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notesSlides/notesSlide24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rts/chart1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2.xml" ContentType="application/vnd.openxmlformats-officedocument.themeOverride+xml"/>
  <Override PartName="/ppt/charts/chart15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3.xml" ContentType="application/vnd.openxmlformats-officedocument.themeOverr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harts/chart16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7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60" r:id="rId4"/>
  </p:sldMasterIdLst>
  <p:notesMasterIdLst>
    <p:notesMasterId r:id="rId47"/>
  </p:notesMasterIdLst>
  <p:sldIdLst>
    <p:sldId id="256" r:id="rId5"/>
    <p:sldId id="585" r:id="rId6"/>
    <p:sldId id="670" r:id="rId7"/>
    <p:sldId id="656" r:id="rId8"/>
    <p:sldId id="705" r:id="rId9"/>
    <p:sldId id="703" r:id="rId10"/>
    <p:sldId id="702" r:id="rId11"/>
    <p:sldId id="684" r:id="rId12"/>
    <p:sldId id="493" r:id="rId13"/>
    <p:sldId id="636" r:id="rId14"/>
    <p:sldId id="710" r:id="rId15"/>
    <p:sldId id="700" r:id="rId16"/>
    <p:sldId id="699" r:id="rId17"/>
    <p:sldId id="698" r:id="rId18"/>
    <p:sldId id="697" r:id="rId19"/>
    <p:sldId id="696" r:id="rId20"/>
    <p:sldId id="695" r:id="rId21"/>
    <p:sldId id="690" r:id="rId22"/>
    <p:sldId id="694" r:id="rId23"/>
    <p:sldId id="689" r:id="rId24"/>
    <p:sldId id="707" r:id="rId25"/>
    <p:sldId id="692" r:id="rId26"/>
    <p:sldId id="648" r:id="rId27"/>
    <p:sldId id="581" r:id="rId28"/>
    <p:sldId id="544" r:id="rId29"/>
    <p:sldId id="532" r:id="rId30"/>
    <p:sldId id="677" r:id="rId31"/>
    <p:sldId id="660" r:id="rId32"/>
    <p:sldId id="534" r:id="rId33"/>
    <p:sldId id="508" r:id="rId34"/>
    <p:sldId id="500" r:id="rId35"/>
    <p:sldId id="521" r:id="rId36"/>
    <p:sldId id="366" r:id="rId37"/>
    <p:sldId id="531" r:id="rId38"/>
    <p:sldId id="555" r:id="rId39"/>
    <p:sldId id="712" r:id="rId40"/>
    <p:sldId id="704" r:id="rId41"/>
    <p:sldId id="711" r:id="rId42"/>
    <p:sldId id="706" r:id="rId43"/>
    <p:sldId id="624" r:id="rId44"/>
    <p:sldId id="682" r:id="rId45"/>
    <p:sldId id="687" r:id="rId46"/>
  </p:sldIdLst>
  <p:sldSz cx="12192000" cy="6858000"/>
  <p:notesSz cx="6858000" cy="9144000"/>
  <p:embeddedFontLst>
    <p:embeddedFont>
      <p:font typeface="Barlow Light" panose="00000400000000000000" pitchFamily="2" charset="0"/>
      <p:regular r:id="rId48"/>
      <p:italic r:id="rId49"/>
    </p:embeddedFont>
    <p:embeddedFont>
      <p:font typeface="Cambria Math" panose="02040503050406030204" pitchFamily="18" charset="0"/>
      <p:regular r:id="rId50"/>
    </p:embeddedFont>
    <p:embeddedFont>
      <p:font typeface="Consolas" panose="020B0609020204030204" pitchFamily="49" charset="0"/>
      <p:regular r:id="rId51"/>
      <p:bold r:id="rId52"/>
      <p:italic r:id="rId53"/>
      <p:boldItalic r:id="rId54"/>
    </p:embeddedFont>
    <p:embeddedFont>
      <p:font typeface="Montserrat" panose="00000500000000000000" pitchFamily="2" charset="0"/>
      <p:regular r:id="rId55"/>
      <p:bold r:id="rId56"/>
      <p:italic r:id="rId57"/>
      <p:boldItalic r:id="rId58"/>
    </p:embeddedFont>
    <p:embeddedFont>
      <p:font typeface="NanumSquare ExtraBold" panose="020B0600000101010101" pitchFamily="50" charset="-127"/>
      <p:bold r:id="rId59"/>
    </p:embeddedFont>
    <p:embeddedFont>
      <p:font typeface="Open Sans ExtraBold" panose="020B0906030804020204" pitchFamily="34" charset="0"/>
      <p:bold r:id="rId60"/>
      <p:boldItalic r:id="rId61"/>
    </p:embeddedFont>
    <p:embeddedFont>
      <p:font typeface="나눔스퀘어" panose="020B0600000101010101" pitchFamily="50" charset="-127"/>
      <p:regular r:id="rId62"/>
    </p:embeddedFont>
    <p:embeddedFont>
      <p:font typeface="나눔스퀘어 Bold" panose="020B0600000101010101" pitchFamily="50" charset="-127"/>
      <p:bold r:id="rId63"/>
    </p:embeddedFont>
    <p:embeddedFont>
      <p:font typeface="나눔스퀘어 Light" panose="020B0600000101010101" pitchFamily="50" charset="-127"/>
      <p:regular r:id="rId64"/>
    </p:embeddedFont>
    <p:embeddedFont>
      <p:font typeface="맑은 고딕" panose="020B0503020000020004" pitchFamily="50" charset="-127"/>
      <p:regular r:id="rId65"/>
      <p:bold r:id="rId6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50E181A-6767-DD9A-B771-917B526B6F39}" name="홍정민(컴퓨터공학과)" initials="홍H" userId="S::jmhhh@postech.ac.kr::e46f511c-ea63-4af7-a337-e2a4fd7f9204" providerId="AD"/>
  <p188:author id="{5772C837-331E-892B-5819-A0EFA5DA5D70}" name="Gwangsun Kim" initials="GK" userId="S::gangsun@postech.ac.kr::4c38dcb7-c6c5-4fac-84b8-1ca422d1aaac" providerId="AD"/>
  <p188:author id="{AF626BD1-3621-8140-FD81-7A8DECEF3975}" name="양원혁(컴퓨터공학과)" initials="양W" userId="S::wonhyuk@postech.ac.kr::0d81a1f4-6d96-4ee1-accf-e90cb61109c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70C0"/>
    <a:srgbClr val="FFB300"/>
    <a:srgbClr val="2C2F3C"/>
    <a:srgbClr val="000000"/>
    <a:srgbClr val="FFFFFF"/>
    <a:srgbClr val="0432FF"/>
    <a:srgbClr val="FFE59A"/>
    <a:srgbClr val="9CC4E8"/>
    <a:srgbClr val="7F7F7F"/>
    <a:srgbClr val="FFC1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7885E8-A17F-4065-B2D3-84C8C04504B8}" v="2" dt="2025-10-22T06:57:51.7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밝은 스타일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12C8C85-51F0-491E-9774-3900AFEF0FD7}" styleName="밝은 스타일 2 - 강조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183"/>
        <p:guide pos="3840"/>
      </p:guideLst>
    </p:cSldViewPr>
  </p:slide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63" Type="http://schemas.openxmlformats.org/officeDocument/2006/relationships/font" Target="fonts/font16.fntdata"/><Relationship Id="rId6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66" Type="http://schemas.openxmlformats.org/officeDocument/2006/relationships/font" Target="fonts/font19.fntdata"/><Relationship Id="rId5" Type="http://schemas.openxmlformats.org/officeDocument/2006/relationships/slide" Target="slides/slide1.xml"/><Relationship Id="rId61" Type="http://schemas.openxmlformats.org/officeDocument/2006/relationships/font" Target="fonts/font14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font" Target="fonts/font17.fntdata"/><Relationship Id="rId69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font" Target="fonts/font4.fntdata"/><Relationship Id="rId72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12.fntdata"/><Relationship Id="rId6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7.fntdata"/><Relationship Id="rId62" Type="http://schemas.openxmlformats.org/officeDocument/2006/relationships/font" Target="fonts/font15.fntdata"/><Relationship Id="rId7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font" Target="fonts/font18.fntdata"/><Relationship Id="rId73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7" Type="http://schemas.openxmlformats.org/officeDocument/2006/relationships/slide" Target="slides/slide3.xml"/><Relationship Id="rId71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양원혁(컴퓨터공학과)" userId="0d81a1f4-6d96-4ee1-accf-e90cb61109c6" providerId="ADAL" clId="{E88C2700-9AD6-4339-A5F0-62908B9088A8}"/>
    <pc:docChg chg="undo custSel modSld">
      <pc:chgData name="양원혁(컴퓨터공학과)" userId="0d81a1f4-6d96-4ee1-accf-e90cb61109c6" providerId="ADAL" clId="{E88C2700-9AD6-4339-A5F0-62908B9088A8}" dt="2025-09-26T11:20:07.323" v="3094" actId="20577"/>
      <pc:docMkLst>
        <pc:docMk/>
      </pc:docMkLst>
      <pc:sldChg chg="modNotesTx">
        <pc:chgData name="양원혁(컴퓨터공학과)" userId="0d81a1f4-6d96-4ee1-accf-e90cb61109c6" providerId="ADAL" clId="{E88C2700-9AD6-4339-A5F0-62908B9088A8}" dt="2025-09-26T10:46:04.565" v="1260" actId="20577"/>
        <pc:sldMkLst>
          <pc:docMk/>
          <pc:sldMk cId="751496158" sldId="256"/>
        </pc:sldMkLst>
      </pc:sldChg>
      <pc:sldChg chg="modNotesTx">
        <pc:chgData name="양원혁(컴퓨터공학과)" userId="0d81a1f4-6d96-4ee1-accf-e90cb61109c6" providerId="ADAL" clId="{E88C2700-9AD6-4339-A5F0-62908B9088A8}" dt="2025-09-26T11:01:51.989" v="2203" actId="20577"/>
        <pc:sldMkLst>
          <pc:docMk/>
          <pc:sldMk cId="3069226871" sldId="386"/>
        </pc:sldMkLst>
      </pc:sldChg>
      <pc:sldChg chg="modNotesTx">
        <pc:chgData name="양원혁(컴퓨터공학과)" userId="0d81a1f4-6d96-4ee1-accf-e90cb61109c6" providerId="ADAL" clId="{E88C2700-9AD6-4339-A5F0-62908B9088A8}" dt="2025-09-26T11:18:19.172" v="3042" actId="20577"/>
        <pc:sldMkLst>
          <pc:docMk/>
          <pc:sldMk cId="1634057087" sldId="484"/>
        </pc:sldMkLst>
      </pc:sldChg>
      <pc:sldChg chg="modNotesTx">
        <pc:chgData name="양원혁(컴퓨터공학과)" userId="0d81a1f4-6d96-4ee1-accf-e90cb61109c6" providerId="ADAL" clId="{E88C2700-9AD6-4339-A5F0-62908B9088A8}" dt="2025-09-26T10:57:51.152" v="2058" actId="20577"/>
        <pc:sldMkLst>
          <pc:docMk/>
          <pc:sldMk cId="2506577351" sldId="488"/>
        </pc:sldMkLst>
      </pc:sldChg>
      <pc:sldChg chg="modNotesTx">
        <pc:chgData name="양원혁(컴퓨터공학과)" userId="0d81a1f4-6d96-4ee1-accf-e90cb61109c6" providerId="ADAL" clId="{E88C2700-9AD6-4339-A5F0-62908B9088A8}" dt="2025-09-26T09:18:34.713" v="7" actId="20577"/>
        <pc:sldMkLst>
          <pc:docMk/>
          <pc:sldMk cId="3852624316" sldId="495"/>
        </pc:sldMkLst>
      </pc:sldChg>
      <pc:sldChg chg="modNotesTx">
        <pc:chgData name="양원혁(컴퓨터공학과)" userId="0d81a1f4-6d96-4ee1-accf-e90cb61109c6" providerId="ADAL" clId="{E88C2700-9AD6-4339-A5F0-62908B9088A8}" dt="2025-09-26T11:05:10.234" v="2381" actId="20577"/>
        <pc:sldMkLst>
          <pc:docMk/>
          <pc:sldMk cId="3181377719" sldId="500"/>
        </pc:sldMkLst>
      </pc:sldChg>
      <pc:sldChg chg="modNotesTx">
        <pc:chgData name="양원혁(컴퓨터공학과)" userId="0d81a1f4-6d96-4ee1-accf-e90cb61109c6" providerId="ADAL" clId="{E88C2700-9AD6-4339-A5F0-62908B9088A8}" dt="2025-09-26T09:38:12.230" v="127" actId="20577"/>
        <pc:sldMkLst>
          <pc:docMk/>
          <pc:sldMk cId="3369658993" sldId="503"/>
        </pc:sldMkLst>
      </pc:sldChg>
      <pc:sldChg chg="modNotesTx">
        <pc:chgData name="양원혁(컴퓨터공학과)" userId="0d81a1f4-6d96-4ee1-accf-e90cb61109c6" providerId="ADAL" clId="{E88C2700-9AD6-4339-A5F0-62908B9088A8}" dt="2025-09-26T11:00:58.593" v="2186" actId="20577"/>
        <pc:sldMkLst>
          <pc:docMk/>
          <pc:sldMk cId="2941944305" sldId="504"/>
        </pc:sldMkLst>
      </pc:sldChg>
      <pc:sldChg chg="modSp mod modNotesTx">
        <pc:chgData name="양원혁(컴퓨터공학과)" userId="0d81a1f4-6d96-4ee1-accf-e90cb61109c6" providerId="ADAL" clId="{E88C2700-9AD6-4339-A5F0-62908B9088A8}" dt="2025-09-26T11:12:33.333" v="2751" actId="20577"/>
        <pc:sldMkLst>
          <pc:docMk/>
          <pc:sldMk cId="1611220928" sldId="508"/>
        </pc:sldMkLst>
      </pc:sldChg>
      <pc:sldChg chg="modNotesTx">
        <pc:chgData name="양원혁(컴퓨터공학과)" userId="0d81a1f4-6d96-4ee1-accf-e90cb61109c6" providerId="ADAL" clId="{E88C2700-9AD6-4339-A5F0-62908B9088A8}" dt="2025-09-26T11:20:07.323" v="3094" actId="20577"/>
        <pc:sldMkLst>
          <pc:docMk/>
          <pc:sldMk cId="2885128225" sldId="510"/>
        </pc:sldMkLst>
      </pc:sldChg>
      <pc:sldChg chg="modNotesTx">
        <pc:chgData name="양원혁(컴퓨터공학과)" userId="0d81a1f4-6d96-4ee1-accf-e90cb61109c6" providerId="ADAL" clId="{E88C2700-9AD6-4339-A5F0-62908B9088A8}" dt="2025-09-26T10:38:27.807" v="699" actId="20577"/>
        <pc:sldMkLst>
          <pc:docMk/>
          <pc:sldMk cId="977665248" sldId="512"/>
        </pc:sldMkLst>
      </pc:sldChg>
      <pc:sldChg chg="modNotesTx">
        <pc:chgData name="양원혁(컴퓨터공학과)" userId="0d81a1f4-6d96-4ee1-accf-e90cb61109c6" providerId="ADAL" clId="{E88C2700-9AD6-4339-A5F0-62908B9088A8}" dt="2025-09-26T09:23:51.292" v="15" actId="20577"/>
        <pc:sldMkLst>
          <pc:docMk/>
          <pc:sldMk cId="3498580510" sldId="513"/>
        </pc:sldMkLst>
      </pc:sldChg>
      <pc:sldChg chg="modNotesTx">
        <pc:chgData name="양원혁(컴퓨터공학과)" userId="0d81a1f4-6d96-4ee1-accf-e90cb61109c6" providerId="ADAL" clId="{E88C2700-9AD6-4339-A5F0-62908B9088A8}" dt="2025-09-26T11:11:51.107" v="2750" actId="20577"/>
        <pc:sldMkLst>
          <pc:docMk/>
          <pc:sldMk cId="4199076074" sldId="517"/>
        </pc:sldMkLst>
      </pc:sldChg>
      <pc:sldChg chg="modNotesTx">
        <pc:chgData name="양원혁(컴퓨터공학과)" userId="0d81a1f4-6d96-4ee1-accf-e90cb61109c6" providerId="ADAL" clId="{E88C2700-9AD6-4339-A5F0-62908B9088A8}" dt="2025-09-26T11:02:43.677" v="2245" actId="20577"/>
        <pc:sldMkLst>
          <pc:docMk/>
          <pc:sldMk cId="2879491138" sldId="527"/>
        </pc:sldMkLst>
      </pc:sldChg>
      <pc:sldChg chg="modNotesTx">
        <pc:chgData name="양원혁(컴퓨터공학과)" userId="0d81a1f4-6d96-4ee1-accf-e90cb61109c6" providerId="ADAL" clId="{E88C2700-9AD6-4339-A5F0-62908B9088A8}" dt="2025-09-26T11:04:19.388" v="2314" actId="20577"/>
        <pc:sldMkLst>
          <pc:docMk/>
          <pc:sldMk cId="3015831984" sldId="533"/>
        </pc:sldMkLst>
      </pc:sldChg>
      <pc:sldChg chg="modNotesTx">
        <pc:chgData name="양원혁(컴퓨터공학과)" userId="0d81a1f4-6d96-4ee1-accf-e90cb61109c6" providerId="ADAL" clId="{E88C2700-9AD6-4339-A5F0-62908B9088A8}" dt="2025-09-26T10:59:03.031" v="2096" actId="20577"/>
        <pc:sldMkLst>
          <pc:docMk/>
          <pc:sldMk cId="2147216455" sldId="539"/>
        </pc:sldMkLst>
      </pc:sldChg>
      <pc:sldChg chg="modNotesTx">
        <pc:chgData name="양원혁(컴퓨터공학과)" userId="0d81a1f4-6d96-4ee1-accf-e90cb61109c6" providerId="ADAL" clId="{E88C2700-9AD6-4339-A5F0-62908B9088A8}" dt="2025-09-26T09:25:59.597" v="31" actId="20577"/>
        <pc:sldMkLst>
          <pc:docMk/>
          <pc:sldMk cId="963645086" sldId="541"/>
        </pc:sldMkLst>
      </pc:sldChg>
      <pc:sldChg chg="modNotesTx">
        <pc:chgData name="양원혁(컴퓨터공학과)" userId="0d81a1f4-6d96-4ee1-accf-e90cb61109c6" providerId="ADAL" clId="{E88C2700-9AD6-4339-A5F0-62908B9088A8}" dt="2025-09-26T09:28:21.641" v="46" actId="20577"/>
        <pc:sldMkLst>
          <pc:docMk/>
          <pc:sldMk cId="1872038780" sldId="542"/>
        </pc:sldMkLst>
      </pc:sldChg>
      <pc:sldChg chg="modNotesTx">
        <pc:chgData name="양원혁(컴퓨터공학과)" userId="0d81a1f4-6d96-4ee1-accf-e90cb61109c6" providerId="ADAL" clId="{E88C2700-9AD6-4339-A5F0-62908B9088A8}" dt="2025-09-26T09:29:15.031" v="53" actId="20577"/>
        <pc:sldMkLst>
          <pc:docMk/>
          <pc:sldMk cId="1285096833" sldId="543"/>
        </pc:sldMkLst>
      </pc:sldChg>
      <pc:sldChg chg="modNotesTx">
        <pc:chgData name="양원혁(컴퓨터공학과)" userId="0d81a1f4-6d96-4ee1-accf-e90cb61109c6" providerId="ADAL" clId="{E88C2700-9AD6-4339-A5F0-62908B9088A8}" dt="2025-09-26T09:56:52.264" v="367" actId="20577"/>
        <pc:sldMkLst>
          <pc:docMk/>
          <pc:sldMk cId="3851316758" sldId="544"/>
        </pc:sldMkLst>
      </pc:sldChg>
      <pc:sldChg chg="modNotesTx">
        <pc:chgData name="양원혁(컴퓨터공학과)" userId="0d81a1f4-6d96-4ee1-accf-e90cb61109c6" providerId="ADAL" clId="{E88C2700-9AD6-4339-A5F0-62908B9088A8}" dt="2025-09-26T10:46:56.780" v="1302" actId="20577"/>
        <pc:sldMkLst>
          <pc:docMk/>
          <pc:sldMk cId="230363746" sldId="548"/>
        </pc:sldMkLst>
      </pc:sldChg>
      <pc:sldChg chg="modNotesTx">
        <pc:chgData name="양원혁(컴퓨터공학과)" userId="0d81a1f4-6d96-4ee1-accf-e90cb61109c6" providerId="ADAL" clId="{E88C2700-9AD6-4339-A5F0-62908B9088A8}" dt="2025-09-26T09:30:20.633" v="54" actId="20577"/>
        <pc:sldMkLst>
          <pc:docMk/>
          <pc:sldMk cId="641324425" sldId="549"/>
        </pc:sldMkLst>
      </pc:sldChg>
      <pc:sldChg chg="modNotesTx">
        <pc:chgData name="양원혁(컴퓨터공학과)" userId="0d81a1f4-6d96-4ee1-accf-e90cb61109c6" providerId="ADAL" clId="{E88C2700-9AD6-4339-A5F0-62908B9088A8}" dt="2025-09-26T11:00:07.398" v="2138" actId="20577"/>
        <pc:sldMkLst>
          <pc:docMk/>
          <pc:sldMk cId="1011867095" sldId="550"/>
        </pc:sldMkLst>
      </pc:sldChg>
      <pc:sldChg chg="modNotesTx">
        <pc:chgData name="양원혁(컴퓨터공학과)" userId="0d81a1f4-6d96-4ee1-accf-e90cb61109c6" providerId="ADAL" clId="{E88C2700-9AD6-4339-A5F0-62908B9088A8}" dt="2025-09-26T09:37:51.057" v="120" actId="20577"/>
        <pc:sldMkLst>
          <pc:docMk/>
          <pc:sldMk cId="2427076402" sldId="552"/>
        </pc:sldMkLst>
      </pc:sldChg>
      <pc:sldChg chg="modNotesTx">
        <pc:chgData name="양원혁(컴퓨터공학과)" userId="0d81a1f4-6d96-4ee1-accf-e90cb61109c6" providerId="ADAL" clId="{E88C2700-9AD6-4339-A5F0-62908B9088A8}" dt="2025-09-26T09:40:13.818" v="142" actId="20577"/>
        <pc:sldMkLst>
          <pc:docMk/>
          <pc:sldMk cId="632712436" sldId="553"/>
        </pc:sldMkLst>
      </pc:sldChg>
      <pc:sldChg chg="modNotesTx">
        <pc:chgData name="양원혁(컴퓨터공학과)" userId="0d81a1f4-6d96-4ee1-accf-e90cb61109c6" providerId="ADAL" clId="{E88C2700-9AD6-4339-A5F0-62908B9088A8}" dt="2025-09-26T09:45:33.510" v="253" actId="20577"/>
        <pc:sldMkLst>
          <pc:docMk/>
          <pc:sldMk cId="656385120" sldId="554"/>
        </pc:sldMkLst>
      </pc:sldChg>
      <pc:sldChg chg="modNotesTx">
        <pc:chgData name="양원혁(컴퓨터공학과)" userId="0d81a1f4-6d96-4ee1-accf-e90cb61109c6" providerId="ADAL" clId="{E88C2700-9AD6-4339-A5F0-62908B9088A8}" dt="2025-09-26T10:36:46.892" v="603" actId="20577"/>
        <pc:sldMkLst>
          <pc:docMk/>
          <pc:sldMk cId="2131398861" sldId="557"/>
        </pc:sldMkLst>
      </pc:sldChg>
      <pc:sldChg chg="modNotesTx">
        <pc:chgData name="양원혁(컴퓨터공학과)" userId="0d81a1f4-6d96-4ee1-accf-e90cb61109c6" providerId="ADAL" clId="{E88C2700-9AD6-4339-A5F0-62908B9088A8}" dt="2025-09-26T09:47:03.805" v="265" actId="20577"/>
        <pc:sldMkLst>
          <pc:docMk/>
          <pc:sldMk cId="582990776" sldId="563"/>
        </pc:sldMkLst>
      </pc:sldChg>
      <pc:sldChg chg="modNotesTx">
        <pc:chgData name="양원혁(컴퓨터공학과)" userId="0d81a1f4-6d96-4ee1-accf-e90cb61109c6" providerId="ADAL" clId="{E88C2700-9AD6-4339-A5F0-62908B9088A8}" dt="2025-09-26T09:47:59.366" v="276" actId="20577"/>
        <pc:sldMkLst>
          <pc:docMk/>
          <pc:sldMk cId="379129814" sldId="564"/>
        </pc:sldMkLst>
      </pc:sldChg>
      <pc:sldChg chg="modNotesTx">
        <pc:chgData name="양원혁(컴퓨터공학과)" userId="0d81a1f4-6d96-4ee1-accf-e90cb61109c6" providerId="ADAL" clId="{E88C2700-9AD6-4339-A5F0-62908B9088A8}" dt="2025-09-26T09:48:59.083" v="279" actId="20577"/>
        <pc:sldMkLst>
          <pc:docMk/>
          <pc:sldMk cId="4057241831" sldId="568"/>
        </pc:sldMkLst>
      </pc:sldChg>
      <pc:sldChg chg="modNotesTx">
        <pc:chgData name="양원혁(컴퓨터공학과)" userId="0d81a1f4-6d96-4ee1-accf-e90cb61109c6" providerId="ADAL" clId="{E88C2700-9AD6-4339-A5F0-62908B9088A8}" dt="2025-09-26T09:50:29.749" v="303" actId="20577"/>
        <pc:sldMkLst>
          <pc:docMk/>
          <pc:sldMk cId="224041499" sldId="569"/>
        </pc:sldMkLst>
      </pc:sldChg>
      <pc:sldChg chg="modNotesTx">
        <pc:chgData name="양원혁(컴퓨터공학과)" userId="0d81a1f4-6d96-4ee1-accf-e90cb61109c6" providerId="ADAL" clId="{E88C2700-9AD6-4339-A5F0-62908B9088A8}" dt="2025-09-26T10:55:25.651" v="1975" actId="20577"/>
        <pc:sldMkLst>
          <pc:docMk/>
          <pc:sldMk cId="365329273" sldId="570"/>
        </pc:sldMkLst>
      </pc:sldChg>
      <pc:sldChg chg="modNotesTx">
        <pc:chgData name="양원혁(컴퓨터공학과)" userId="0d81a1f4-6d96-4ee1-accf-e90cb61109c6" providerId="ADAL" clId="{E88C2700-9AD6-4339-A5F0-62908B9088A8}" dt="2025-09-26T10:51:23.391" v="1688" actId="20577"/>
        <pc:sldMkLst>
          <pc:docMk/>
          <pc:sldMk cId="2829194284" sldId="571"/>
        </pc:sldMkLst>
      </pc:sldChg>
      <pc:sldChg chg="modNotesTx">
        <pc:chgData name="양원혁(컴퓨터공학과)" userId="0d81a1f4-6d96-4ee1-accf-e90cb61109c6" providerId="ADAL" clId="{E88C2700-9AD6-4339-A5F0-62908B9088A8}" dt="2025-09-26T09:54:20.610" v="343" actId="20577"/>
        <pc:sldMkLst>
          <pc:docMk/>
          <pc:sldMk cId="3143779670" sldId="573"/>
        </pc:sldMkLst>
      </pc:sldChg>
      <pc:sldChg chg="modNotesTx">
        <pc:chgData name="양원혁(컴퓨터공학과)" userId="0d81a1f4-6d96-4ee1-accf-e90cb61109c6" providerId="ADAL" clId="{E88C2700-9AD6-4339-A5F0-62908B9088A8}" dt="2025-09-26T09:54:56.404" v="345" actId="20577"/>
        <pc:sldMkLst>
          <pc:docMk/>
          <pc:sldMk cId="3962912402" sldId="574"/>
        </pc:sldMkLst>
      </pc:sldChg>
      <pc:sldChg chg="modNotesTx">
        <pc:chgData name="양원혁(컴퓨터공학과)" userId="0d81a1f4-6d96-4ee1-accf-e90cb61109c6" providerId="ADAL" clId="{E88C2700-9AD6-4339-A5F0-62908B9088A8}" dt="2025-09-26T10:41:25.719" v="946" actId="20577"/>
        <pc:sldMkLst>
          <pc:docMk/>
          <pc:sldMk cId="1702895210" sldId="577"/>
        </pc:sldMkLst>
      </pc:sldChg>
      <pc:sldChg chg="modNotesTx">
        <pc:chgData name="양원혁(컴퓨터공학과)" userId="0d81a1f4-6d96-4ee1-accf-e90cb61109c6" providerId="ADAL" clId="{E88C2700-9AD6-4339-A5F0-62908B9088A8}" dt="2025-09-26T09:56:40.480" v="366" actId="20577"/>
        <pc:sldMkLst>
          <pc:docMk/>
          <pc:sldMk cId="322862362" sldId="578"/>
        </pc:sldMkLst>
      </pc:sldChg>
      <pc:sldChg chg="modNotesTx">
        <pc:chgData name="양원혁(컴퓨터공학과)" userId="0d81a1f4-6d96-4ee1-accf-e90cb61109c6" providerId="ADAL" clId="{E88C2700-9AD6-4339-A5F0-62908B9088A8}" dt="2025-09-26T10:50:36.164" v="1610" actId="20577"/>
        <pc:sldMkLst>
          <pc:docMk/>
          <pc:sldMk cId="2544276856" sldId="581"/>
        </pc:sldMkLst>
      </pc:sldChg>
      <pc:sldChg chg="modAnim">
        <pc:chgData name="양원혁(컴퓨터공학과)" userId="0d81a1f4-6d96-4ee1-accf-e90cb61109c6" providerId="ADAL" clId="{E88C2700-9AD6-4339-A5F0-62908B9088A8}" dt="2025-09-26T09:55:56.350" v="348"/>
        <pc:sldMkLst>
          <pc:docMk/>
          <pc:sldMk cId="2846838802" sldId="582"/>
        </pc:sldMkLst>
      </pc:sldChg>
    </pc:docChg>
  </pc:docChgLst>
  <pc:docChgLst>
    <pc:chgData name="양원혁(컴퓨터공학과)" userId="0d81a1f4-6d96-4ee1-accf-e90cb61109c6" providerId="ADAL" clId="{425C939C-E048-4C5C-AE1A-C11BE336CF45}"/>
    <pc:docChg chg="undo redo custSel addSld delSld modSld sldOrd modMainMaster addSection delSection modSection">
      <pc:chgData name="양원혁(컴퓨터공학과)" userId="0d81a1f4-6d96-4ee1-accf-e90cb61109c6" providerId="ADAL" clId="{425C939C-E048-4C5C-AE1A-C11BE336CF45}" dt="2025-10-16T14:23:45.315" v="97734"/>
      <pc:docMkLst>
        <pc:docMk/>
      </pc:docMkLst>
      <pc:sldChg chg="addSp delSp modSp mod modNotesTx">
        <pc:chgData name="양원혁(컴퓨터공학과)" userId="0d81a1f4-6d96-4ee1-accf-e90cb61109c6" providerId="ADAL" clId="{425C939C-E048-4C5C-AE1A-C11BE336CF45}" dt="2025-10-16T05:34:10.072" v="96653" actId="20577"/>
        <pc:sldMkLst>
          <pc:docMk/>
          <pc:sldMk cId="751496158" sldId="256"/>
        </pc:sldMkLst>
        <pc:spChg chg="mod">
          <ac:chgData name="양원혁(컴퓨터공학과)" userId="0d81a1f4-6d96-4ee1-accf-e90cb61109c6" providerId="ADAL" clId="{425C939C-E048-4C5C-AE1A-C11BE336CF45}" dt="2025-10-02T05:25:35.394" v="39766" actId="113"/>
          <ac:spMkLst>
            <pc:docMk/>
            <pc:sldMk cId="751496158" sldId="256"/>
            <ac:spMk id="2" creationId="{3EFB7076-39C7-A4E0-09F4-C62B1AD8231D}"/>
          </ac:spMkLst>
        </pc:spChg>
        <pc:spChg chg="mod">
          <ac:chgData name="양원혁(컴퓨터공학과)" userId="0d81a1f4-6d96-4ee1-accf-e90cb61109c6" providerId="ADAL" clId="{425C939C-E048-4C5C-AE1A-C11BE336CF45}" dt="2025-10-11T08:27:38.422" v="59970" actId="20577"/>
          <ac:spMkLst>
            <pc:docMk/>
            <pc:sldMk cId="751496158" sldId="256"/>
            <ac:spMk id="3" creationId="{09142966-36EA-3F04-C0B9-CC3DBD8E8651}"/>
          </ac:spMkLst>
        </pc:spChg>
        <pc:spChg chg="mod">
          <ac:chgData name="양원혁(컴퓨터공학과)" userId="0d81a1f4-6d96-4ee1-accf-e90cb61109c6" providerId="ADAL" clId="{425C939C-E048-4C5C-AE1A-C11BE336CF45}" dt="2025-10-02T05:27:08.291" v="39788" actId="2711"/>
          <ac:spMkLst>
            <pc:docMk/>
            <pc:sldMk cId="751496158" sldId="256"/>
            <ac:spMk id="8" creationId="{6CF74F02-EE39-215E-4F78-0F3880C5167F}"/>
          </ac:spMkLst>
        </pc:spChg>
        <pc:spChg chg="mod topLvl">
          <ac:chgData name="양원혁(컴퓨터공학과)" userId="0d81a1f4-6d96-4ee1-accf-e90cb61109c6" providerId="ADAL" clId="{425C939C-E048-4C5C-AE1A-C11BE336CF45}" dt="2025-10-11T08:27:13.347" v="59960"/>
          <ac:spMkLst>
            <pc:docMk/>
            <pc:sldMk cId="751496158" sldId="256"/>
            <ac:spMk id="9" creationId="{37977D95-3ED4-1C1F-D4ED-E9E398EB8C44}"/>
          </ac:spMkLst>
        </pc:spChg>
        <pc:spChg chg="mod topLvl">
          <ac:chgData name="양원혁(컴퓨터공학과)" userId="0d81a1f4-6d96-4ee1-accf-e90cb61109c6" providerId="ADAL" clId="{425C939C-E048-4C5C-AE1A-C11BE336CF45}" dt="2025-10-11T08:27:11.823" v="59959" actId="20577"/>
          <ac:spMkLst>
            <pc:docMk/>
            <pc:sldMk cId="751496158" sldId="256"/>
            <ac:spMk id="37" creationId="{8D4B7EFC-2E6B-FE0E-7B07-625490743FEE}"/>
          </ac:spMkLst>
        </pc:spChg>
        <pc:spChg chg="mod topLvl">
          <ac:chgData name="양원혁(컴퓨터공학과)" userId="0d81a1f4-6d96-4ee1-accf-e90cb61109c6" providerId="ADAL" clId="{425C939C-E048-4C5C-AE1A-C11BE336CF45}" dt="2025-10-02T05:26:49.266" v="39782" actId="164"/>
          <ac:spMkLst>
            <pc:docMk/>
            <pc:sldMk cId="751496158" sldId="256"/>
            <ac:spMk id="39" creationId="{A0086D2A-41FC-7337-9DFE-13685321EF3D}"/>
          </ac:spMkLst>
        </pc:spChg>
        <pc:grpChg chg="add mod">
          <ac:chgData name="양원혁(컴퓨터공학과)" userId="0d81a1f4-6d96-4ee1-accf-e90cb61109c6" providerId="ADAL" clId="{425C939C-E048-4C5C-AE1A-C11BE336CF45}" dt="2025-10-02T05:26:49.773" v="39783" actId="12788"/>
          <ac:grpSpMkLst>
            <pc:docMk/>
            <pc:sldMk cId="751496158" sldId="256"/>
            <ac:grpSpMk id="4" creationId="{361F1629-CC89-CB4C-A15E-34CC199BB4A4}"/>
          </ac:grpSpMkLst>
        </pc:grpChg>
        <pc:picChg chg="mod topLvl">
          <ac:chgData name="양원혁(컴퓨터공학과)" userId="0d81a1f4-6d96-4ee1-accf-e90cb61109c6" providerId="ADAL" clId="{425C939C-E048-4C5C-AE1A-C11BE336CF45}" dt="2025-10-02T05:26:56.353" v="39787" actId="408"/>
          <ac:picMkLst>
            <pc:docMk/>
            <pc:sldMk cId="751496158" sldId="256"/>
            <ac:picMk id="12" creationId="{4DCE94F5-8B73-AA2D-8149-F16783E0BE59}"/>
          </ac:picMkLst>
        </pc:picChg>
        <pc:picChg chg="mod topLvl">
          <ac:chgData name="양원혁(컴퓨터공학과)" userId="0d81a1f4-6d96-4ee1-accf-e90cb61109c6" providerId="ADAL" clId="{425C939C-E048-4C5C-AE1A-C11BE336CF45}" dt="2025-10-02T05:26:56.353" v="39787" actId="408"/>
          <ac:picMkLst>
            <pc:docMk/>
            <pc:sldMk cId="751496158" sldId="256"/>
            <ac:picMk id="15" creationId="{C8320586-A8C1-86B9-DBE8-57A52D77EF8C}"/>
          </ac:picMkLst>
        </pc:picChg>
        <pc:picChg chg="mod topLvl">
          <ac:chgData name="양원혁(컴퓨터공학과)" userId="0d81a1f4-6d96-4ee1-accf-e90cb61109c6" providerId="ADAL" clId="{425C939C-E048-4C5C-AE1A-C11BE336CF45}" dt="2025-10-02T05:26:56.353" v="39787" actId="408"/>
          <ac:picMkLst>
            <pc:docMk/>
            <pc:sldMk cId="751496158" sldId="256"/>
            <ac:picMk id="18" creationId="{E9F9A38C-E3CC-FDE2-5A7E-71909BA1554C}"/>
          </ac:picMkLst>
        </pc:picChg>
        <pc:picChg chg="mod topLvl">
          <ac:chgData name="양원혁(컴퓨터공학과)" userId="0d81a1f4-6d96-4ee1-accf-e90cb61109c6" providerId="ADAL" clId="{425C939C-E048-4C5C-AE1A-C11BE336CF45}" dt="2025-10-02T05:26:56.353" v="39787" actId="408"/>
          <ac:picMkLst>
            <pc:docMk/>
            <pc:sldMk cId="751496158" sldId="256"/>
            <ac:picMk id="1028" creationId="{C5370A2E-1A92-E798-7E29-C68B229BFE43}"/>
          </ac:picMkLst>
        </pc:picChg>
      </pc:sldChg>
      <pc:sldChg chg="add del">
        <pc:chgData name="양원혁(컴퓨터공학과)" userId="0d81a1f4-6d96-4ee1-accf-e90cb61109c6" providerId="ADAL" clId="{425C939C-E048-4C5C-AE1A-C11BE336CF45}" dt="2025-09-16T04:57:03.932" v="3501"/>
        <pc:sldMkLst>
          <pc:docMk/>
          <pc:sldMk cId="1110237989" sldId="270"/>
        </pc:sldMkLst>
      </pc:sldChg>
      <pc:sldChg chg="addSp delSp modSp mod modAnim chgLayout modNotesTx">
        <pc:chgData name="양원혁(컴퓨터공학과)" userId="0d81a1f4-6d96-4ee1-accf-e90cb61109c6" providerId="ADAL" clId="{425C939C-E048-4C5C-AE1A-C11BE336CF45}" dt="2025-10-05T17:48:40.657" v="48898" actId="20577"/>
        <pc:sldMkLst>
          <pc:docMk/>
          <pc:sldMk cId="3069226871" sldId="386"/>
        </pc:sldMkLst>
      </pc:sldChg>
      <pc:sldChg chg="addSp delSp modSp del mod modClrScheme addAnim delAnim modAnim chgLayout modNotesTx">
        <pc:chgData name="양원혁(컴퓨터공학과)" userId="0d81a1f4-6d96-4ee1-accf-e90cb61109c6" providerId="ADAL" clId="{425C939C-E048-4C5C-AE1A-C11BE336CF45}" dt="2025-09-29T12:03:52.889" v="27172" actId="47"/>
        <pc:sldMkLst>
          <pc:docMk/>
          <pc:sldMk cId="1634057087" sldId="484"/>
        </pc:sldMkLst>
      </pc:sldChg>
      <pc:sldChg chg="addSp delSp modSp del mod">
        <pc:chgData name="양원혁(컴퓨터공학과)" userId="0d81a1f4-6d96-4ee1-accf-e90cb61109c6" providerId="ADAL" clId="{425C939C-E048-4C5C-AE1A-C11BE336CF45}" dt="2025-09-18T07:59:13.248" v="7126" actId="47"/>
        <pc:sldMkLst>
          <pc:docMk/>
          <pc:sldMk cId="3368930710" sldId="486"/>
        </pc:sldMkLst>
      </pc:sldChg>
      <pc:sldChg chg="addSp delSp modSp del mod ord delAnim modAnim">
        <pc:chgData name="양원혁(컴퓨터공학과)" userId="0d81a1f4-6d96-4ee1-accf-e90cb61109c6" providerId="ADAL" clId="{425C939C-E048-4C5C-AE1A-C11BE336CF45}" dt="2025-10-09T10:09:25.636" v="52300" actId="47"/>
        <pc:sldMkLst>
          <pc:docMk/>
          <pc:sldMk cId="2965262113" sldId="487"/>
        </pc:sldMkLst>
      </pc:sldChg>
      <pc:sldChg chg="addSp delSp modSp add del mod ord delAnim modAnim modShow chgLayout modNotesTx">
        <pc:chgData name="양원혁(컴퓨터공학과)" userId="0d81a1f4-6d96-4ee1-accf-e90cb61109c6" providerId="ADAL" clId="{425C939C-E048-4C5C-AE1A-C11BE336CF45}" dt="2025-10-05T10:41:26.111" v="44726" actId="47"/>
        <pc:sldMkLst>
          <pc:docMk/>
          <pc:sldMk cId="2506577351" sldId="488"/>
        </pc:sldMkLst>
      </pc:sldChg>
      <pc:sldChg chg="addSp delSp modSp del mod ord">
        <pc:chgData name="양원혁(컴퓨터공학과)" userId="0d81a1f4-6d96-4ee1-accf-e90cb61109c6" providerId="ADAL" clId="{425C939C-E048-4C5C-AE1A-C11BE336CF45}" dt="2025-09-15T10:41:29.961" v="1814" actId="47"/>
        <pc:sldMkLst>
          <pc:docMk/>
          <pc:sldMk cId="3808723119" sldId="489"/>
        </pc:sldMkLst>
      </pc:sldChg>
      <pc:sldChg chg="addSp delSp modSp del mod ord delAnim modAnim">
        <pc:chgData name="양원혁(컴퓨터공학과)" userId="0d81a1f4-6d96-4ee1-accf-e90cb61109c6" providerId="ADAL" clId="{425C939C-E048-4C5C-AE1A-C11BE336CF45}" dt="2025-09-23T20:44:29.393" v="16886" actId="47"/>
        <pc:sldMkLst>
          <pc:docMk/>
          <pc:sldMk cId="696503949" sldId="490"/>
        </pc:sldMkLst>
      </pc:sldChg>
      <pc:sldChg chg="addSp delSp modSp add del mod ord delAnim modAnim modNotesTx">
        <pc:chgData name="양원혁(컴퓨터공학과)" userId="0d81a1f4-6d96-4ee1-accf-e90cb61109c6" providerId="ADAL" clId="{425C939C-E048-4C5C-AE1A-C11BE336CF45}" dt="2025-10-10T04:42:01.538" v="53039" actId="47"/>
        <pc:sldMkLst>
          <pc:docMk/>
          <pc:sldMk cId="1915868972" sldId="491"/>
        </pc:sldMkLst>
      </pc:sldChg>
      <pc:sldChg chg="del">
        <pc:chgData name="양원혁(컴퓨터공학과)" userId="0d81a1f4-6d96-4ee1-accf-e90cb61109c6" providerId="ADAL" clId="{425C939C-E048-4C5C-AE1A-C11BE336CF45}" dt="2025-09-15T11:56:51.215" v="2434" actId="47"/>
        <pc:sldMkLst>
          <pc:docMk/>
          <pc:sldMk cId="754600318" sldId="492"/>
        </pc:sldMkLst>
      </pc:sldChg>
      <pc:sldChg chg="addSp delSp modSp mod ord modShow modNotesTx">
        <pc:chgData name="양원혁(컴퓨터공학과)" userId="0d81a1f4-6d96-4ee1-accf-e90cb61109c6" providerId="ADAL" clId="{425C939C-E048-4C5C-AE1A-C11BE336CF45}" dt="2025-10-16T05:42:19.376" v="96675" actId="20577"/>
        <pc:sldMkLst>
          <pc:docMk/>
          <pc:sldMk cId="781626310" sldId="493"/>
        </pc:sldMkLst>
        <pc:spChg chg="mod">
          <ac:chgData name="양원혁(컴퓨터공학과)" userId="0d81a1f4-6d96-4ee1-accf-e90cb61109c6" providerId="ADAL" clId="{425C939C-E048-4C5C-AE1A-C11BE336CF45}" dt="2025-09-23T12:18:59.535" v="13433" actId="403"/>
          <ac:spMkLst>
            <pc:docMk/>
            <pc:sldMk cId="781626310" sldId="493"/>
            <ac:spMk id="5" creationId="{6F7974D3-EDA6-B10A-DB3A-29B113122CAF}"/>
          </ac:spMkLst>
        </pc:spChg>
        <pc:spChg chg="mod">
          <ac:chgData name="양원혁(컴퓨터공학과)" userId="0d81a1f4-6d96-4ee1-accf-e90cb61109c6" providerId="ADAL" clId="{425C939C-E048-4C5C-AE1A-C11BE336CF45}" dt="2025-10-16T05:42:19.376" v="96675" actId="20577"/>
          <ac:spMkLst>
            <pc:docMk/>
            <pc:sldMk cId="781626310" sldId="493"/>
            <ac:spMk id="6" creationId="{5F03A304-73AA-C76A-918B-41D69A3EE2E9}"/>
          </ac:spMkLst>
        </pc:spChg>
      </pc:sldChg>
      <pc:sldChg chg="addSp delSp modSp add del mod delAnim modAnim">
        <pc:chgData name="양원혁(컴퓨터공학과)" userId="0d81a1f4-6d96-4ee1-accf-e90cb61109c6" providerId="ADAL" clId="{425C939C-E048-4C5C-AE1A-C11BE336CF45}" dt="2025-09-15T07:27:21.246" v="623" actId="47"/>
        <pc:sldMkLst>
          <pc:docMk/>
          <pc:sldMk cId="1765053567" sldId="494"/>
        </pc:sldMkLst>
      </pc:sldChg>
      <pc:sldChg chg="addSp delSp modSp add del mod delAnim modAnim modShow modNotesTx">
        <pc:chgData name="양원혁(컴퓨터공학과)" userId="0d81a1f4-6d96-4ee1-accf-e90cb61109c6" providerId="ADAL" clId="{425C939C-E048-4C5C-AE1A-C11BE336CF45}" dt="2025-09-29T11:40:13.760" v="27006" actId="47"/>
        <pc:sldMkLst>
          <pc:docMk/>
          <pc:sldMk cId="3852624316" sldId="495"/>
        </pc:sldMkLst>
      </pc:sldChg>
      <pc:sldChg chg="addSp delSp modSp add del mod modShow">
        <pc:chgData name="양원혁(컴퓨터공학과)" userId="0d81a1f4-6d96-4ee1-accf-e90cb61109c6" providerId="ADAL" clId="{425C939C-E048-4C5C-AE1A-C11BE336CF45}" dt="2025-10-09T10:09:59.487" v="52304" actId="47"/>
        <pc:sldMkLst>
          <pc:docMk/>
          <pc:sldMk cId="3201732464" sldId="496"/>
        </pc:sldMkLst>
      </pc:sldChg>
      <pc:sldChg chg="modSp add del mod">
        <pc:chgData name="양원혁(컴퓨터공학과)" userId="0d81a1f4-6d96-4ee1-accf-e90cb61109c6" providerId="ADAL" clId="{425C939C-E048-4C5C-AE1A-C11BE336CF45}" dt="2025-09-15T10:16:58.114" v="1496" actId="47"/>
        <pc:sldMkLst>
          <pc:docMk/>
          <pc:sldMk cId="203627406" sldId="497"/>
        </pc:sldMkLst>
      </pc:sldChg>
      <pc:sldChg chg="addSp delSp modSp add del mod modShow">
        <pc:chgData name="양원혁(컴퓨터공학과)" userId="0d81a1f4-6d96-4ee1-accf-e90cb61109c6" providerId="ADAL" clId="{425C939C-E048-4C5C-AE1A-C11BE336CF45}" dt="2025-10-09T10:09:53.232" v="52303" actId="47"/>
        <pc:sldMkLst>
          <pc:docMk/>
          <pc:sldMk cId="1202660952" sldId="497"/>
        </pc:sldMkLst>
      </pc:sldChg>
      <pc:sldChg chg="addSp delSp modSp add del mod">
        <pc:chgData name="양원혁(컴퓨터공학과)" userId="0d81a1f4-6d96-4ee1-accf-e90cb61109c6" providerId="ADAL" clId="{425C939C-E048-4C5C-AE1A-C11BE336CF45}" dt="2025-09-23T07:44:03.711" v="12047" actId="47"/>
        <pc:sldMkLst>
          <pc:docMk/>
          <pc:sldMk cId="589675907" sldId="498"/>
        </pc:sldMkLst>
      </pc:sldChg>
      <pc:sldChg chg="addSp delSp modSp add del mod ord modShow chgLayout">
        <pc:chgData name="양원혁(컴퓨터공학과)" userId="0d81a1f4-6d96-4ee1-accf-e90cb61109c6" providerId="ADAL" clId="{425C939C-E048-4C5C-AE1A-C11BE336CF45}" dt="2025-09-23T13:41:18.927" v="14185" actId="47"/>
        <pc:sldMkLst>
          <pc:docMk/>
          <pc:sldMk cId="1025031686" sldId="499"/>
        </pc:sldMkLst>
      </pc:sldChg>
      <pc:sldChg chg="addSp delSp modSp add mod modTransition delAnim modAnim modNotes modNotesTx">
        <pc:chgData name="양원혁(컴퓨터공학과)" userId="0d81a1f4-6d96-4ee1-accf-e90cb61109c6" providerId="ADAL" clId="{425C939C-E048-4C5C-AE1A-C11BE336CF45}" dt="2025-10-16T05:23:46.114" v="96638" actId="20577"/>
        <pc:sldMkLst>
          <pc:docMk/>
          <pc:sldMk cId="3181377719" sldId="500"/>
        </pc:sldMkLst>
        <pc:spChg chg="mod">
          <ac:chgData name="양원혁(컴퓨터공학과)" userId="0d81a1f4-6d96-4ee1-accf-e90cb61109c6" providerId="ADAL" clId="{425C939C-E048-4C5C-AE1A-C11BE336CF45}" dt="2025-09-23T21:31:01.194" v="17400" actId="20577"/>
          <ac:spMkLst>
            <pc:docMk/>
            <pc:sldMk cId="3181377719" sldId="500"/>
            <ac:spMk id="2" creationId="{5ABA453C-C103-C901-85C1-1705F1324901}"/>
          </ac:spMkLst>
        </pc:spChg>
        <pc:spChg chg="add del mod">
          <ac:chgData name="양원혁(컴퓨터공학과)" userId="0d81a1f4-6d96-4ee1-accf-e90cb61109c6" providerId="ADAL" clId="{425C939C-E048-4C5C-AE1A-C11BE336CF45}" dt="2025-10-15T13:32:18.069" v="95715" actId="20577"/>
          <ac:spMkLst>
            <pc:docMk/>
            <pc:sldMk cId="3181377719" sldId="500"/>
            <ac:spMk id="6" creationId="{44A3FFD1-1201-B643-948E-00F84CB7435E}"/>
          </ac:spMkLst>
        </pc:spChg>
      </pc:sldChg>
      <pc:sldChg chg="addSp delSp modSp add del mod ord">
        <pc:chgData name="양원혁(컴퓨터공학과)" userId="0d81a1f4-6d96-4ee1-accf-e90cb61109c6" providerId="ADAL" clId="{425C939C-E048-4C5C-AE1A-C11BE336CF45}" dt="2025-09-16T05:07:29.078" v="3567" actId="47"/>
        <pc:sldMkLst>
          <pc:docMk/>
          <pc:sldMk cId="3304670505" sldId="501"/>
        </pc:sldMkLst>
      </pc:sldChg>
      <pc:sldChg chg="modSp add del mod">
        <pc:chgData name="양원혁(컴퓨터공학과)" userId="0d81a1f4-6d96-4ee1-accf-e90cb61109c6" providerId="ADAL" clId="{425C939C-E048-4C5C-AE1A-C11BE336CF45}" dt="2025-09-16T05:06:05.913" v="3560" actId="47"/>
        <pc:sldMkLst>
          <pc:docMk/>
          <pc:sldMk cId="1846064870" sldId="502"/>
        </pc:sldMkLst>
      </pc:sldChg>
      <pc:sldChg chg="addSp delSp modSp add del mod ord delAnim modAnim modNotesTx">
        <pc:chgData name="양원혁(컴퓨터공학과)" userId="0d81a1f4-6d96-4ee1-accf-e90cb61109c6" providerId="ADAL" clId="{425C939C-E048-4C5C-AE1A-C11BE336CF45}" dt="2025-09-30T19:39:49.663" v="33359" actId="47"/>
        <pc:sldMkLst>
          <pc:docMk/>
          <pc:sldMk cId="3369658993" sldId="503"/>
        </pc:sldMkLst>
      </pc:sldChg>
      <pc:sldChg chg="addSp delSp modSp add del mod ord modTransition addAnim delAnim modAnim chgLayout modNotesTx">
        <pc:chgData name="양원혁(컴퓨터공학과)" userId="0d81a1f4-6d96-4ee1-accf-e90cb61109c6" providerId="ADAL" clId="{425C939C-E048-4C5C-AE1A-C11BE336CF45}" dt="2025-10-16T05:03:04.567" v="96452" actId="47"/>
        <pc:sldMkLst>
          <pc:docMk/>
          <pc:sldMk cId="2941944305" sldId="504"/>
        </pc:sldMkLst>
      </pc:sldChg>
      <pc:sldChg chg="delSp modSp add del mod">
        <pc:chgData name="양원혁(컴퓨터공학과)" userId="0d81a1f4-6d96-4ee1-accf-e90cb61109c6" providerId="ADAL" clId="{425C939C-E048-4C5C-AE1A-C11BE336CF45}" dt="2025-09-16T06:22:54.112" v="4482" actId="47"/>
        <pc:sldMkLst>
          <pc:docMk/>
          <pc:sldMk cId="1935217225" sldId="505"/>
        </pc:sldMkLst>
      </pc:sldChg>
      <pc:sldChg chg="addSp delSp modSp add del mod delAnim modAnim modNotesTx">
        <pc:chgData name="양원혁(컴퓨터공학과)" userId="0d81a1f4-6d96-4ee1-accf-e90cb61109c6" providerId="ADAL" clId="{425C939C-E048-4C5C-AE1A-C11BE336CF45}" dt="2025-10-11T11:27:09.058" v="60899" actId="47"/>
        <pc:sldMkLst>
          <pc:docMk/>
          <pc:sldMk cId="2524934577" sldId="506"/>
        </pc:sldMkLst>
      </pc:sldChg>
      <pc:sldChg chg="addSp delSp modSp add del mod delAnim modAnim modNotesTx">
        <pc:chgData name="양원혁(컴퓨터공학과)" userId="0d81a1f4-6d96-4ee1-accf-e90cb61109c6" providerId="ADAL" clId="{425C939C-E048-4C5C-AE1A-C11BE336CF45}" dt="2025-09-25T13:31:53.362" v="21705" actId="47"/>
        <pc:sldMkLst>
          <pc:docMk/>
          <pc:sldMk cId="3804762296" sldId="507"/>
        </pc:sldMkLst>
      </pc:sldChg>
      <pc:sldChg chg="addSp delSp modSp add mod ord chgLayout modNotesTx">
        <pc:chgData name="양원혁(컴퓨터공학과)" userId="0d81a1f4-6d96-4ee1-accf-e90cb61109c6" providerId="ADAL" clId="{425C939C-E048-4C5C-AE1A-C11BE336CF45}" dt="2025-10-16T13:54:09.951" v="97631" actId="20577"/>
        <pc:sldMkLst>
          <pc:docMk/>
          <pc:sldMk cId="1611220928" sldId="508"/>
        </pc:sldMkLst>
        <pc:spChg chg="mod ord">
          <ac:chgData name="양원혁(컴퓨터공학과)" userId="0d81a1f4-6d96-4ee1-accf-e90cb61109c6" providerId="ADAL" clId="{425C939C-E048-4C5C-AE1A-C11BE336CF45}" dt="2025-10-14T13:05:31.397" v="87133" actId="20577"/>
          <ac:spMkLst>
            <pc:docMk/>
            <pc:sldMk cId="1611220928" sldId="508"/>
            <ac:spMk id="2" creationId="{5421553E-BCE4-61C1-7AD2-70883372368C}"/>
          </ac:spMkLst>
        </pc:spChg>
        <pc:spChg chg="add mod ord">
          <ac:chgData name="양원혁(컴퓨터공학과)" userId="0d81a1f4-6d96-4ee1-accf-e90cb61109c6" providerId="ADAL" clId="{425C939C-E048-4C5C-AE1A-C11BE336CF45}" dt="2025-10-13T15:44:10.400" v="76600" actId="20577"/>
          <ac:spMkLst>
            <pc:docMk/>
            <pc:sldMk cId="1611220928" sldId="508"/>
            <ac:spMk id="3" creationId="{7A709557-78E8-A6FF-5F85-FE477EC0825A}"/>
          </ac:spMkLst>
        </pc:spChg>
      </pc:sldChg>
      <pc:sldChg chg="add del">
        <pc:chgData name="양원혁(컴퓨터공학과)" userId="0d81a1f4-6d96-4ee1-accf-e90cb61109c6" providerId="ADAL" clId="{425C939C-E048-4C5C-AE1A-C11BE336CF45}" dt="2025-09-16T05:29:33.439" v="3855"/>
        <pc:sldMkLst>
          <pc:docMk/>
          <pc:sldMk cId="385077763" sldId="509"/>
        </pc:sldMkLst>
      </pc:sldChg>
      <pc:sldChg chg="delSp modSp add del mod ord modShow">
        <pc:chgData name="양원혁(컴퓨터공학과)" userId="0d81a1f4-6d96-4ee1-accf-e90cb61109c6" providerId="ADAL" clId="{425C939C-E048-4C5C-AE1A-C11BE336CF45}" dt="2025-09-25T10:45:43.186" v="20849" actId="47"/>
        <pc:sldMkLst>
          <pc:docMk/>
          <pc:sldMk cId="549317363" sldId="509"/>
        </pc:sldMkLst>
      </pc:sldChg>
      <pc:sldChg chg="addSp delSp modSp add del mod ord addAnim delAnim modAnim modCm modNotesTx">
        <pc:chgData name="양원혁(컴퓨터공학과)" userId="0d81a1f4-6d96-4ee1-accf-e90cb61109c6" providerId="ADAL" clId="{425C939C-E048-4C5C-AE1A-C11BE336CF45}" dt="2025-10-02T06:25:45.574" v="40142" actId="47"/>
        <pc:sldMkLst>
          <pc:docMk/>
          <pc:sldMk cId="2885128225" sldId="51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양원혁(컴퓨터공학과)" userId="0d81a1f4-6d96-4ee1-accf-e90cb61109c6" providerId="ADAL" clId="{425C939C-E048-4C5C-AE1A-C11BE336CF45}" dt="2025-09-23T03:49:06.815" v="10579" actId="20577"/>
              <pc2:cmMkLst xmlns:pc2="http://schemas.microsoft.com/office/powerpoint/2019/9/main/command">
                <pc:docMk/>
                <pc:sldMk cId="2885128225" sldId="510"/>
                <pc2:cmMk id="{695E6769-2BD8-C749-AD30-D2CF9300AA70}"/>
              </pc2:cmMkLst>
            </pc226:cmChg>
          </p:ext>
        </pc:extLst>
      </pc:sldChg>
      <pc:sldChg chg="delSp modSp add del mod">
        <pc:chgData name="양원혁(컴퓨터공학과)" userId="0d81a1f4-6d96-4ee1-accf-e90cb61109c6" providerId="ADAL" clId="{425C939C-E048-4C5C-AE1A-C11BE336CF45}" dt="2025-09-16T07:23:10.900" v="4739" actId="47"/>
        <pc:sldMkLst>
          <pc:docMk/>
          <pc:sldMk cId="2627189494" sldId="511"/>
        </pc:sldMkLst>
      </pc:sldChg>
      <pc:sldChg chg="addSp delSp modSp add del mod modTransition delAnim modAnim chgLayout modNotesTx">
        <pc:chgData name="양원혁(컴퓨터공학과)" userId="0d81a1f4-6d96-4ee1-accf-e90cb61109c6" providerId="ADAL" clId="{425C939C-E048-4C5C-AE1A-C11BE336CF45}" dt="2025-10-16T04:58:47.910" v="96438" actId="47"/>
        <pc:sldMkLst>
          <pc:docMk/>
          <pc:sldMk cId="977665248" sldId="512"/>
        </pc:sldMkLst>
      </pc:sldChg>
      <pc:sldChg chg="add del">
        <pc:chgData name="양원혁(컴퓨터공학과)" userId="0d81a1f4-6d96-4ee1-accf-e90cb61109c6" providerId="ADAL" clId="{425C939C-E048-4C5C-AE1A-C11BE336CF45}" dt="2025-09-16T07:20:19.801" v="4709"/>
        <pc:sldMkLst>
          <pc:docMk/>
          <pc:sldMk cId="1510449804" sldId="513"/>
        </pc:sldMkLst>
      </pc:sldChg>
      <pc:sldChg chg="addSp delSp modSp del mod ord delAnim modAnim modNotesTx">
        <pc:chgData name="양원혁(컴퓨터공학과)" userId="0d81a1f4-6d96-4ee1-accf-e90cb61109c6" providerId="ADAL" clId="{425C939C-E048-4C5C-AE1A-C11BE336CF45}" dt="2025-09-30T14:38:23.347" v="31954" actId="47"/>
        <pc:sldMkLst>
          <pc:docMk/>
          <pc:sldMk cId="3498580510" sldId="513"/>
        </pc:sldMkLst>
      </pc:sldChg>
      <pc:sldChg chg="addSp delSp modSp add del mod modShow">
        <pc:chgData name="양원혁(컴퓨터공학과)" userId="0d81a1f4-6d96-4ee1-accf-e90cb61109c6" providerId="ADAL" clId="{425C939C-E048-4C5C-AE1A-C11BE336CF45}" dt="2025-09-18T07:40:53.864" v="7000" actId="2696"/>
        <pc:sldMkLst>
          <pc:docMk/>
          <pc:sldMk cId="1663371139" sldId="514"/>
        </pc:sldMkLst>
      </pc:sldChg>
      <pc:sldChg chg="addSp delSp modSp new del mod ord modAnim modShow">
        <pc:chgData name="양원혁(컴퓨터공학과)" userId="0d81a1f4-6d96-4ee1-accf-e90cb61109c6" providerId="ADAL" clId="{425C939C-E048-4C5C-AE1A-C11BE336CF45}" dt="2025-09-23T11:36:28.104" v="13108" actId="47"/>
        <pc:sldMkLst>
          <pc:docMk/>
          <pc:sldMk cId="69241499" sldId="515"/>
        </pc:sldMkLst>
      </pc:sldChg>
      <pc:sldChg chg="add del">
        <pc:chgData name="양원혁(컴퓨터공학과)" userId="0d81a1f4-6d96-4ee1-accf-e90cb61109c6" providerId="ADAL" clId="{425C939C-E048-4C5C-AE1A-C11BE336CF45}" dt="2025-09-17T06:39:52.263" v="5504"/>
        <pc:sldMkLst>
          <pc:docMk/>
          <pc:sldMk cId="1217103220" sldId="515"/>
        </pc:sldMkLst>
      </pc:sldChg>
      <pc:sldChg chg="modSp add del mod">
        <pc:chgData name="양원혁(컴퓨터공학과)" userId="0d81a1f4-6d96-4ee1-accf-e90cb61109c6" providerId="ADAL" clId="{425C939C-E048-4C5C-AE1A-C11BE336CF45}" dt="2025-09-17T07:50:37.617" v="5885" actId="47"/>
        <pc:sldMkLst>
          <pc:docMk/>
          <pc:sldMk cId="3684305381" sldId="516"/>
        </pc:sldMkLst>
      </pc:sldChg>
      <pc:sldChg chg="add del">
        <pc:chgData name="양원혁(컴퓨터공학과)" userId="0d81a1f4-6d96-4ee1-accf-e90cb61109c6" providerId="ADAL" clId="{425C939C-E048-4C5C-AE1A-C11BE336CF45}" dt="2025-09-17T07:25:59.214" v="5758" actId="47"/>
        <pc:sldMkLst>
          <pc:docMk/>
          <pc:sldMk cId="4281834920" sldId="516"/>
        </pc:sldMkLst>
      </pc:sldChg>
      <pc:sldChg chg="addSp delSp modSp add del mod modAnim modNotesTx">
        <pc:chgData name="양원혁(컴퓨터공학과)" userId="0d81a1f4-6d96-4ee1-accf-e90cb61109c6" providerId="ADAL" clId="{425C939C-E048-4C5C-AE1A-C11BE336CF45}" dt="2025-09-30T11:40:28.247" v="31006" actId="47"/>
        <pc:sldMkLst>
          <pc:docMk/>
          <pc:sldMk cId="4199076074" sldId="517"/>
        </pc:sldMkLst>
      </pc:sldChg>
      <pc:sldChg chg="add del">
        <pc:chgData name="양원혁(컴퓨터공학과)" userId="0d81a1f4-6d96-4ee1-accf-e90cb61109c6" providerId="ADAL" clId="{425C939C-E048-4C5C-AE1A-C11BE336CF45}" dt="2025-09-18T05:31:21.377" v="6585" actId="47"/>
        <pc:sldMkLst>
          <pc:docMk/>
          <pc:sldMk cId="2003879894" sldId="518"/>
        </pc:sldMkLst>
      </pc:sldChg>
      <pc:sldChg chg="addSp delSp modSp add del mod ord modShow">
        <pc:chgData name="양원혁(컴퓨터공학과)" userId="0d81a1f4-6d96-4ee1-accf-e90cb61109c6" providerId="ADAL" clId="{425C939C-E048-4C5C-AE1A-C11BE336CF45}" dt="2025-09-23T14:34:07.447" v="14552" actId="47"/>
        <pc:sldMkLst>
          <pc:docMk/>
          <pc:sldMk cId="4056707811" sldId="519"/>
        </pc:sldMkLst>
      </pc:sldChg>
      <pc:sldChg chg="addSp delSp modSp add del mod ord modTransition addAnim delAnim modAnim modShow modNotesTx">
        <pc:chgData name="양원혁(컴퓨터공학과)" userId="0d81a1f4-6d96-4ee1-accf-e90cb61109c6" providerId="ADAL" clId="{425C939C-E048-4C5C-AE1A-C11BE336CF45}" dt="2025-10-14T06:39:47.114" v="81987" actId="47"/>
        <pc:sldMkLst>
          <pc:docMk/>
          <pc:sldMk cId="772051145" sldId="520"/>
        </pc:sldMkLst>
      </pc:sldChg>
      <pc:sldChg chg="addSp delSp modSp new mod ord modClrScheme chgLayout modNotesTx">
        <pc:chgData name="양원혁(컴퓨터공학과)" userId="0d81a1f4-6d96-4ee1-accf-e90cb61109c6" providerId="ADAL" clId="{425C939C-E048-4C5C-AE1A-C11BE336CF45}" dt="2025-10-16T05:15:20.624" v="96578" actId="20577"/>
        <pc:sldMkLst>
          <pc:docMk/>
          <pc:sldMk cId="96821712" sldId="521"/>
        </pc:sldMkLst>
        <pc:spChg chg="add mod ord">
          <ac:chgData name="양원혁(컴퓨터공학과)" userId="0d81a1f4-6d96-4ee1-accf-e90cb61109c6" providerId="ADAL" clId="{425C939C-E048-4C5C-AE1A-C11BE336CF45}" dt="2025-09-30T15:08:44.560" v="32156" actId="20577"/>
          <ac:spMkLst>
            <pc:docMk/>
            <pc:sldMk cId="96821712" sldId="521"/>
            <ac:spMk id="10" creationId="{E9862B8D-8523-A768-8823-5CB10313F06A}"/>
          </ac:spMkLst>
        </pc:spChg>
        <pc:spChg chg="add mod">
          <ac:chgData name="양원혁(컴퓨터공학과)" userId="0d81a1f4-6d96-4ee1-accf-e90cb61109c6" providerId="ADAL" clId="{425C939C-E048-4C5C-AE1A-C11BE336CF45}" dt="2025-10-15T10:51:58.133" v="95027" actId="14100"/>
          <ac:spMkLst>
            <pc:docMk/>
            <pc:sldMk cId="96821712" sldId="521"/>
            <ac:spMk id="14" creationId="{DB4B53DD-7054-C365-84A5-89CADF92CDF7}"/>
          </ac:spMkLst>
        </pc:spChg>
        <pc:grpChg chg="add mod topLvl">
          <ac:chgData name="양원혁(컴퓨터공학과)" userId="0d81a1f4-6d96-4ee1-accf-e90cb61109c6" providerId="ADAL" clId="{425C939C-E048-4C5C-AE1A-C11BE336CF45}" dt="2025-10-15T10:52:41.964" v="95037" actId="1076"/>
          <ac:grpSpMkLst>
            <pc:docMk/>
            <pc:sldMk cId="96821712" sldId="521"/>
            <ac:grpSpMk id="17" creationId="{D2BAE9DD-A223-7778-DCB2-660C6330A8FF}"/>
          </ac:grpSpMkLst>
        </pc:grpChg>
        <pc:picChg chg="add mod topLvl">
          <ac:chgData name="양원혁(컴퓨터공학과)" userId="0d81a1f4-6d96-4ee1-accf-e90cb61109c6" providerId="ADAL" clId="{425C939C-E048-4C5C-AE1A-C11BE336CF45}" dt="2025-10-15T10:51:53.902" v="95026" actId="478"/>
          <ac:picMkLst>
            <pc:docMk/>
            <pc:sldMk cId="96821712" sldId="521"/>
            <ac:picMk id="3" creationId="{447B6423-4A98-9CD6-8394-6D28300E49BB}"/>
          </ac:picMkLst>
        </pc:picChg>
        <pc:picChg chg="add mod">
          <ac:chgData name="양원혁(컴퓨터공학과)" userId="0d81a1f4-6d96-4ee1-accf-e90cb61109c6" providerId="ADAL" clId="{425C939C-E048-4C5C-AE1A-C11BE336CF45}" dt="2025-10-15T10:52:37.246" v="95036" actId="1076"/>
          <ac:picMkLst>
            <pc:docMk/>
            <pc:sldMk cId="96821712" sldId="521"/>
            <ac:picMk id="5" creationId="{60166A27-750C-25E8-D998-04C42252A092}"/>
          </ac:picMkLst>
        </pc:picChg>
        <pc:picChg chg="add mod modCrop">
          <ac:chgData name="양원혁(컴퓨터공학과)" userId="0d81a1f4-6d96-4ee1-accf-e90cb61109c6" providerId="ADAL" clId="{425C939C-E048-4C5C-AE1A-C11BE336CF45}" dt="2025-09-23T12:26:14.272" v="13501" actId="12788"/>
          <ac:picMkLst>
            <pc:docMk/>
            <pc:sldMk cId="96821712" sldId="521"/>
            <ac:picMk id="12" creationId="{D5D31845-A9AB-01BC-967A-6C1B2F3CE9D3}"/>
          </ac:picMkLst>
        </pc:picChg>
      </pc:sldChg>
      <pc:sldChg chg="modSp add del mod">
        <pc:chgData name="양원혁(컴퓨터공학과)" userId="0d81a1f4-6d96-4ee1-accf-e90cb61109c6" providerId="ADAL" clId="{425C939C-E048-4C5C-AE1A-C11BE336CF45}" dt="2025-09-23T03:48:51.501" v="10569" actId="47"/>
        <pc:sldMkLst>
          <pc:docMk/>
          <pc:sldMk cId="518041647" sldId="522"/>
        </pc:sldMkLst>
      </pc:sldChg>
      <pc:sldChg chg="add del">
        <pc:chgData name="양원혁(컴퓨터공학과)" userId="0d81a1f4-6d96-4ee1-accf-e90cb61109c6" providerId="ADAL" clId="{425C939C-E048-4C5C-AE1A-C11BE336CF45}" dt="2025-09-18T07:34:02.693" v="6955"/>
        <pc:sldMkLst>
          <pc:docMk/>
          <pc:sldMk cId="1454157682" sldId="522"/>
        </pc:sldMkLst>
      </pc:sldChg>
      <pc:sldChg chg="addSp delSp modSp add del mod ord delAnim modAnim modNotesTx">
        <pc:chgData name="양원혁(컴퓨터공학과)" userId="0d81a1f4-6d96-4ee1-accf-e90cb61109c6" providerId="ADAL" clId="{425C939C-E048-4C5C-AE1A-C11BE336CF45}" dt="2025-09-30T21:31:01.573" v="34288" actId="47"/>
        <pc:sldMkLst>
          <pc:docMk/>
          <pc:sldMk cId="875905586" sldId="523"/>
        </pc:sldMkLst>
      </pc:sldChg>
      <pc:sldChg chg="add del mod modShow">
        <pc:chgData name="양원혁(컴퓨터공학과)" userId="0d81a1f4-6d96-4ee1-accf-e90cb61109c6" providerId="ADAL" clId="{425C939C-E048-4C5C-AE1A-C11BE336CF45}" dt="2025-09-18T12:01:37.857" v="7497" actId="47"/>
        <pc:sldMkLst>
          <pc:docMk/>
          <pc:sldMk cId="4124285018" sldId="523"/>
        </pc:sldMkLst>
      </pc:sldChg>
      <pc:sldChg chg="addSp delSp modSp add del mod modAnim">
        <pc:chgData name="양원혁(컴퓨터공학과)" userId="0d81a1f4-6d96-4ee1-accf-e90cb61109c6" providerId="ADAL" clId="{425C939C-E048-4C5C-AE1A-C11BE336CF45}" dt="2025-09-22T10:10:34.806" v="8298" actId="47"/>
        <pc:sldMkLst>
          <pc:docMk/>
          <pc:sldMk cId="3976226957" sldId="524"/>
        </pc:sldMkLst>
      </pc:sldChg>
      <pc:sldChg chg="addSp delSp modSp add del mod ord addAnim delAnim modAnim modNotesTx">
        <pc:chgData name="양원혁(컴퓨터공학과)" userId="0d81a1f4-6d96-4ee1-accf-e90cb61109c6" providerId="ADAL" clId="{425C939C-E048-4C5C-AE1A-C11BE336CF45}" dt="2025-09-23T12:14:17.136" v="13338" actId="47"/>
        <pc:sldMkLst>
          <pc:docMk/>
          <pc:sldMk cId="2427158126" sldId="525"/>
        </pc:sldMkLst>
      </pc:sldChg>
      <pc:sldChg chg="modSp add del mod ord modShow">
        <pc:chgData name="양원혁(컴퓨터공학과)" userId="0d81a1f4-6d96-4ee1-accf-e90cb61109c6" providerId="ADAL" clId="{425C939C-E048-4C5C-AE1A-C11BE336CF45}" dt="2025-09-25T10:45:51.175" v="20850" actId="47"/>
        <pc:sldMkLst>
          <pc:docMk/>
          <pc:sldMk cId="3410803425" sldId="526"/>
        </pc:sldMkLst>
      </pc:sldChg>
      <pc:sldChg chg="addSp modSp add del mod modAnim modNotesTx">
        <pc:chgData name="양원혁(컴퓨터공학과)" userId="0d81a1f4-6d96-4ee1-accf-e90cb61109c6" providerId="ADAL" clId="{425C939C-E048-4C5C-AE1A-C11BE336CF45}" dt="2025-09-30T21:31:01.573" v="34288" actId="47"/>
        <pc:sldMkLst>
          <pc:docMk/>
          <pc:sldMk cId="2879491138" sldId="527"/>
        </pc:sldMkLst>
      </pc:sldChg>
      <pc:sldChg chg="addSp delSp modSp add del mod ord delAnim modShow">
        <pc:chgData name="양원혁(컴퓨터공학과)" userId="0d81a1f4-6d96-4ee1-accf-e90cb61109c6" providerId="ADAL" clId="{425C939C-E048-4C5C-AE1A-C11BE336CF45}" dt="2025-10-10T03:55:50.630" v="52665" actId="47"/>
        <pc:sldMkLst>
          <pc:docMk/>
          <pc:sldMk cId="419422985" sldId="528"/>
        </pc:sldMkLst>
      </pc:sldChg>
      <pc:sldChg chg="addSp delSp modSp add del mod">
        <pc:chgData name="양원혁(컴퓨터공학과)" userId="0d81a1f4-6d96-4ee1-accf-e90cb61109c6" providerId="ADAL" clId="{425C939C-E048-4C5C-AE1A-C11BE336CF45}" dt="2025-09-22T13:34:23.809" v="9737" actId="47"/>
        <pc:sldMkLst>
          <pc:docMk/>
          <pc:sldMk cId="2515017660" sldId="529"/>
        </pc:sldMkLst>
      </pc:sldChg>
      <pc:sldChg chg="add del">
        <pc:chgData name="양원혁(컴퓨터공학과)" userId="0d81a1f4-6d96-4ee1-accf-e90cb61109c6" providerId="ADAL" clId="{425C939C-E048-4C5C-AE1A-C11BE336CF45}" dt="2025-09-22T11:39:46.017" v="8859" actId="47"/>
        <pc:sldMkLst>
          <pc:docMk/>
          <pc:sldMk cId="578688906" sldId="530"/>
        </pc:sldMkLst>
      </pc:sldChg>
      <pc:sldChg chg="addSp delSp modSp add mod ord delAnim modAnim modNotesTx">
        <pc:chgData name="양원혁(컴퓨터공학과)" userId="0d81a1f4-6d96-4ee1-accf-e90cb61109c6" providerId="ADAL" clId="{425C939C-E048-4C5C-AE1A-C11BE336CF45}" dt="2025-10-16T13:59:28.975" v="97633" actId="20577"/>
        <pc:sldMkLst>
          <pc:docMk/>
          <pc:sldMk cId="2511557223" sldId="530"/>
        </pc:sldMkLst>
      </pc:sldChg>
      <pc:sldChg chg="add del">
        <pc:chgData name="양원혁(컴퓨터공학과)" userId="0d81a1f4-6d96-4ee1-accf-e90cb61109c6" providerId="ADAL" clId="{425C939C-E048-4C5C-AE1A-C11BE336CF45}" dt="2025-09-22T11:30:55.583" v="8767"/>
        <pc:sldMkLst>
          <pc:docMk/>
          <pc:sldMk cId="3089018678" sldId="530"/>
        </pc:sldMkLst>
      </pc:sldChg>
      <pc:sldChg chg="new del">
        <pc:chgData name="양원혁(컴퓨터공학과)" userId="0d81a1f4-6d96-4ee1-accf-e90cb61109c6" providerId="ADAL" clId="{425C939C-E048-4C5C-AE1A-C11BE336CF45}" dt="2025-09-22T13:12:57.918" v="9435" actId="680"/>
        <pc:sldMkLst>
          <pc:docMk/>
          <pc:sldMk cId="42101910" sldId="531"/>
        </pc:sldMkLst>
      </pc:sldChg>
      <pc:sldChg chg="addSp delSp modSp add mod">
        <pc:chgData name="양원혁(컴퓨터공학과)" userId="0d81a1f4-6d96-4ee1-accf-e90cb61109c6" providerId="ADAL" clId="{425C939C-E048-4C5C-AE1A-C11BE336CF45}" dt="2025-09-23T04:45:00.618" v="11001" actId="1076"/>
        <pc:sldMkLst>
          <pc:docMk/>
          <pc:sldMk cId="4016857975" sldId="531"/>
        </pc:sldMkLst>
        <pc:spChg chg="mod">
          <ac:chgData name="양원혁(컴퓨터공학과)" userId="0d81a1f4-6d96-4ee1-accf-e90cb61109c6" providerId="ADAL" clId="{425C939C-E048-4C5C-AE1A-C11BE336CF45}" dt="2025-09-23T04:44:35.599" v="10994" actId="20577"/>
          <ac:spMkLst>
            <pc:docMk/>
            <pc:sldMk cId="4016857975" sldId="531"/>
            <ac:spMk id="4" creationId="{C8DD07B9-C468-5318-4B84-A5314BF2529F}"/>
          </ac:spMkLst>
        </pc:spChg>
        <pc:picChg chg="add mod">
          <ac:chgData name="양원혁(컴퓨터공학과)" userId="0d81a1f4-6d96-4ee1-accf-e90cb61109c6" providerId="ADAL" clId="{425C939C-E048-4C5C-AE1A-C11BE336CF45}" dt="2025-09-23T04:45:00.618" v="11001" actId="1076"/>
          <ac:picMkLst>
            <pc:docMk/>
            <pc:sldMk cId="4016857975" sldId="531"/>
            <ac:picMk id="12" creationId="{EF04CDC1-C19A-69F2-724A-93663552350E}"/>
          </ac:picMkLst>
        </pc:picChg>
      </pc:sldChg>
      <pc:sldChg chg="addSp delSp modSp add mod delAnim modAnim modNotesTx">
        <pc:chgData name="양원혁(컴퓨터공학과)" userId="0d81a1f4-6d96-4ee1-accf-e90cb61109c6" providerId="ADAL" clId="{425C939C-E048-4C5C-AE1A-C11BE336CF45}" dt="2025-10-16T05:23:33.962" v="96633" actId="20577"/>
        <pc:sldMkLst>
          <pc:docMk/>
          <pc:sldMk cId="4036636709" sldId="532"/>
        </pc:sldMkLst>
        <pc:spChg chg="mod">
          <ac:chgData name="양원혁(컴퓨터공학과)" userId="0d81a1f4-6d96-4ee1-accf-e90cb61109c6" providerId="ADAL" clId="{425C939C-E048-4C5C-AE1A-C11BE336CF45}" dt="2025-10-11T06:39:10.088" v="57913" actId="255"/>
          <ac:spMkLst>
            <pc:docMk/>
            <pc:sldMk cId="4036636709" sldId="532"/>
            <ac:spMk id="2" creationId="{06A31373-DAC2-DE7D-AD0F-5D78242D47AE}"/>
          </ac:spMkLst>
        </pc:spChg>
        <pc:spChg chg="add mod">
          <ac:chgData name="양원혁(컴퓨터공학과)" userId="0d81a1f4-6d96-4ee1-accf-e90cb61109c6" providerId="ADAL" clId="{425C939C-E048-4C5C-AE1A-C11BE336CF45}" dt="2025-10-14T15:30:44.735" v="89237" actId="208"/>
          <ac:spMkLst>
            <pc:docMk/>
            <pc:sldMk cId="4036636709" sldId="532"/>
            <ac:spMk id="3" creationId="{897DC385-2611-90F0-82BD-70201DB1844C}"/>
          </ac:spMkLst>
        </pc:spChg>
        <pc:spChg chg="add mod ord topLvl">
          <ac:chgData name="양원혁(컴퓨터공학과)" userId="0d81a1f4-6d96-4ee1-accf-e90cb61109c6" providerId="ADAL" clId="{425C939C-E048-4C5C-AE1A-C11BE336CF45}" dt="2025-10-12T10:59:39.810" v="66506" actId="1076"/>
          <ac:spMkLst>
            <pc:docMk/>
            <pc:sldMk cId="4036636709" sldId="532"/>
            <ac:spMk id="10" creationId="{9DBAA21E-1055-9A72-19DE-49F797B84BC9}"/>
          </ac:spMkLst>
        </pc:spChg>
        <pc:spChg chg="add mod topLvl">
          <ac:chgData name="양원혁(컴퓨터공학과)" userId="0d81a1f4-6d96-4ee1-accf-e90cb61109c6" providerId="ADAL" clId="{425C939C-E048-4C5C-AE1A-C11BE336CF45}" dt="2025-10-12T10:48:22.292" v="66416" actId="164"/>
          <ac:spMkLst>
            <pc:docMk/>
            <pc:sldMk cId="4036636709" sldId="532"/>
            <ac:spMk id="12" creationId="{A0DED41B-C249-39E8-EB75-0F9E013989BC}"/>
          </ac:spMkLst>
        </pc:spChg>
        <pc:spChg chg="add mod">
          <ac:chgData name="양원혁(컴퓨터공학과)" userId="0d81a1f4-6d96-4ee1-accf-e90cb61109c6" providerId="ADAL" clId="{425C939C-E048-4C5C-AE1A-C11BE336CF45}" dt="2025-10-14T13:02:06.887" v="87023" actId="207"/>
          <ac:spMkLst>
            <pc:docMk/>
            <pc:sldMk cId="4036636709" sldId="532"/>
            <ac:spMk id="14" creationId="{7A8AFBBF-783D-68A7-24EE-D4738C302A37}"/>
          </ac:spMkLst>
        </pc:spChg>
        <pc:spChg chg="add mod">
          <ac:chgData name="양원혁(컴퓨터공학과)" userId="0d81a1f4-6d96-4ee1-accf-e90cb61109c6" providerId="ADAL" clId="{425C939C-E048-4C5C-AE1A-C11BE336CF45}" dt="2025-10-12T11:02:14.122" v="66572" actId="208"/>
          <ac:spMkLst>
            <pc:docMk/>
            <pc:sldMk cId="4036636709" sldId="532"/>
            <ac:spMk id="51" creationId="{A9E8522A-0826-0640-7BEC-456F3D23A9FA}"/>
          </ac:spMkLst>
        </pc:spChg>
        <pc:spChg chg="add mod">
          <ac:chgData name="양원혁(컴퓨터공학과)" userId="0d81a1f4-6d96-4ee1-accf-e90cb61109c6" providerId="ADAL" clId="{425C939C-E048-4C5C-AE1A-C11BE336CF45}" dt="2025-10-12T11:02:14.122" v="66572" actId="208"/>
          <ac:spMkLst>
            <pc:docMk/>
            <pc:sldMk cId="4036636709" sldId="532"/>
            <ac:spMk id="52" creationId="{733960D4-FA19-F263-8FC2-C5C5EC10A7FA}"/>
          </ac:spMkLst>
        </pc:spChg>
        <pc:spChg chg="mod">
          <ac:chgData name="양원혁(컴퓨터공학과)" userId="0d81a1f4-6d96-4ee1-accf-e90cb61109c6" providerId="ADAL" clId="{425C939C-E048-4C5C-AE1A-C11BE336CF45}" dt="2025-10-12T10:49:19.808" v="66437"/>
          <ac:spMkLst>
            <pc:docMk/>
            <pc:sldMk cId="4036636709" sldId="532"/>
            <ac:spMk id="56" creationId="{0610AA02-2D4B-05F4-0E2B-EF665345C17A}"/>
          </ac:spMkLst>
        </pc:spChg>
        <pc:spChg chg="mod">
          <ac:chgData name="양원혁(컴퓨터공학과)" userId="0d81a1f4-6d96-4ee1-accf-e90cb61109c6" providerId="ADAL" clId="{425C939C-E048-4C5C-AE1A-C11BE336CF45}" dt="2025-10-12T10:49:27.732" v="66439" actId="14100"/>
          <ac:spMkLst>
            <pc:docMk/>
            <pc:sldMk cId="4036636709" sldId="532"/>
            <ac:spMk id="57" creationId="{F77361DF-B58D-07AB-5C8E-D1CA58405FB1}"/>
          </ac:spMkLst>
        </pc:spChg>
        <pc:spChg chg="add mod">
          <ac:chgData name="양원혁(컴퓨터공학과)" userId="0d81a1f4-6d96-4ee1-accf-e90cb61109c6" providerId="ADAL" clId="{425C939C-E048-4C5C-AE1A-C11BE336CF45}" dt="2025-10-14T15:30:57.005" v="89239" actId="208"/>
          <ac:spMkLst>
            <pc:docMk/>
            <pc:sldMk cId="4036636709" sldId="532"/>
            <ac:spMk id="79" creationId="{8C00E634-91AA-FF58-3CA4-230E7458BF06}"/>
          </ac:spMkLst>
        </pc:spChg>
        <pc:spChg chg="add mod">
          <ac:chgData name="양원혁(컴퓨터공학과)" userId="0d81a1f4-6d96-4ee1-accf-e90cb61109c6" providerId="ADAL" clId="{425C939C-E048-4C5C-AE1A-C11BE336CF45}" dt="2025-10-14T15:30:52.768" v="89238" actId="208"/>
          <ac:spMkLst>
            <pc:docMk/>
            <pc:sldMk cId="4036636709" sldId="532"/>
            <ac:spMk id="81" creationId="{58DC32D3-7090-F35A-C55A-D6B368C23B69}"/>
          </ac:spMkLst>
        </pc:spChg>
        <pc:grpChg chg="add mod">
          <ac:chgData name="양원혁(컴퓨터공학과)" userId="0d81a1f4-6d96-4ee1-accf-e90cb61109c6" providerId="ADAL" clId="{425C939C-E048-4C5C-AE1A-C11BE336CF45}" dt="2025-10-12T10:49:50.930" v="66444" actId="164"/>
          <ac:grpSpMkLst>
            <pc:docMk/>
            <pc:sldMk cId="4036636709" sldId="532"/>
            <ac:grpSpMk id="49" creationId="{7407CF11-F917-CAD2-15F7-C396DCD93AAE}"/>
          </ac:grpSpMkLst>
        </pc:grpChg>
        <pc:grpChg chg="add mod">
          <ac:chgData name="양원혁(컴퓨터공학과)" userId="0d81a1f4-6d96-4ee1-accf-e90cb61109c6" providerId="ADAL" clId="{425C939C-E048-4C5C-AE1A-C11BE336CF45}" dt="2025-10-12T11:02:24.555" v="66575" actId="164"/>
          <ac:grpSpMkLst>
            <pc:docMk/>
            <pc:sldMk cId="4036636709" sldId="532"/>
            <ac:grpSpMk id="53" creationId="{323A91AD-1A51-6055-626B-6FF7EDDE3DFE}"/>
          </ac:grpSpMkLst>
        </pc:grpChg>
        <pc:grpChg chg="add mod">
          <ac:chgData name="양원혁(컴퓨터공학과)" userId="0d81a1f4-6d96-4ee1-accf-e90cb61109c6" providerId="ADAL" clId="{425C939C-E048-4C5C-AE1A-C11BE336CF45}" dt="2025-10-12T11:02:53.156" v="66584" actId="164"/>
          <ac:grpSpMkLst>
            <pc:docMk/>
            <pc:sldMk cId="4036636709" sldId="532"/>
            <ac:grpSpMk id="55" creationId="{F2C21E6C-E785-190B-6BE5-08C94013ABFC}"/>
          </ac:grpSpMkLst>
        </pc:grpChg>
        <pc:grpChg chg="add mod">
          <ac:chgData name="양원혁(컴퓨터공학과)" userId="0d81a1f4-6d96-4ee1-accf-e90cb61109c6" providerId="ADAL" clId="{425C939C-E048-4C5C-AE1A-C11BE336CF45}" dt="2025-10-13T07:23:13.465" v="72514" actId="1076"/>
          <ac:grpSpMkLst>
            <pc:docMk/>
            <pc:sldMk cId="4036636709" sldId="532"/>
            <ac:grpSpMk id="58" creationId="{47DB06E4-BEA0-5E55-5712-0FBF675B87C5}"/>
          </ac:grpSpMkLst>
        </pc:grpChg>
        <pc:grpChg chg="add mod">
          <ac:chgData name="양원혁(컴퓨터공학과)" userId="0d81a1f4-6d96-4ee1-accf-e90cb61109c6" providerId="ADAL" clId="{425C939C-E048-4C5C-AE1A-C11BE336CF45}" dt="2025-10-12T11:02:24.555" v="66575" actId="164"/>
          <ac:grpSpMkLst>
            <pc:docMk/>
            <pc:sldMk cId="4036636709" sldId="532"/>
            <ac:grpSpMk id="80" creationId="{57F175FC-C4F4-0D71-591D-3F0BFF67CA72}"/>
          </ac:grpSpMkLst>
        </pc:grpChg>
        <pc:grpChg chg="add mod">
          <ac:chgData name="양원혁(컴퓨터공학과)" userId="0d81a1f4-6d96-4ee1-accf-e90cb61109c6" providerId="ADAL" clId="{425C939C-E048-4C5C-AE1A-C11BE336CF45}" dt="2025-10-12T11:02:53.156" v="66584" actId="164"/>
          <ac:grpSpMkLst>
            <pc:docMk/>
            <pc:sldMk cId="4036636709" sldId="532"/>
            <ac:grpSpMk id="82" creationId="{5B2033CE-8C71-AC41-1596-D520128DD4C8}"/>
          </ac:grpSpMkLst>
        </pc:grpChg>
        <pc:graphicFrameChg chg="mod topLvl">
          <ac:chgData name="양원혁(컴퓨터공학과)" userId="0d81a1f4-6d96-4ee1-accf-e90cb61109c6" providerId="ADAL" clId="{425C939C-E048-4C5C-AE1A-C11BE336CF45}" dt="2025-10-12T10:49:50.930" v="66444" actId="164"/>
          <ac:graphicFrameMkLst>
            <pc:docMk/>
            <pc:sldMk cId="4036636709" sldId="532"/>
            <ac:graphicFrameMk id="4" creationId="{59BC3371-1AD9-F421-0F56-412C26C0C9E9}"/>
          </ac:graphicFrameMkLst>
        </pc:graphicFrameChg>
        <pc:graphicFrameChg chg="mod topLvl">
          <ac:chgData name="양원혁(컴퓨터공학과)" userId="0d81a1f4-6d96-4ee1-accf-e90cb61109c6" providerId="ADAL" clId="{425C939C-E048-4C5C-AE1A-C11BE336CF45}" dt="2025-10-12T10:53:42.443" v="66447" actId="1076"/>
          <ac:graphicFrameMkLst>
            <pc:docMk/>
            <pc:sldMk cId="4036636709" sldId="532"/>
            <ac:graphicFrameMk id="5" creationId="{4C1156D9-6BDC-F5D7-DEE4-ECE116B63271}"/>
          </ac:graphicFrameMkLst>
        </pc:graphicFrameChg>
        <pc:graphicFrameChg chg="add mod ord topLvl">
          <ac:chgData name="양원혁(컴퓨터공학과)" userId="0d81a1f4-6d96-4ee1-accf-e90cb61109c6" providerId="ADAL" clId="{425C939C-E048-4C5C-AE1A-C11BE336CF45}" dt="2025-10-14T12:40:06.780" v="86560" actId="1076"/>
          <ac:graphicFrameMkLst>
            <pc:docMk/>
            <pc:sldMk cId="4036636709" sldId="532"/>
            <ac:graphicFrameMk id="6" creationId="{FC26BE99-D94A-6E55-FFEE-B6B72B6D34B9}"/>
          </ac:graphicFrameMkLst>
        </pc:graphicFrameChg>
        <pc:graphicFrameChg chg="mod topLvl">
          <ac:chgData name="양원혁(컴퓨터공학과)" userId="0d81a1f4-6d96-4ee1-accf-e90cb61109c6" providerId="ADAL" clId="{425C939C-E048-4C5C-AE1A-C11BE336CF45}" dt="2025-10-14T12:54:35.481" v="86831" actId="1076"/>
          <ac:graphicFrameMkLst>
            <pc:docMk/>
            <pc:sldMk cId="4036636709" sldId="532"/>
            <ac:graphicFrameMk id="11" creationId="{A61A211E-210A-40EF-251A-9F742343CC32}"/>
          </ac:graphicFrameMkLst>
        </pc:graphicFrameChg>
        <pc:graphicFrameChg chg="add mod">
          <ac:chgData name="양원혁(컴퓨터공학과)" userId="0d81a1f4-6d96-4ee1-accf-e90cb61109c6" providerId="ADAL" clId="{425C939C-E048-4C5C-AE1A-C11BE336CF45}" dt="2025-10-12T10:55:34.585" v="66490"/>
          <ac:graphicFrameMkLst>
            <pc:docMk/>
            <pc:sldMk cId="4036636709" sldId="532"/>
            <ac:graphicFrameMk id="48" creationId="{99E9B482-9003-B455-80D2-3E4136AAF7C4}"/>
          </ac:graphicFrameMkLst>
        </pc:graphicFrameChg>
      </pc:sldChg>
      <pc:sldChg chg="addSp delSp modSp add del mod">
        <pc:chgData name="양원혁(컴퓨터공학과)" userId="0d81a1f4-6d96-4ee1-accf-e90cb61109c6" providerId="ADAL" clId="{425C939C-E048-4C5C-AE1A-C11BE336CF45}" dt="2025-09-22T13:35:54.905" v="9756" actId="47"/>
        <pc:sldMkLst>
          <pc:docMk/>
          <pc:sldMk cId="1273848498" sldId="533"/>
        </pc:sldMkLst>
      </pc:sldChg>
      <pc:sldChg chg="addSp delSp modSp add del mod modTransition modAnim modNotesTx">
        <pc:chgData name="양원혁(컴퓨터공학과)" userId="0d81a1f4-6d96-4ee1-accf-e90cb61109c6" providerId="ADAL" clId="{425C939C-E048-4C5C-AE1A-C11BE336CF45}" dt="2025-10-13T12:46:07.272" v="72768" actId="47"/>
        <pc:sldMkLst>
          <pc:docMk/>
          <pc:sldMk cId="3015831984" sldId="533"/>
        </pc:sldMkLst>
      </pc:sldChg>
      <pc:sldChg chg="add del">
        <pc:chgData name="양원혁(컴퓨터공학과)" userId="0d81a1f4-6d96-4ee1-accf-e90cb61109c6" providerId="ADAL" clId="{425C939C-E048-4C5C-AE1A-C11BE336CF45}" dt="2025-09-22T13:37:45.560" v="9769"/>
        <pc:sldMkLst>
          <pc:docMk/>
          <pc:sldMk cId="28219301" sldId="534"/>
        </pc:sldMkLst>
      </pc:sldChg>
      <pc:sldChg chg="addSp delSp modSp add mod delAnim modAnim modNotesTx">
        <pc:chgData name="양원혁(컴퓨터공학과)" userId="0d81a1f4-6d96-4ee1-accf-e90cb61109c6" providerId="ADAL" clId="{425C939C-E048-4C5C-AE1A-C11BE336CF45}" dt="2025-10-16T05:23:39.213" v="96635" actId="20577"/>
        <pc:sldMkLst>
          <pc:docMk/>
          <pc:sldMk cId="1975877686" sldId="534"/>
        </pc:sldMkLst>
        <pc:spChg chg="mod">
          <ac:chgData name="양원혁(컴퓨터공학과)" userId="0d81a1f4-6d96-4ee1-accf-e90cb61109c6" providerId="ADAL" clId="{425C939C-E048-4C5C-AE1A-C11BE336CF45}" dt="2025-10-14T13:06:21.531" v="87143"/>
          <ac:spMkLst>
            <pc:docMk/>
            <pc:sldMk cId="1975877686" sldId="534"/>
            <ac:spMk id="2" creationId="{A2393839-8D5B-E4FE-1206-9504B17FC340}"/>
          </ac:spMkLst>
        </pc:spChg>
        <pc:spChg chg="add mod">
          <ac:chgData name="양원혁(컴퓨터공학과)" userId="0d81a1f4-6d96-4ee1-accf-e90cb61109c6" providerId="ADAL" clId="{425C939C-E048-4C5C-AE1A-C11BE336CF45}" dt="2025-10-13T14:31:41.096" v="73905"/>
          <ac:spMkLst>
            <pc:docMk/>
            <pc:sldMk cId="1975877686" sldId="534"/>
            <ac:spMk id="6" creationId="{91C9315A-A224-3E9E-D74C-1F71BBBC66A5}"/>
          </ac:spMkLst>
        </pc:spChg>
        <pc:spChg chg="mod">
          <ac:chgData name="양원혁(컴퓨터공학과)" userId="0d81a1f4-6d96-4ee1-accf-e90cb61109c6" providerId="ADAL" clId="{425C939C-E048-4C5C-AE1A-C11BE336CF45}" dt="2025-10-13T14:31:41.096" v="73905"/>
          <ac:spMkLst>
            <pc:docMk/>
            <pc:sldMk cId="1975877686" sldId="534"/>
            <ac:spMk id="10" creationId="{ED9DC1B7-A665-2258-355B-720B932D14E0}"/>
          </ac:spMkLst>
        </pc:spChg>
        <pc:spChg chg="mod">
          <ac:chgData name="양원혁(컴퓨터공학과)" userId="0d81a1f4-6d96-4ee1-accf-e90cb61109c6" providerId="ADAL" clId="{425C939C-E048-4C5C-AE1A-C11BE336CF45}" dt="2025-10-14T15:31:06.065" v="89240" actId="208"/>
          <ac:spMkLst>
            <pc:docMk/>
            <pc:sldMk cId="1975877686" sldId="534"/>
            <ac:spMk id="16" creationId="{CBDB8EB0-17B2-AC84-7923-1644C2943005}"/>
          </ac:spMkLst>
        </pc:spChg>
        <pc:spChg chg="mod">
          <ac:chgData name="양원혁(컴퓨터공학과)" userId="0d81a1f4-6d96-4ee1-accf-e90cb61109c6" providerId="ADAL" clId="{425C939C-E048-4C5C-AE1A-C11BE336CF45}" dt="2025-10-14T15:31:08.660" v="89241" actId="208"/>
          <ac:spMkLst>
            <pc:docMk/>
            <pc:sldMk cId="1975877686" sldId="534"/>
            <ac:spMk id="18" creationId="{ED0D7211-B3B8-B5FE-A871-E835BE7F8861}"/>
          </ac:spMkLst>
        </pc:spChg>
        <pc:spChg chg="add mod">
          <ac:chgData name="양원혁(컴퓨터공학과)" userId="0d81a1f4-6d96-4ee1-accf-e90cb61109c6" providerId="ADAL" clId="{425C939C-E048-4C5C-AE1A-C11BE336CF45}" dt="2025-10-14T13:06:48.012" v="87149"/>
          <ac:spMkLst>
            <pc:docMk/>
            <pc:sldMk cId="1975877686" sldId="534"/>
            <ac:spMk id="19" creationId="{0DA001F7-F63C-DBD0-E3D3-770F2053E273}"/>
          </ac:spMkLst>
        </pc:spChg>
        <pc:spChg chg="add mod">
          <ac:chgData name="양원혁(컴퓨터공학과)" userId="0d81a1f4-6d96-4ee1-accf-e90cb61109c6" providerId="ADAL" clId="{425C939C-E048-4C5C-AE1A-C11BE336CF45}" dt="2025-10-14T13:07:39.042" v="87175" actId="1076"/>
          <ac:spMkLst>
            <pc:docMk/>
            <pc:sldMk cId="1975877686" sldId="534"/>
            <ac:spMk id="31" creationId="{6A7F932C-0132-BA51-4730-67B141EF6E5E}"/>
          </ac:spMkLst>
        </pc:spChg>
        <pc:grpChg chg="add mod">
          <ac:chgData name="양원혁(컴퓨터공학과)" userId="0d81a1f4-6d96-4ee1-accf-e90cb61109c6" providerId="ADAL" clId="{425C939C-E048-4C5C-AE1A-C11BE336CF45}" dt="2025-10-13T14:31:41.096" v="73905"/>
          <ac:grpSpMkLst>
            <pc:docMk/>
            <pc:sldMk cId="1975877686" sldId="534"/>
            <ac:grpSpMk id="7" creationId="{70786C69-9874-ACF5-3986-7CC818C3A9A4}"/>
          </ac:grpSpMkLst>
        </pc:grpChg>
        <pc:grpChg chg="add mod">
          <ac:chgData name="양원혁(컴퓨터공학과)" userId="0d81a1f4-6d96-4ee1-accf-e90cb61109c6" providerId="ADAL" clId="{425C939C-E048-4C5C-AE1A-C11BE336CF45}" dt="2025-10-13T14:37:22.239" v="74091" actId="1076"/>
          <ac:grpSpMkLst>
            <pc:docMk/>
            <pc:sldMk cId="1975877686" sldId="534"/>
            <ac:grpSpMk id="15" creationId="{CA754FD7-E8D3-F779-EF3B-6C8AC38D2E65}"/>
          </ac:grpSpMkLst>
        </pc:grpChg>
        <pc:graphicFrameChg chg="add mod">
          <ac:chgData name="양원혁(컴퓨터공학과)" userId="0d81a1f4-6d96-4ee1-accf-e90cb61109c6" providerId="ADAL" clId="{425C939C-E048-4C5C-AE1A-C11BE336CF45}" dt="2025-10-13T14:34:14.849" v="73930" actId="1076"/>
          <ac:graphicFrameMkLst>
            <pc:docMk/>
            <pc:sldMk cId="1975877686" sldId="534"/>
            <ac:graphicFrameMk id="5" creationId="{1BE5C80B-DAF4-130A-408F-01D1E7D208B4}"/>
          </ac:graphicFrameMkLst>
        </pc:graphicFrameChg>
        <pc:graphicFrameChg chg="add mod ord">
          <ac:chgData name="양원혁(컴퓨터공학과)" userId="0d81a1f4-6d96-4ee1-accf-e90cb61109c6" providerId="ADAL" clId="{425C939C-E048-4C5C-AE1A-C11BE336CF45}" dt="2025-10-13T14:34:24.509" v="73931" actId="1076"/>
          <ac:graphicFrameMkLst>
            <pc:docMk/>
            <pc:sldMk cId="1975877686" sldId="534"/>
            <ac:graphicFrameMk id="17" creationId="{0AF90989-97DB-A866-F4F0-A5B29459DD14}"/>
          </ac:graphicFrameMkLst>
        </pc:graphicFrameChg>
        <pc:cxnChg chg="mod">
          <ac:chgData name="양원혁(컴퓨터공학과)" userId="0d81a1f4-6d96-4ee1-accf-e90cb61109c6" providerId="ADAL" clId="{425C939C-E048-4C5C-AE1A-C11BE336CF45}" dt="2025-10-13T14:31:41.096" v="73905"/>
          <ac:cxnSpMkLst>
            <pc:docMk/>
            <pc:sldMk cId="1975877686" sldId="534"/>
            <ac:cxnSpMk id="12" creationId="{F477FB68-E75E-2103-E44C-8633C415A969}"/>
          </ac:cxnSpMkLst>
        </pc:cxnChg>
      </pc:sldChg>
      <pc:sldChg chg="add del">
        <pc:chgData name="양원혁(컴퓨터공학과)" userId="0d81a1f4-6d96-4ee1-accf-e90cb61109c6" providerId="ADAL" clId="{425C939C-E048-4C5C-AE1A-C11BE336CF45}" dt="2025-09-22T14:02:56.803" v="9900"/>
        <pc:sldMkLst>
          <pc:docMk/>
          <pc:sldMk cId="2959473571" sldId="534"/>
        </pc:sldMkLst>
      </pc:sldChg>
      <pc:sldChg chg="addSp delSp modSp add del mod ord modShow">
        <pc:chgData name="양원혁(컴퓨터공학과)" userId="0d81a1f4-6d96-4ee1-accf-e90cb61109c6" providerId="ADAL" clId="{425C939C-E048-4C5C-AE1A-C11BE336CF45}" dt="2025-10-10T03:55:50.630" v="52665" actId="47"/>
        <pc:sldMkLst>
          <pc:docMk/>
          <pc:sldMk cId="2706696794" sldId="535"/>
        </pc:sldMkLst>
      </pc:sldChg>
      <pc:sldChg chg="add del modNotesTx">
        <pc:chgData name="양원혁(컴퓨터공학과)" userId="0d81a1f4-6d96-4ee1-accf-e90cb61109c6" providerId="ADAL" clId="{425C939C-E048-4C5C-AE1A-C11BE336CF45}" dt="2025-10-11T13:25:11.296" v="62143" actId="47"/>
        <pc:sldMkLst>
          <pc:docMk/>
          <pc:sldMk cId="2180853510" sldId="536"/>
        </pc:sldMkLst>
      </pc:sldChg>
      <pc:sldChg chg="add del">
        <pc:chgData name="양원혁(컴퓨터공학과)" userId="0d81a1f4-6d96-4ee1-accf-e90cb61109c6" providerId="ADAL" clId="{425C939C-E048-4C5C-AE1A-C11BE336CF45}" dt="2025-10-11T06:29:39.322" v="57827" actId="47"/>
        <pc:sldMkLst>
          <pc:docMk/>
          <pc:sldMk cId="821703727" sldId="537"/>
        </pc:sldMkLst>
      </pc:sldChg>
      <pc:sldChg chg="modSp add del mod ord">
        <pc:chgData name="양원혁(컴퓨터공학과)" userId="0d81a1f4-6d96-4ee1-accf-e90cb61109c6" providerId="ADAL" clId="{425C939C-E048-4C5C-AE1A-C11BE336CF45}" dt="2025-10-09T10:09:50.987" v="52302" actId="47"/>
        <pc:sldMkLst>
          <pc:docMk/>
          <pc:sldMk cId="1032021648" sldId="538"/>
        </pc:sldMkLst>
      </pc:sldChg>
      <pc:sldChg chg="add del">
        <pc:chgData name="양원혁(컴퓨터공학과)" userId="0d81a1f4-6d96-4ee1-accf-e90cb61109c6" providerId="ADAL" clId="{425C939C-E048-4C5C-AE1A-C11BE336CF45}" dt="2025-09-23T05:37:47.377" v="11028" actId="47"/>
        <pc:sldMkLst>
          <pc:docMk/>
          <pc:sldMk cId="4258499548" sldId="538"/>
        </pc:sldMkLst>
      </pc:sldChg>
      <pc:sldChg chg="modSp add del mod ord modAnim modShow modNotesTx">
        <pc:chgData name="양원혁(컴퓨터공학과)" userId="0d81a1f4-6d96-4ee1-accf-e90cb61109c6" providerId="ADAL" clId="{425C939C-E048-4C5C-AE1A-C11BE336CF45}" dt="2025-10-09T10:09:13.621" v="52296" actId="47"/>
        <pc:sldMkLst>
          <pc:docMk/>
          <pc:sldMk cId="2147216455" sldId="539"/>
        </pc:sldMkLst>
      </pc:sldChg>
      <pc:sldChg chg="add del mod ord modShow">
        <pc:chgData name="양원혁(컴퓨터공학과)" userId="0d81a1f4-6d96-4ee1-accf-e90cb61109c6" providerId="ADAL" clId="{425C939C-E048-4C5C-AE1A-C11BE336CF45}" dt="2025-09-25T10:45:51.175" v="20850" actId="47"/>
        <pc:sldMkLst>
          <pc:docMk/>
          <pc:sldMk cId="1257610084" sldId="540"/>
        </pc:sldMkLst>
      </pc:sldChg>
      <pc:sldChg chg="addSp delSp modSp add del mod ord delAnim modAnim modNotesTx">
        <pc:chgData name="양원혁(컴퓨터공학과)" userId="0d81a1f4-6d96-4ee1-accf-e90cb61109c6" providerId="ADAL" clId="{425C939C-E048-4C5C-AE1A-C11BE336CF45}" dt="2025-10-16T05:17:01.025" v="96586" actId="47"/>
        <pc:sldMkLst>
          <pc:docMk/>
          <pc:sldMk cId="963645086" sldId="541"/>
        </pc:sldMkLst>
      </pc:sldChg>
      <pc:sldChg chg="add del">
        <pc:chgData name="양원혁(컴퓨터공학과)" userId="0d81a1f4-6d96-4ee1-accf-e90cb61109c6" providerId="ADAL" clId="{425C939C-E048-4C5C-AE1A-C11BE336CF45}" dt="2025-09-23T11:23:46.624" v="12990" actId="47"/>
        <pc:sldMkLst>
          <pc:docMk/>
          <pc:sldMk cId="1810776561" sldId="541"/>
        </pc:sldMkLst>
      </pc:sldChg>
      <pc:sldChg chg="addSp delSp modSp add del mod modAnim modNotesTx">
        <pc:chgData name="양원혁(컴퓨터공학과)" userId="0d81a1f4-6d96-4ee1-accf-e90cb61109c6" providerId="ADAL" clId="{425C939C-E048-4C5C-AE1A-C11BE336CF45}" dt="2025-10-11T06:43:00.048" v="57926" actId="47"/>
        <pc:sldMkLst>
          <pc:docMk/>
          <pc:sldMk cId="1872038780" sldId="542"/>
        </pc:sldMkLst>
      </pc:sldChg>
      <pc:sldChg chg="addSp delSp modSp add del mod delAnim modAnim modNotesTx">
        <pc:chgData name="양원혁(컴퓨터공학과)" userId="0d81a1f4-6d96-4ee1-accf-e90cb61109c6" providerId="ADAL" clId="{425C939C-E048-4C5C-AE1A-C11BE336CF45}" dt="2025-10-11T14:35:20.394" v="62538" actId="47"/>
        <pc:sldMkLst>
          <pc:docMk/>
          <pc:sldMk cId="1285096833" sldId="543"/>
        </pc:sldMkLst>
      </pc:sldChg>
      <pc:sldChg chg="delSp modSp add mod ord modNotesTx">
        <pc:chgData name="양원혁(컴퓨터공학과)" userId="0d81a1f4-6d96-4ee1-accf-e90cb61109c6" providerId="ADAL" clId="{425C939C-E048-4C5C-AE1A-C11BE336CF45}" dt="2025-10-16T13:48:15.758" v="97574" actId="20577"/>
        <pc:sldMkLst>
          <pc:docMk/>
          <pc:sldMk cId="3851316758" sldId="544"/>
        </pc:sldMkLst>
        <pc:spChg chg="mod">
          <ac:chgData name="양원혁(컴퓨터공학과)" userId="0d81a1f4-6d96-4ee1-accf-e90cb61109c6" providerId="ADAL" clId="{425C939C-E048-4C5C-AE1A-C11BE336CF45}" dt="2025-10-14T12:39:38.602" v="86559" actId="12"/>
          <ac:spMkLst>
            <pc:docMk/>
            <pc:sldMk cId="3851316758" sldId="544"/>
            <ac:spMk id="6" creationId="{843D5A94-D081-C447-00D5-2E00EAB0FA62}"/>
          </ac:spMkLst>
        </pc:spChg>
      </pc:sldChg>
      <pc:sldChg chg="modSp add del mod">
        <pc:chgData name="양원혁(컴퓨터공학과)" userId="0d81a1f4-6d96-4ee1-accf-e90cb61109c6" providerId="ADAL" clId="{425C939C-E048-4C5C-AE1A-C11BE336CF45}" dt="2025-09-23T14:27:40.221" v="14519" actId="47"/>
        <pc:sldMkLst>
          <pc:docMk/>
          <pc:sldMk cId="3389808862" sldId="545"/>
        </pc:sldMkLst>
      </pc:sldChg>
      <pc:sldChg chg="add del mod modShow">
        <pc:chgData name="양원혁(컴퓨터공학과)" userId="0d81a1f4-6d96-4ee1-accf-e90cb61109c6" providerId="ADAL" clId="{425C939C-E048-4C5C-AE1A-C11BE336CF45}" dt="2025-09-30T15:09:10.172" v="32157" actId="47"/>
        <pc:sldMkLst>
          <pc:docMk/>
          <pc:sldMk cId="1580751291" sldId="546"/>
        </pc:sldMkLst>
      </pc:sldChg>
      <pc:sldChg chg="addSp delSp modSp add del mod ord modAnim modShow modNotesTx">
        <pc:chgData name="양원혁(컴퓨터공학과)" userId="0d81a1f4-6d96-4ee1-accf-e90cb61109c6" providerId="ADAL" clId="{425C939C-E048-4C5C-AE1A-C11BE336CF45}" dt="2025-10-09T10:08:55.766" v="52292" actId="47"/>
        <pc:sldMkLst>
          <pc:docMk/>
          <pc:sldMk cId="3206103707" sldId="547"/>
        </pc:sldMkLst>
      </pc:sldChg>
      <pc:sldChg chg="addSp delSp modSp add del mod ord modAnim modShow modNotesTx">
        <pc:chgData name="양원혁(컴퓨터공학과)" userId="0d81a1f4-6d96-4ee1-accf-e90cb61109c6" providerId="ADAL" clId="{425C939C-E048-4C5C-AE1A-C11BE336CF45}" dt="2025-10-09T10:08:55.766" v="52292" actId="47"/>
        <pc:sldMkLst>
          <pc:docMk/>
          <pc:sldMk cId="230363746" sldId="548"/>
        </pc:sldMkLst>
      </pc:sldChg>
      <pc:sldChg chg="addSp delSp modSp add del mod ord chgLayout modNotesTx">
        <pc:chgData name="양원혁(컴퓨터공학과)" userId="0d81a1f4-6d96-4ee1-accf-e90cb61109c6" providerId="ADAL" clId="{425C939C-E048-4C5C-AE1A-C11BE336CF45}" dt="2025-09-30T17:57:15.433" v="32755" actId="47"/>
        <pc:sldMkLst>
          <pc:docMk/>
          <pc:sldMk cId="641324425" sldId="549"/>
        </pc:sldMkLst>
      </pc:sldChg>
      <pc:sldChg chg="addSp delSp modSp add del mod ord modAnim modShow modNotesTx">
        <pc:chgData name="양원혁(컴퓨터공학과)" userId="0d81a1f4-6d96-4ee1-accf-e90cb61109c6" providerId="ADAL" clId="{425C939C-E048-4C5C-AE1A-C11BE336CF45}" dt="2025-10-09T10:08:55.766" v="52292" actId="47"/>
        <pc:sldMkLst>
          <pc:docMk/>
          <pc:sldMk cId="1011867095" sldId="550"/>
        </pc:sldMkLst>
      </pc:sldChg>
      <pc:sldChg chg="addSp delSp modSp add del mod modAnim">
        <pc:chgData name="양원혁(컴퓨터공학과)" userId="0d81a1f4-6d96-4ee1-accf-e90cb61109c6" providerId="ADAL" clId="{425C939C-E048-4C5C-AE1A-C11BE336CF45}" dt="2025-09-24T14:37:26.611" v="19044" actId="47"/>
        <pc:sldMkLst>
          <pc:docMk/>
          <pc:sldMk cId="3850878313" sldId="551"/>
        </pc:sldMkLst>
      </pc:sldChg>
      <pc:sldChg chg="addSp delSp modSp add del mod ord modAnim modNotesTx">
        <pc:chgData name="양원혁(컴퓨터공학과)" userId="0d81a1f4-6d96-4ee1-accf-e90cb61109c6" providerId="ADAL" clId="{425C939C-E048-4C5C-AE1A-C11BE336CF45}" dt="2025-10-13T12:30:07.996" v="72564" actId="47"/>
        <pc:sldMkLst>
          <pc:docMk/>
          <pc:sldMk cId="2427076402" sldId="552"/>
        </pc:sldMkLst>
      </pc:sldChg>
      <pc:sldChg chg="addSp delSp modSp add del mod delAnim modAnim modNotesTx">
        <pc:chgData name="양원혁(컴퓨터공학과)" userId="0d81a1f4-6d96-4ee1-accf-e90cb61109c6" providerId="ADAL" clId="{425C939C-E048-4C5C-AE1A-C11BE336CF45}" dt="2025-09-30T20:48:17.384" v="33950" actId="47"/>
        <pc:sldMkLst>
          <pc:docMk/>
          <pc:sldMk cId="632712436" sldId="553"/>
        </pc:sldMkLst>
      </pc:sldChg>
      <pc:sldChg chg="addSp delSp modSp add del mod ord modClrScheme delAnim modAnim chgLayout modNotesTx">
        <pc:chgData name="양원혁(컴퓨터공학과)" userId="0d81a1f4-6d96-4ee1-accf-e90cb61109c6" providerId="ADAL" clId="{425C939C-E048-4C5C-AE1A-C11BE336CF45}" dt="2025-10-13T12:29:56.404" v="72563" actId="47"/>
        <pc:sldMkLst>
          <pc:docMk/>
          <pc:sldMk cId="656385120" sldId="554"/>
        </pc:sldMkLst>
      </pc:sldChg>
      <pc:sldChg chg="add del">
        <pc:chgData name="양원혁(컴퓨터공학과)" userId="0d81a1f4-6d96-4ee1-accf-e90cb61109c6" providerId="ADAL" clId="{425C939C-E048-4C5C-AE1A-C11BE336CF45}" dt="2025-09-23T17:41:09.196" v="15627" actId="47"/>
        <pc:sldMkLst>
          <pc:docMk/>
          <pc:sldMk cId="1847471308" sldId="554"/>
        </pc:sldMkLst>
      </pc:sldChg>
      <pc:sldChg chg="add del">
        <pc:chgData name="양원혁(컴퓨터공학과)" userId="0d81a1f4-6d96-4ee1-accf-e90cb61109c6" providerId="ADAL" clId="{425C939C-E048-4C5C-AE1A-C11BE336CF45}" dt="2025-09-23T19:56:24.727" v="16452" actId="47"/>
        <pc:sldMkLst>
          <pc:docMk/>
          <pc:sldMk cId="322114679" sldId="555"/>
        </pc:sldMkLst>
      </pc:sldChg>
      <pc:sldChg chg="add del">
        <pc:chgData name="양원혁(컴퓨터공학과)" userId="0d81a1f4-6d96-4ee1-accf-e90cb61109c6" providerId="ADAL" clId="{425C939C-E048-4C5C-AE1A-C11BE336CF45}" dt="2025-09-23T19:04:18.882" v="16341" actId="47"/>
        <pc:sldMkLst>
          <pc:docMk/>
          <pc:sldMk cId="1035309180" sldId="555"/>
        </pc:sldMkLst>
      </pc:sldChg>
      <pc:sldChg chg="add del">
        <pc:chgData name="양원혁(컴퓨터공학과)" userId="0d81a1f4-6d96-4ee1-accf-e90cb61109c6" providerId="ADAL" clId="{425C939C-E048-4C5C-AE1A-C11BE336CF45}" dt="2025-09-23T19:55:35.631" v="16450" actId="47"/>
        <pc:sldMkLst>
          <pc:docMk/>
          <pc:sldMk cId="1296850845" sldId="555"/>
        </pc:sldMkLst>
      </pc:sldChg>
      <pc:sldChg chg="addSp delSp modSp add del mod ord delAnim modAnim">
        <pc:chgData name="양원혁(컴퓨터공학과)" userId="0d81a1f4-6d96-4ee1-accf-e90cb61109c6" providerId="ADAL" clId="{425C939C-E048-4C5C-AE1A-C11BE336CF45}" dt="2025-10-16T05:16:36.190" v="96582" actId="1076"/>
        <pc:sldMkLst>
          <pc:docMk/>
          <pc:sldMk cId="3801505917" sldId="555"/>
        </pc:sldMkLst>
        <pc:spChg chg="mod">
          <ac:chgData name="양원혁(컴퓨터공학과)" userId="0d81a1f4-6d96-4ee1-accf-e90cb61109c6" providerId="ADAL" clId="{425C939C-E048-4C5C-AE1A-C11BE336CF45}" dt="2025-10-14T15:10:09.898" v="89078"/>
          <ac:spMkLst>
            <pc:docMk/>
            <pc:sldMk cId="3801505917" sldId="555"/>
            <ac:spMk id="4" creationId="{1A1F64FA-D67C-E435-86EF-21D4F5610D15}"/>
          </ac:spMkLst>
        </pc:spChg>
        <pc:spChg chg="add mod">
          <ac:chgData name="양원혁(컴퓨터공학과)" userId="0d81a1f4-6d96-4ee1-accf-e90cb61109c6" providerId="ADAL" clId="{425C939C-E048-4C5C-AE1A-C11BE336CF45}" dt="2025-09-25T09:55:25.472" v="20677" actId="20577"/>
          <ac:spMkLst>
            <pc:docMk/>
            <pc:sldMk cId="3801505917" sldId="555"/>
            <ac:spMk id="11" creationId="{274CAE48-0BB5-470A-E7ED-27E5255661FD}"/>
          </ac:spMkLst>
        </pc:spChg>
        <pc:picChg chg="add mod modCrop">
          <ac:chgData name="양원혁(컴퓨터공학과)" userId="0d81a1f4-6d96-4ee1-accf-e90cb61109c6" providerId="ADAL" clId="{425C939C-E048-4C5C-AE1A-C11BE336CF45}" dt="2025-10-16T05:16:36.190" v="96582" actId="1076"/>
          <ac:picMkLst>
            <pc:docMk/>
            <pc:sldMk cId="3801505917" sldId="555"/>
            <ac:picMk id="8" creationId="{B4562E78-FD1D-6E95-CEE6-660ED5DC0617}"/>
          </ac:picMkLst>
        </pc:picChg>
      </pc:sldChg>
      <pc:sldChg chg="addSp delSp modSp add del mod ord delAnim modAnim">
        <pc:chgData name="양원혁(컴퓨터공학과)" userId="0d81a1f4-6d96-4ee1-accf-e90cb61109c6" providerId="ADAL" clId="{425C939C-E048-4C5C-AE1A-C11BE336CF45}" dt="2025-09-25T10:57:43.982" v="20913" actId="47"/>
        <pc:sldMkLst>
          <pc:docMk/>
          <pc:sldMk cId="4144471419" sldId="556"/>
        </pc:sldMkLst>
      </pc:sldChg>
      <pc:sldChg chg="add del">
        <pc:chgData name="양원혁(컴퓨터공학과)" userId="0d81a1f4-6d96-4ee1-accf-e90cb61109c6" providerId="ADAL" clId="{425C939C-E048-4C5C-AE1A-C11BE336CF45}" dt="2025-09-23T20:33:52.897" v="16823"/>
        <pc:sldMkLst>
          <pc:docMk/>
          <pc:sldMk cId="695256628" sldId="557"/>
        </pc:sldMkLst>
      </pc:sldChg>
      <pc:sldChg chg="add del">
        <pc:chgData name="양원혁(컴퓨터공학과)" userId="0d81a1f4-6d96-4ee1-accf-e90cb61109c6" providerId="ADAL" clId="{425C939C-E048-4C5C-AE1A-C11BE336CF45}" dt="2025-09-23T20:34:15.014" v="16832"/>
        <pc:sldMkLst>
          <pc:docMk/>
          <pc:sldMk cId="1766167515" sldId="557"/>
        </pc:sldMkLst>
      </pc:sldChg>
      <pc:sldChg chg="addSp delSp modSp add del mod addAnim delAnim modAnim modNotesTx">
        <pc:chgData name="양원혁(컴퓨터공학과)" userId="0d81a1f4-6d96-4ee1-accf-e90cb61109c6" providerId="ADAL" clId="{425C939C-E048-4C5C-AE1A-C11BE336CF45}" dt="2025-10-05T09:14:26.600" v="44198" actId="47"/>
        <pc:sldMkLst>
          <pc:docMk/>
          <pc:sldMk cId="2131398861" sldId="557"/>
        </pc:sldMkLst>
      </pc:sldChg>
      <pc:sldChg chg="add del">
        <pc:chgData name="양원혁(컴퓨터공학과)" userId="0d81a1f4-6d96-4ee1-accf-e90cb61109c6" providerId="ADAL" clId="{425C939C-E048-4C5C-AE1A-C11BE336CF45}" dt="2025-09-23T20:34:22.004" v="16834"/>
        <pc:sldMkLst>
          <pc:docMk/>
          <pc:sldMk cId="4032713798" sldId="557"/>
        </pc:sldMkLst>
      </pc:sldChg>
      <pc:sldChg chg="modSp add del ord">
        <pc:chgData name="양원혁(컴퓨터공학과)" userId="0d81a1f4-6d96-4ee1-accf-e90cb61109c6" providerId="ADAL" clId="{425C939C-E048-4C5C-AE1A-C11BE336CF45}" dt="2025-10-10T03:55:54.814" v="52666" actId="47"/>
        <pc:sldMkLst>
          <pc:docMk/>
          <pc:sldMk cId="2834682547" sldId="558"/>
        </pc:sldMkLst>
      </pc:sldChg>
      <pc:sldChg chg="add del">
        <pc:chgData name="양원혁(컴퓨터공학과)" userId="0d81a1f4-6d96-4ee1-accf-e90cb61109c6" providerId="ADAL" clId="{425C939C-E048-4C5C-AE1A-C11BE336CF45}" dt="2025-09-23T21:33:03.953" v="17464" actId="47"/>
        <pc:sldMkLst>
          <pc:docMk/>
          <pc:sldMk cId="3559800282" sldId="558"/>
        </pc:sldMkLst>
      </pc:sldChg>
      <pc:sldChg chg="addSp delSp add del mod delAnim modAnim modShow">
        <pc:chgData name="양원혁(컴퓨터공학과)" userId="0d81a1f4-6d96-4ee1-accf-e90cb61109c6" providerId="ADAL" clId="{425C939C-E048-4C5C-AE1A-C11BE336CF45}" dt="2025-09-25T06:36:00.589" v="19073" actId="47"/>
        <pc:sldMkLst>
          <pc:docMk/>
          <pc:sldMk cId="3441816529" sldId="559"/>
        </pc:sldMkLst>
      </pc:sldChg>
      <pc:sldChg chg="addSp delSp modSp add del mod delAnim modAnim modNotesTx">
        <pc:chgData name="양원혁(컴퓨터공학과)" userId="0d81a1f4-6d96-4ee1-accf-e90cb61109c6" providerId="ADAL" clId="{425C939C-E048-4C5C-AE1A-C11BE336CF45}" dt="2025-10-05T10:01:38.450" v="44531" actId="47"/>
        <pc:sldMkLst>
          <pc:docMk/>
          <pc:sldMk cId="2495274978" sldId="560"/>
        </pc:sldMkLst>
      </pc:sldChg>
      <pc:sldChg chg="add del">
        <pc:chgData name="양원혁(컴퓨터공학과)" userId="0d81a1f4-6d96-4ee1-accf-e90cb61109c6" providerId="ADAL" clId="{425C939C-E048-4C5C-AE1A-C11BE336CF45}" dt="2025-09-25T06:39:24.007" v="19096"/>
        <pc:sldMkLst>
          <pc:docMk/>
          <pc:sldMk cId="716690512" sldId="561"/>
        </pc:sldMkLst>
      </pc:sldChg>
      <pc:sldChg chg="addSp delSp modSp add del mod ord modAnim">
        <pc:chgData name="양원혁(컴퓨터공학과)" userId="0d81a1f4-6d96-4ee1-accf-e90cb61109c6" providerId="ADAL" clId="{425C939C-E048-4C5C-AE1A-C11BE336CF45}" dt="2025-09-25T07:14:29.636" v="19392" actId="47"/>
        <pc:sldMkLst>
          <pc:docMk/>
          <pc:sldMk cId="758843460" sldId="561"/>
        </pc:sldMkLst>
      </pc:sldChg>
      <pc:sldChg chg="delSp modSp add del mod modAnim">
        <pc:chgData name="양원혁(컴퓨터공학과)" userId="0d81a1f4-6d96-4ee1-accf-e90cb61109c6" providerId="ADAL" clId="{425C939C-E048-4C5C-AE1A-C11BE336CF45}" dt="2025-09-25T08:17:11.938" v="19967" actId="47"/>
        <pc:sldMkLst>
          <pc:docMk/>
          <pc:sldMk cId="2639770603" sldId="562"/>
        </pc:sldMkLst>
      </pc:sldChg>
      <pc:sldChg chg="addSp delSp modSp add mod ord addAnim delAnim modAnim modNotesTx">
        <pc:chgData name="양원혁(컴퓨터공학과)" userId="0d81a1f4-6d96-4ee1-accf-e90cb61109c6" providerId="ADAL" clId="{425C939C-E048-4C5C-AE1A-C11BE336CF45}" dt="2025-10-12T20:24:56.534" v="69056" actId="20577"/>
        <pc:sldMkLst>
          <pc:docMk/>
          <pc:sldMk cId="582990776" sldId="563"/>
        </pc:sldMkLst>
      </pc:sldChg>
      <pc:sldChg chg="addSp delSp modSp add del mod ord modTransition delAnim modAnim modNotesTx">
        <pc:chgData name="양원혁(컴퓨터공학과)" userId="0d81a1f4-6d96-4ee1-accf-e90cb61109c6" providerId="ADAL" clId="{425C939C-E048-4C5C-AE1A-C11BE336CF45}" dt="2025-10-16T04:47:01.102" v="96410" actId="47"/>
        <pc:sldMkLst>
          <pc:docMk/>
          <pc:sldMk cId="379129814" sldId="564"/>
        </pc:sldMkLst>
      </pc:sldChg>
      <pc:sldChg chg="add del">
        <pc:chgData name="양원혁(컴퓨터공학과)" userId="0d81a1f4-6d96-4ee1-accf-e90cb61109c6" providerId="ADAL" clId="{425C939C-E048-4C5C-AE1A-C11BE336CF45}" dt="2025-09-25T08:17:27.107" v="19970" actId="47"/>
        <pc:sldMkLst>
          <pc:docMk/>
          <pc:sldMk cId="1736242264" sldId="564"/>
        </pc:sldMkLst>
      </pc:sldChg>
      <pc:sldChg chg="add del">
        <pc:chgData name="양원혁(컴퓨터공학과)" userId="0d81a1f4-6d96-4ee1-accf-e90cb61109c6" providerId="ADAL" clId="{425C939C-E048-4C5C-AE1A-C11BE336CF45}" dt="2025-09-25T07:17:21.484" v="19441"/>
        <pc:sldMkLst>
          <pc:docMk/>
          <pc:sldMk cId="3880915050" sldId="564"/>
        </pc:sldMkLst>
      </pc:sldChg>
      <pc:sldChg chg="addSp delSp modSp add del mod delAnim modAnim">
        <pc:chgData name="양원혁(컴퓨터공학과)" userId="0d81a1f4-6d96-4ee1-accf-e90cb61109c6" providerId="ADAL" clId="{425C939C-E048-4C5C-AE1A-C11BE336CF45}" dt="2025-09-25T09:16:48.877" v="20369" actId="47"/>
        <pc:sldMkLst>
          <pc:docMk/>
          <pc:sldMk cId="404582906" sldId="565"/>
        </pc:sldMkLst>
      </pc:sldChg>
      <pc:sldChg chg="modSp add del mod">
        <pc:chgData name="양원혁(컴퓨터공학과)" userId="0d81a1f4-6d96-4ee1-accf-e90cb61109c6" providerId="ADAL" clId="{425C939C-E048-4C5C-AE1A-C11BE336CF45}" dt="2025-09-25T09:28:03.912" v="20437" actId="47"/>
        <pc:sldMkLst>
          <pc:docMk/>
          <pc:sldMk cId="4133621369" sldId="566"/>
        </pc:sldMkLst>
      </pc:sldChg>
      <pc:sldChg chg="addSp delSp modSp add del mod">
        <pc:chgData name="양원혁(컴퓨터공학과)" userId="0d81a1f4-6d96-4ee1-accf-e90cb61109c6" providerId="ADAL" clId="{425C939C-E048-4C5C-AE1A-C11BE336CF45}" dt="2025-09-25T09:16:43.615" v="20368" actId="47"/>
        <pc:sldMkLst>
          <pc:docMk/>
          <pc:sldMk cId="1744129128" sldId="567"/>
        </pc:sldMkLst>
      </pc:sldChg>
      <pc:sldChg chg="addSp delSp modSp add del mod ord modTransition addAnim delAnim modAnim modNotesTx">
        <pc:chgData name="양원혁(컴퓨터공학과)" userId="0d81a1f4-6d96-4ee1-accf-e90cb61109c6" providerId="ADAL" clId="{425C939C-E048-4C5C-AE1A-C11BE336CF45}" dt="2025-10-12T11:18:33.765" v="66703" actId="47"/>
        <pc:sldMkLst>
          <pc:docMk/>
          <pc:sldMk cId="4057241831" sldId="568"/>
        </pc:sldMkLst>
      </pc:sldChg>
      <pc:sldChg chg="addSp delSp modSp add del mod ord delAnim modAnim modNotesTx">
        <pc:chgData name="양원혁(컴퓨터공학과)" userId="0d81a1f4-6d96-4ee1-accf-e90cb61109c6" providerId="ADAL" clId="{425C939C-E048-4C5C-AE1A-C11BE336CF45}" dt="2025-10-12T11:18:33.765" v="66703" actId="47"/>
        <pc:sldMkLst>
          <pc:docMk/>
          <pc:sldMk cId="224041499" sldId="569"/>
        </pc:sldMkLst>
      </pc:sldChg>
      <pc:sldChg chg="addSp delSp modSp add del mod modTransition addAnim delAnim modAnim modNotesTx">
        <pc:chgData name="양원혁(컴퓨터공학과)" userId="0d81a1f4-6d96-4ee1-accf-e90cb61109c6" providerId="ADAL" clId="{425C939C-E048-4C5C-AE1A-C11BE336CF45}" dt="2025-10-14T15:23:10.399" v="89199" actId="47"/>
        <pc:sldMkLst>
          <pc:docMk/>
          <pc:sldMk cId="365329273" sldId="570"/>
        </pc:sldMkLst>
      </pc:sldChg>
      <pc:sldChg chg="add del">
        <pc:chgData name="양원혁(컴퓨터공학과)" userId="0d81a1f4-6d96-4ee1-accf-e90cb61109c6" providerId="ADAL" clId="{425C939C-E048-4C5C-AE1A-C11BE336CF45}" dt="2025-09-25T09:55:43.864" v="20680"/>
        <pc:sldMkLst>
          <pc:docMk/>
          <pc:sldMk cId="560083307" sldId="570"/>
        </pc:sldMkLst>
      </pc:sldChg>
      <pc:sldChg chg="addSp delSp modSp add del mod modAnim modNotesTx">
        <pc:chgData name="양원혁(컴퓨터공학과)" userId="0d81a1f4-6d96-4ee1-accf-e90cb61109c6" providerId="ADAL" clId="{425C939C-E048-4C5C-AE1A-C11BE336CF45}" dt="2025-10-01T08:54:11.633" v="38351" actId="47"/>
        <pc:sldMkLst>
          <pc:docMk/>
          <pc:sldMk cId="2829194284" sldId="571"/>
        </pc:sldMkLst>
      </pc:sldChg>
      <pc:sldChg chg="modSp add del mod ord">
        <pc:chgData name="양원혁(컴퓨터공학과)" userId="0d81a1f4-6d96-4ee1-accf-e90cb61109c6" providerId="ADAL" clId="{425C939C-E048-4C5C-AE1A-C11BE336CF45}" dt="2025-09-25T11:28:19.816" v="21147" actId="47"/>
        <pc:sldMkLst>
          <pc:docMk/>
          <pc:sldMk cId="4283769792" sldId="571"/>
        </pc:sldMkLst>
      </pc:sldChg>
      <pc:sldChg chg="addSp delSp add del mod">
        <pc:chgData name="양원혁(컴퓨터공학과)" userId="0d81a1f4-6d96-4ee1-accf-e90cb61109c6" providerId="ADAL" clId="{425C939C-E048-4C5C-AE1A-C11BE336CF45}" dt="2025-09-25T12:51:21.977" v="21292"/>
        <pc:sldMkLst>
          <pc:docMk/>
          <pc:sldMk cId="923994804" sldId="572"/>
        </pc:sldMkLst>
      </pc:sldChg>
      <pc:sldChg chg="addSp delSp modSp add del mod modAnim">
        <pc:chgData name="양원혁(컴퓨터공학과)" userId="0d81a1f4-6d96-4ee1-accf-e90cb61109c6" providerId="ADAL" clId="{425C939C-E048-4C5C-AE1A-C11BE336CF45}" dt="2025-09-25T13:20:52.923" v="21416" actId="47"/>
        <pc:sldMkLst>
          <pc:docMk/>
          <pc:sldMk cId="1685626947" sldId="572"/>
        </pc:sldMkLst>
      </pc:sldChg>
      <pc:sldChg chg="addSp delSp modSp add del mod modAnim modNotesTx">
        <pc:chgData name="양원혁(컴퓨터공학과)" userId="0d81a1f4-6d96-4ee1-accf-e90cb61109c6" providerId="ADAL" clId="{425C939C-E048-4C5C-AE1A-C11BE336CF45}" dt="2025-10-01T08:54:11.633" v="38351" actId="47"/>
        <pc:sldMkLst>
          <pc:docMk/>
          <pc:sldMk cId="3143779670" sldId="573"/>
        </pc:sldMkLst>
      </pc:sldChg>
      <pc:sldChg chg="addSp delSp modSp add del mod addAnim delAnim modAnim modNotesTx">
        <pc:chgData name="양원혁(컴퓨터공학과)" userId="0d81a1f4-6d96-4ee1-accf-e90cb61109c6" providerId="ADAL" clId="{425C939C-E048-4C5C-AE1A-C11BE336CF45}" dt="2025-10-01T08:54:11.633" v="38351" actId="47"/>
        <pc:sldMkLst>
          <pc:docMk/>
          <pc:sldMk cId="3962912402" sldId="574"/>
        </pc:sldMkLst>
      </pc:sldChg>
      <pc:sldChg chg="addSp delSp modSp add del mod modAnim">
        <pc:chgData name="양원혁(컴퓨터공학과)" userId="0d81a1f4-6d96-4ee1-accf-e90cb61109c6" providerId="ADAL" clId="{425C939C-E048-4C5C-AE1A-C11BE336CF45}" dt="2025-09-25T13:50:27.818" v="21903" actId="47"/>
        <pc:sldMkLst>
          <pc:docMk/>
          <pc:sldMk cId="3313208525" sldId="575"/>
        </pc:sldMkLst>
      </pc:sldChg>
      <pc:sldChg chg="addSp delSp modSp add del mod ord addAnim delAnim modAnim modNotesTx">
        <pc:chgData name="양원혁(컴퓨터공학과)" userId="0d81a1f4-6d96-4ee1-accf-e90cb61109c6" providerId="ADAL" clId="{425C939C-E048-4C5C-AE1A-C11BE336CF45}" dt="2025-10-10T05:23:15.754" v="53227" actId="47"/>
        <pc:sldMkLst>
          <pc:docMk/>
          <pc:sldMk cId="2998587082" sldId="576"/>
        </pc:sldMkLst>
      </pc:sldChg>
      <pc:sldChg chg="addSp delSp modSp add del mod modAnim modNotesTx">
        <pc:chgData name="양원혁(컴퓨터공학과)" userId="0d81a1f4-6d96-4ee1-accf-e90cb61109c6" providerId="ADAL" clId="{425C939C-E048-4C5C-AE1A-C11BE336CF45}" dt="2025-10-01T08:54:11.633" v="38351" actId="47"/>
        <pc:sldMkLst>
          <pc:docMk/>
          <pc:sldMk cId="1702895210" sldId="577"/>
        </pc:sldMkLst>
      </pc:sldChg>
      <pc:sldChg chg="add del">
        <pc:chgData name="양원혁(컴퓨터공학과)" userId="0d81a1f4-6d96-4ee1-accf-e90cb61109c6" providerId="ADAL" clId="{425C939C-E048-4C5C-AE1A-C11BE336CF45}" dt="2025-09-25T13:55:57.997" v="21920" actId="47"/>
        <pc:sldMkLst>
          <pc:docMk/>
          <pc:sldMk cId="2845857985" sldId="577"/>
        </pc:sldMkLst>
      </pc:sldChg>
      <pc:sldChg chg="addSp delSp modSp add del mod delAnim modAnim modNotesTx">
        <pc:chgData name="양원혁(컴퓨터공학과)" userId="0d81a1f4-6d96-4ee1-accf-e90cb61109c6" providerId="ADAL" clId="{425C939C-E048-4C5C-AE1A-C11BE336CF45}" dt="2025-10-01T09:08:18.907" v="38533" actId="47"/>
        <pc:sldMkLst>
          <pc:docMk/>
          <pc:sldMk cId="322862362" sldId="578"/>
        </pc:sldMkLst>
      </pc:sldChg>
      <pc:sldChg chg="addSp delSp modSp add del mod modAnim">
        <pc:chgData name="양원혁(컴퓨터공학과)" userId="0d81a1f4-6d96-4ee1-accf-e90cb61109c6" providerId="ADAL" clId="{425C939C-E048-4C5C-AE1A-C11BE336CF45}" dt="2025-09-25T14:38:00.872" v="22173" actId="47"/>
        <pc:sldMkLst>
          <pc:docMk/>
          <pc:sldMk cId="1234846412" sldId="579"/>
        </pc:sldMkLst>
      </pc:sldChg>
      <pc:sldChg chg="addSp delSp modSp add del mod delAnim modAnim modNotesTx">
        <pc:chgData name="양원혁(컴퓨터공학과)" userId="0d81a1f4-6d96-4ee1-accf-e90cb61109c6" providerId="ADAL" clId="{425C939C-E048-4C5C-AE1A-C11BE336CF45}" dt="2025-10-01T09:10:02.713" v="38538" actId="47"/>
        <pc:sldMkLst>
          <pc:docMk/>
          <pc:sldMk cId="1603625958" sldId="580"/>
        </pc:sldMkLst>
      </pc:sldChg>
      <pc:sldChg chg="add del">
        <pc:chgData name="양원혁(컴퓨터공학과)" userId="0d81a1f4-6d96-4ee1-accf-e90cb61109c6" providerId="ADAL" clId="{425C939C-E048-4C5C-AE1A-C11BE336CF45}" dt="2025-09-25T14:32:19.981" v="22132" actId="47"/>
        <pc:sldMkLst>
          <pc:docMk/>
          <pc:sldMk cId="2354495782" sldId="581"/>
        </pc:sldMkLst>
      </pc:sldChg>
      <pc:sldChg chg="addSp delSp modSp add mod modTransition addAnim delAnim modAnim modNotesTx">
        <pc:chgData name="양원혁(컴퓨터공학과)" userId="0d81a1f4-6d96-4ee1-accf-e90cb61109c6" providerId="ADAL" clId="{425C939C-E048-4C5C-AE1A-C11BE336CF45}" dt="2025-10-16T13:48:08.879" v="97572" actId="20577"/>
        <pc:sldMkLst>
          <pc:docMk/>
          <pc:sldMk cId="2544276856" sldId="581"/>
        </pc:sldMkLst>
        <pc:spChg chg="add mod ord">
          <ac:chgData name="양원혁(컴퓨터공학과)" userId="0d81a1f4-6d96-4ee1-accf-e90cb61109c6" providerId="ADAL" clId="{425C939C-E048-4C5C-AE1A-C11BE336CF45}" dt="2025-10-14T12:23:25.263" v="86065" actId="166"/>
          <ac:spMkLst>
            <pc:docMk/>
            <pc:sldMk cId="2544276856" sldId="581"/>
            <ac:spMk id="6" creationId="{9EB30AB7-DC51-AA16-0A15-13A686E339F5}"/>
          </ac:spMkLst>
        </pc:spChg>
        <pc:spChg chg="add mod ord">
          <ac:chgData name="양원혁(컴퓨터공학과)" userId="0d81a1f4-6d96-4ee1-accf-e90cb61109c6" providerId="ADAL" clId="{425C939C-E048-4C5C-AE1A-C11BE336CF45}" dt="2025-10-14T12:23:25.263" v="86065" actId="166"/>
          <ac:spMkLst>
            <pc:docMk/>
            <pc:sldMk cId="2544276856" sldId="581"/>
            <ac:spMk id="9" creationId="{A142B983-9C1B-435A-A101-41B70820CE44}"/>
          </ac:spMkLst>
        </pc:spChg>
        <pc:spChg chg="mod">
          <ac:chgData name="양원혁(컴퓨터공학과)" userId="0d81a1f4-6d96-4ee1-accf-e90cb61109c6" providerId="ADAL" clId="{425C939C-E048-4C5C-AE1A-C11BE336CF45}" dt="2025-10-14T12:24:45.234" v="86080" actId="20577"/>
          <ac:spMkLst>
            <pc:docMk/>
            <pc:sldMk cId="2544276856" sldId="581"/>
            <ac:spMk id="13" creationId="{4FA8FBD4-50A3-FF65-18E2-1398A8DD0080}"/>
          </ac:spMkLst>
        </pc:spChg>
        <pc:spChg chg="mod">
          <ac:chgData name="양원혁(컴퓨터공학과)" userId="0d81a1f4-6d96-4ee1-accf-e90cb61109c6" providerId="ADAL" clId="{425C939C-E048-4C5C-AE1A-C11BE336CF45}" dt="2025-10-01T09:33:11.585" v="39016" actId="20577"/>
          <ac:spMkLst>
            <pc:docMk/>
            <pc:sldMk cId="2544276856" sldId="581"/>
            <ac:spMk id="54" creationId="{ABDC2716-3953-DFB4-FB00-FABCF0AAE048}"/>
          </ac:spMkLst>
        </pc:spChg>
        <pc:spChg chg="add mod ord">
          <ac:chgData name="양원혁(컴퓨터공학과)" userId="0d81a1f4-6d96-4ee1-accf-e90cb61109c6" providerId="ADAL" clId="{425C939C-E048-4C5C-AE1A-C11BE336CF45}" dt="2025-10-14T12:27:02.870" v="86107" actId="207"/>
          <ac:spMkLst>
            <pc:docMk/>
            <pc:sldMk cId="2544276856" sldId="581"/>
            <ac:spMk id="58" creationId="{E24E153F-BD35-46CE-FFFE-7BF1C11D9FA1}"/>
          </ac:spMkLst>
        </pc:spChg>
        <pc:spChg chg="mod">
          <ac:chgData name="양원혁(컴퓨터공학과)" userId="0d81a1f4-6d96-4ee1-accf-e90cb61109c6" providerId="ADAL" clId="{425C939C-E048-4C5C-AE1A-C11BE336CF45}" dt="2025-10-01T09:30:06.688" v="38960"/>
          <ac:spMkLst>
            <pc:docMk/>
            <pc:sldMk cId="2544276856" sldId="581"/>
            <ac:spMk id="62" creationId="{9C494E9A-F133-A2DF-C254-44DC628DD45E}"/>
          </ac:spMkLst>
        </pc:spChg>
        <pc:spChg chg="mod">
          <ac:chgData name="양원혁(컴퓨터공학과)" userId="0d81a1f4-6d96-4ee1-accf-e90cb61109c6" providerId="ADAL" clId="{425C939C-E048-4C5C-AE1A-C11BE336CF45}" dt="2025-10-01T09:30:06.688" v="38960"/>
          <ac:spMkLst>
            <pc:docMk/>
            <pc:sldMk cId="2544276856" sldId="581"/>
            <ac:spMk id="63" creationId="{DBBC3424-1ACE-5BA3-3369-8A94D5816365}"/>
          </ac:spMkLst>
        </pc:spChg>
        <pc:spChg chg="mod">
          <ac:chgData name="양원혁(컴퓨터공학과)" userId="0d81a1f4-6d96-4ee1-accf-e90cb61109c6" providerId="ADAL" clId="{425C939C-E048-4C5C-AE1A-C11BE336CF45}" dt="2025-10-01T09:30:06.688" v="38960"/>
          <ac:spMkLst>
            <pc:docMk/>
            <pc:sldMk cId="2544276856" sldId="581"/>
            <ac:spMk id="64" creationId="{0AF34883-1F1E-BCF9-1698-81B35EC8B192}"/>
          </ac:spMkLst>
        </pc:spChg>
        <pc:spChg chg="mod">
          <ac:chgData name="양원혁(컴퓨터공학과)" userId="0d81a1f4-6d96-4ee1-accf-e90cb61109c6" providerId="ADAL" clId="{425C939C-E048-4C5C-AE1A-C11BE336CF45}" dt="2025-10-01T09:30:06.688" v="38960"/>
          <ac:spMkLst>
            <pc:docMk/>
            <pc:sldMk cId="2544276856" sldId="581"/>
            <ac:spMk id="65" creationId="{143F7F54-E9F0-3AEC-E6D4-4BEC3D355BA7}"/>
          </ac:spMkLst>
        </pc:spChg>
        <pc:spChg chg="mod">
          <ac:chgData name="양원혁(컴퓨터공학과)" userId="0d81a1f4-6d96-4ee1-accf-e90cb61109c6" providerId="ADAL" clId="{425C939C-E048-4C5C-AE1A-C11BE336CF45}" dt="2025-10-11T06:30:07.492" v="57834" actId="20577"/>
          <ac:spMkLst>
            <pc:docMk/>
            <pc:sldMk cId="2544276856" sldId="581"/>
            <ac:spMk id="66" creationId="{28F4B7CD-11BE-6641-B3D5-5B35F4601C83}"/>
          </ac:spMkLst>
        </pc:spChg>
        <pc:spChg chg="add mod">
          <ac:chgData name="양원혁(컴퓨터공학과)" userId="0d81a1f4-6d96-4ee1-accf-e90cb61109c6" providerId="ADAL" clId="{425C939C-E048-4C5C-AE1A-C11BE336CF45}" dt="2025-10-14T12:12:12.796" v="85965" actId="20577"/>
          <ac:spMkLst>
            <pc:docMk/>
            <pc:sldMk cId="2544276856" sldId="581"/>
            <ac:spMk id="68" creationId="{0D33D508-AEB9-C4BD-8BA7-2337A5588A2E}"/>
          </ac:spMkLst>
        </pc:spChg>
        <pc:spChg chg="mod">
          <ac:chgData name="양원혁(컴퓨터공학과)" userId="0d81a1f4-6d96-4ee1-accf-e90cb61109c6" providerId="ADAL" clId="{425C939C-E048-4C5C-AE1A-C11BE336CF45}" dt="2025-10-01T09:32:27.037" v="39007"/>
          <ac:spMkLst>
            <pc:docMk/>
            <pc:sldMk cId="2544276856" sldId="581"/>
            <ac:spMk id="70" creationId="{69324865-2E7D-9C92-DD4C-D0E07455700B}"/>
          </ac:spMkLst>
        </pc:spChg>
        <pc:spChg chg="mod">
          <ac:chgData name="양원혁(컴퓨터공학과)" userId="0d81a1f4-6d96-4ee1-accf-e90cb61109c6" providerId="ADAL" clId="{425C939C-E048-4C5C-AE1A-C11BE336CF45}" dt="2025-10-01T09:32:27.037" v="39007"/>
          <ac:spMkLst>
            <pc:docMk/>
            <pc:sldMk cId="2544276856" sldId="581"/>
            <ac:spMk id="71" creationId="{8CE80086-2B66-55EB-F7A8-5B080E69ECF1}"/>
          </ac:spMkLst>
        </pc:spChg>
        <pc:grpChg chg="add mod">
          <ac:chgData name="양원혁(컴퓨터공학과)" userId="0d81a1f4-6d96-4ee1-accf-e90cb61109c6" providerId="ADAL" clId="{425C939C-E048-4C5C-AE1A-C11BE336CF45}" dt="2025-10-14T12:24:38.950" v="86076" actId="14100"/>
          <ac:grpSpMkLst>
            <pc:docMk/>
            <pc:sldMk cId="2544276856" sldId="581"/>
            <ac:grpSpMk id="11" creationId="{07D9F382-07B5-6619-EC2A-4A61621C83F5}"/>
          </ac:grpSpMkLst>
        </pc:grpChg>
        <pc:grpChg chg="mod">
          <ac:chgData name="양원혁(컴퓨터공학과)" userId="0d81a1f4-6d96-4ee1-accf-e90cb61109c6" providerId="ADAL" clId="{425C939C-E048-4C5C-AE1A-C11BE336CF45}" dt="2025-10-14T12:24:33.518" v="86074"/>
          <ac:grpSpMkLst>
            <pc:docMk/>
            <pc:sldMk cId="2544276856" sldId="581"/>
            <ac:grpSpMk id="12" creationId="{2147B0FD-03E5-C25C-A4ED-22D7A86FD4CD}"/>
          </ac:grpSpMkLst>
        </pc:grpChg>
        <pc:grpChg chg="add mod ord">
          <ac:chgData name="양원혁(컴퓨터공학과)" userId="0d81a1f4-6d96-4ee1-accf-e90cb61109c6" providerId="ADAL" clId="{425C939C-E048-4C5C-AE1A-C11BE336CF45}" dt="2025-10-14T12:23:25.263" v="86065" actId="166"/>
          <ac:grpSpMkLst>
            <pc:docMk/>
            <pc:sldMk cId="2544276856" sldId="581"/>
            <ac:grpSpMk id="52" creationId="{BFD191F9-1EC3-B6CF-C88F-B007A96DB319}"/>
          </ac:grpSpMkLst>
        </pc:grpChg>
        <pc:grpChg chg="mod">
          <ac:chgData name="양원혁(컴퓨터공학과)" userId="0d81a1f4-6d96-4ee1-accf-e90cb61109c6" providerId="ADAL" clId="{425C939C-E048-4C5C-AE1A-C11BE336CF45}" dt="2025-10-01T09:29:47.232" v="38958"/>
          <ac:grpSpMkLst>
            <pc:docMk/>
            <pc:sldMk cId="2544276856" sldId="581"/>
            <ac:grpSpMk id="53" creationId="{826782B0-99E2-71BF-182A-10166B37E24E}"/>
          </ac:grpSpMkLst>
        </pc:grpChg>
        <pc:grpChg chg="add mod">
          <ac:chgData name="양원혁(컴퓨터공학과)" userId="0d81a1f4-6d96-4ee1-accf-e90cb61109c6" providerId="ADAL" clId="{425C939C-E048-4C5C-AE1A-C11BE336CF45}" dt="2025-10-14T12:13:24.052" v="85981" actId="1076"/>
          <ac:grpSpMkLst>
            <pc:docMk/>
            <pc:sldMk cId="2544276856" sldId="581"/>
            <ac:grpSpMk id="59" creationId="{E8DC8F14-A29A-DACD-93B3-9DBAA82BBF39}"/>
          </ac:grpSpMkLst>
        </pc:grpChg>
        <pc:grpChg chg="mod">
          <ac:chgData name="양원혁(컴퓨터공학과)" userId="0d81a1f4-6d96-4ee1-accf-e90cb61109c6" providerId="ADAL" clId="{425C939C-E048-4C5C-AE1A-C11BE336CF45}" dt="2025-10-01T09:30:06.688" v="38960"/>
          <ac:grpSpMkLst>
            <pc:docMk/>
            <pc:sldMk cId="2544276856" sldId="581"/>
            <ac:grpSpMk id="60" creationId="{8CBA404B-0184-FF02-6CEC-8AA194A461A4}"/>
          </ac:grpSpMkLst>
        </pc:grpChg>
        <pc:grpChg chg="mod">
          <ac:chgData name="양원혁(컴퓨터공학과)" userId="0d81a1f4-6d96-4ee1-accf-e90cb61109c6" providerId="ADAL" clId="{425C939C-E048-4C5C-AE1A-C11BE336CF45}" dt="2025-10-01T09:30:06.688" v="38960"/>
          <ac:grpSpMkLst>
            <pc:docMk/>
            <pc:sldMk cId="2544276856" sldId="581"/>
            <ac:grpSpMk id="61" creationId="{52D0674C-3DA3-94D8-6A02-A7CD753C35FD}"/>
          </ac:grpSpMkLst>
        </pc:grpChg>
        <pc:grpChg chg="add del mod ord">
          <ac:chgData name="양원혁(컴퓨터공학과)" userId="0d81a1f4-6d96-4ee1-accf-e90cb61109c6" providerId="ADAL" clId="{425C939C-E048-4C5C-AE1A-C11BE336CF45}" dt="2025-10-14T12:14:43.735" v="85997" actId="166"/>
          <ac:grpSpMkLst>
            <pc:docMk/>
            <pc:sldMk cId="2544276856" sldId="581"/>
            <ac:grpSpMk id="69" creationId="{095CC540-CB47-4709-0F35-2032656CD1AF}"/>
          </ac:grpSpMkLst>
        </pc:grpChg>
        <pc:graphicFrameChg chg="add mod ord">
          <ac:chgData name="양원혁(컴퓨터공학과)" userId="0d81a1f4-6d96-4ee1-accf-e90cb61109c6" providerId="ADAL" clId="{425C939C-E048-4C5C-AE1A-C11BE336CF45}" dt="2025-10-14T12:23:43.922" v="86068" actId="1076"/>
          <ac:graphicFrameMkLst>
            <pc:docMk/>
            <pc:sldMk cId="2544276856" sldId="581"/>
            <ac:graphicFrameMk id="3" creationId="{C8908FAC-F827-07F4-12F9-7D2E16641B96}"/>
          </ac:graphicFrameMkLst>
        </pc:graphicFrameChg>
        <pc:graphicFrameChg chg="add mod ord">
          <ac:chgData name="양원혁(컴퓨터공학과)" userId="0d81a1f4-6d96-4ee1-accf-e90cb61109c6" providerId="ADAL" clId="{425C939C-E048-4C5C-AE1A-C11BE336CF45}" dt="2025-10-14T12:23:49.035" v="86071" actId="1076"/>
          <ac:graphicFrameMkLst>
            <pc:docMk/>
            <pc:sldMk cId="2544276856" sldId="581"/>
            <ac:graphicFrameMk id="4" creationId="{0621510E-3687-BA2E-8576-F1433A9BF76B}"/>
          </ac:graphicFrameMkLst>
        </pc:graphicFrameChg>
        <pc:graphicFrameChg chg="add mod">
          <ac:chgData name="양원혁(컴퓨터공학과)" userId="0d81a1f4-6d96-4ee1-accf-e90cb61109c6" providerId="ADAL" clId="{425C939C-E048-4C5C-AE1A-C11BE336CF45}" dt="2025-10-10T05:47:29.364" v="53492"/>
          <ac:graphicFrameMkLst>
            <pc:docMk/>
            <pc:sldMk cId="2544276856" sldId="581"/>
            <ac:graphicFrameMk id="5" creationId="{746742DF-FD40-7BB5-05D4-5BDA62EC81D2}"/>
          </ac:graphicFrameMkLst>
        </pc:graphicFrameChg>
        <pc:graphicFrameChg chg="add mod">
          <ac:chgData name="양원혁(컴퓨터공학과)" userId="0d81a1f4-6d96-4ee1-accf-e90cb61109c6" providerId="ADAL" clId="{425C939C-E048-4C5C-AE1A-C11BE336CF45}" dt="2025-10-14T12:23:12.136" v="86064" actId="552"/>
          <ac:graphicFrameMkLst>
            <pc:docMk/>
            <pc:sldMk cId="2544276856" sldId="581"/>
            <ac:graphicFrameMk id="10" creationId="{F8EAA471-E8BC-33A0-A8D4-2717EDC68BD7}"/>
          </ac:graphicFrameMkLst>
        </pc:graphicFrameChg>
        <pc:graphicFrameChg chg="add mod">
          <ac:chgData name="양원혁(컴퓨터공학과)" userId="0d81a1f4-6d96-4ee1-accf-e90cb61109c6" providerId="ADAL" clId="{425C939C-E048-4C5C-AE1A-C11BE336CF45}" dt="2025-10-14T12:23:06.061" v="86063" actId="554"/>
          <ac:graphicFrameMkLst>
            <pc:docMk/>
            <pc:sldMk cId="2544276856" sldId="581"/>
            <ac:graphicFrameMk id="48" creationId="{BE61D2A7-6D85-FEC8-4D97-EA5CE3EA1ADF}"/>
          </ac:graphicFrameMkLst>
        </pc:graphicFrameChg>
        <pc:cxnChg chg="mod">
          <ac:chgData name="양원혁(컴퓨터공학과)" userId="0d81a1f4-6d96-4ee1-accf-e90cb61109c6" providerId="ADAL" clId="{425C939C-E048-4C5C-AE1A-C11BE336CF45}" dt="2025-10-14T12:24:33.518" v="86074"/>
          <ac:cxnSpMkLst>
            <pc:docMk/>
            <pc:sldMk cId="2544276856" sldId="581"/>
            <ac:cxnSpMk id="14" creationId="{28DE3ADC-D63C-6304-4419-E3F0FF4DD9BA}"/>
          </ac:cxnSpMkLst>
        </pc:cxnChg>
        <pc:cxnChg chg="mod">
          <ac:chgData name="양원혁(컴퓨터공학과)" userId="0d81a1f4-6d96-4ee1-accf-e90cb61109c6" providerId="ADAL" clId="{425C939C-E048-4C5C-AE1A-C11BE336CF45}" dt="2025-10-14T12:24:33.518" v="86074"/>
          <ac:cxnSpMkLst>
            <pc:docMk/>
            <pc:sldMk cId="2544276856" sldId="581"/>
            <ac:cxnSpMk id="15" creationId="{132D5597-243D-D027-FD03-C464D3C67840}"/>
          </ac:cxnSpMkLst>
        </pc:cxnChg>
        <pc:cxnChg chg="mod">
          <ac:chgData name="양원혁(컴퓨터공학과)" userId="0d81a1f4-6d96-4ee1-accf-e90cb61109c6" providerId="ADAL" clId="{425C939C-E048-4C5C-AE1A-C11BE336CF45}" dt="2025-10-14T12:24:42.032" v="86077" actId="14100"/>
          <ac:cxnSpMkLst>
            <pc:docMk/>
            <pc:sldMk cId="2544276856" sldId="581"/>
            <ac:cxnSpMk id="16" creationId="{E8163D74-D09F-AE1B-FDCD-FED966F886D4}"/>
          </ac:cxnSpMkLst>
        </pc:cxnChg>
        <pc:cxnChg chg="mod">
          <ac:chgData name="양원혁(컴퓨터공학과)" userId="0d81a1f4-6d96-4ee1-accf-e90cb61109c6" providerId="ADAL" clId="{425C939C-E048-4C5C-AE1A-C11BE336CF45}" dt="2025-10-01T09:32:53.643" v="39009" actId="208"/>
          <ac:cxnSpMkLst>
            <pc:docMk/>
            <pc:sldMk cId="2544276856" sldId="581"/>
            <ac:cxnSpMk id="55" creationId="{CF060AE2-40A0-EE7F-9FBA-3B250242AD03}"/>
          </ac:cxnSpMkLst>
        </pc:cxnChg>
        <pc:cxnChg chg="mod">
          <ac:chgData name="양원혁(컴퓨터공학과)" userId="0d81a1f4-6d96-4ee1-accf-e90cb61109c6" providerId="ADAL" clId="{425C939C-E048-4C5C-AE1A-C11BE336CF45}" dt="2025-10-01T09:33:03.633" v="39011" actId="208"/>
          <ac:cxnSpMkLst>
            <pc:docMk/>
            <pc:sldMk cId="2544276856" sldId="581"/>
            <ac:cxnSpMk id="56" creationId="{EB3A8B05-5A29-DF6C-8D7A-D5D905D9B8BE}"/>
          </ac:cxnSpMkLst>
        </pc:cxnChg>
        <pc:cxnChg chg="mod">
          <ac:chgData name="양원혁(컴퓨터공학과)" userId="0d81a1f4-6d96-4ee1-accf-e90cb61109c6" providerId="ADAL" clId="{425C939C-E048-4C5C-AE1A-C11BE336CF45}" dt="2025-10-01T09:32:57.558" v="39010" actId="208"/>
          <ac:cxnSpMkLst>
            <pc:docMk/>
            <pc:sldMk cId="2544276856" sldId="581"/>
            <ac:cxnSpMk id="57" creationId="{8405AF77-4265-79AF-89D3-A237093C1668}"/>
          </ac:cxnSpMkLst>
        </pc:cxnChg>
        <pc:cxnChg chg="mod">
          <ac:chgData name="양원혁(컴퓨터공학과)" userId="0d81a1f4-6d96-4ee1-accf-e90cb61109c6" providerId="ADAL" clId="{425C939C-E048-4C5C-AE1A-C11BE336CF45}" dt="2025-10-01T09:30:06.688" v="38960"/>
          <ac:cxnSpMkLst>
            <pc:docMk/>
            <pc:sldMk cId="2544276856" sldId="581"/>
            <ac:cxnSpMk id="67" creationId="{AB8367CE-0479-A069-FE7E-4CCB44D8086C}"/>
          </ac:cxnSpMkLst>
        </pc:cxnChg>
      </pc:sldChg>
      <pc:sldChg chg="addSp delSp modSp add del mod delAnim modAnim modNotesTx">
        <pc:chgData name="양원혁(컴퓨터공학과)" userId="0d81a1f4-6d96-4ee1-accf-e90cb61109c6" providerId="ADAL" clId="{425C939C-E048-4C5C-AE1A-C11BE336CF45}" dt="2025-10-10T05:56:02.766" v="53502" actId="47"/>
        <pc:sldMkLst>
          <pc:docMk/>
          <pc:sldMk cId="2846838802" sldId="582"/>
        </pc:sldMkLst>
      </pc:sldChg>
      <pc:sldChg chg="add del mod modShow">
        <pc:chgData name="양원혁(컴퓨터공학과)" userId="0d81a1f4-6d96-4ee1-accf-e90cb61109c6" providerId="ADAL" clId="{425C939C-E048-4C5C-AE1A-C11BE336CF45}" dt="2025-09-29T10:56:29.307" v="26854" actId="47"/>
        <pc:sldMkLst>
          <pc:docMk/>
          <pc:sldMk cId="3685436769" sldId="583"/>
        </pc:sldMkLst>
      </pc:sldChg>
      <pc:sldChg chg="delSp add del mod ord">
        <pc:chgData name="양원혁(컴퓨터공학과)" userId="0d81a1f4-6d96-4ee1-accf-e90cb61109c6" providerId="ADAL" clId="{425C939C-E048-4C5C-AE1A-C11BE336CF45}" dt="2025-09-30T15:07:21.634" v="32138" actId="47"/>
        <pc:sldMkLst>
          <pc:docMk/>
          <pc:sldMk cId="2085548477" sldId="584"/>
        </pc:sldMkLst>
      </pc:sldChg>
      <pc:sldChg chg="addSp delSp modSp add mod ord addAnim delAnim modAnim chgLayout modNotesTx">
        <pc:chgData name="양원혁(컴퓨터공학과)" userId="0d81a1f4-6d96-4ee1-accf-e90cb61109c6" providerId="ADAL" clId="{425C939C-E048-4C5C-AE1A-C11BE336CF45}" dt="2025-10-16T09:53:44.139" v="97428" actId="20577"/>
        <pc:sldMkLst>
          <pc:docMk/>
          <pc:sldMk cId="143359198" sldId="585"/>
        </pc:sldMkLst>
        <pc:spChg chg="add mod">
          <ac:chgData name="양원혁(컴퓨터공학과)" userId="0d81a1f4-6d96-4ee1-accf-e90cb61109c6" providerId="ADAL" clId="{425C939C-E048-4C5C-AE1A-C11BE336CF45}" dt="2025-10-14T15:31:32.521" v="89245" actId="1076"/>
          <ac:spMkLst>
            <pc:docMk/>
            <pc:sldMk cId="143359198" sldId="585"/>
            <ac:spMk id="2" creationId="{5AFE73B2-6542-BFFB-425D-0545C3E6A692}"/>
          </ac:spMkLst>
        </pc:spChg>
        <pc:spChg chg="mod ord">
          <ac:chgData name="양원혁(컴퓨터공학과)" userId="0d81a1f4-6d96-4ee1-accf-e90cb61109c6" providerId="ADAL" clId="{425C939C-E048-4C5C-AE1A-C11BE336CF45}" dt="2025-10-02T07:19:15.081" v="40617" actId="20577"/>
          <ac:spMkLst>
            <pc:docMk/>
            <pc:sldMk cId="143359198" sldId="585"/>
            <ac:spMk id="4" creationId="{BE4527E5-3531-0E29-7D7C-CA3EF7D6C2B9}"/>
          </ac:spMkLst>
        </pc:spChg>
        <pc:spChg chg="mod ord">
          <ac:chgData name="양원혁(컴퓨터공학과)" userId="0d81a1f4-6d96-4ee1-accf-e90cb61109c6" providerId="ADAL" clId="{425C939C-E048-4C5C-AE1A-C11BE336CF45}" dt="2025-10-10T04:06:03.436" v="52696" actId="2711"/>
          <ac:spMkLst>
            <pc:docMk/>
            <pc:sldMk cId="143359198" sldId="585"/>
            <ac:spMk id="5" creationId="{16E2F8A5-6404-B970-6A31-2AF203BEF06E}"/>
          </ac:spMkLst>
        </pc:spChg>
        <pc:spChg chg="add del mod">
          <ac:chgData name="양원혁(컴퓨터공학과)" userId="0d81a1f4-6d96-4ee1-accf-e90cb61109c6" providerId="ADAL" clId="{425C939C-E048-4C5C-AE1A-C11BE336CF45}" dt="2025-10-10T04:06:20.515" v="52699" actId="478"/>
          <ac:spMkLst>
            <pc:docMk/>
            <pc:sldMk cId="143359198" sldId="585"/>
            <ac:spMk id="6" creationId="{EFA2792C-F09B-2BC3-225D-22F116A9A7F2}"/>
          </ac:spMkLst>
        </pc:spChg>
        <pc:spChg chg="add mod">
          <ac:chgData name="양원혁(컴퓨터공학과)" userId="0d81a1f4-6d96-4ee1-accf-e90cb61109c6" providerId="ADAL" clId="{425C939C-E048-4C5C-AE1A-C11BE336CF45}" dt="2025-10-10T04:05:53.379" v="52693" actId="2711"/>
          <ac:spMkLst>
            <pc:docMk/>
            <pc:sldMk cId="143359198" sldId="585"/>
            <ac:spMk id="9" creationId="{1E201DBB-69DB-6EA2-AD29-4E34FBB75114}"/>
          </ac:spMkLst>
        </pc:spChg>
        <pc:spChg chg="mod">
          <ac:chgData name="양원혁(컴퓨터공학과)" userId="0d81a1f4-6d96-4ee1-accf-e90cb61109c6" providerId="ADAL" clId="{425C939C-E048-4C5C-AE1A-C11BE336CF45}" dt="2025-10-14T15:31:28.241" v="89244" actId="2085"/>
          <ac:spMkLst>
            <pc:docMk/>
            <pc:sldMk cId="143359198" sldId="585"/>
            <ac:spMk id="47" creationId="{2F849095-1B74-9542-AA2B-76CACC8BB890}"/>
          </ac:spMkLst>
        </pc:spChg>
        <pc:spChg chg="mod">
          <ac:chgData name="양원혁(컴퓨터공학과)" userId="0d81a1f4-6d96-4ee1-accf-e90cb61109c6" providerId="ADAL" clId="{425C939C-E048-4C5C-AE1A-C11BE336CF45}" dt="2025-10-14T15:31:22.453" v="89242" actId="2085"/>
          <ac:spMkLst>
            <pc:docMk/>
            <pc:sldMk cId="143359198" sldId="585"/>
            <ac:spMk id="99" creationId="{39A8F1B6-2229-0227-507F-C386929FA65F}"/>
          </ac:spMkLst>
        </pc:spChg>
        <pc:grpChg chg="mod">
          <ac:chgData name="양원혁(컴퓨터공학과)" userId="0d81a1f4-6d96-4ee1-accf-e90cb61109c6" providerId="ADAL" clId="{425C939C-E048-4C5C-AE1A-C11BE336CF45}" dt="2025-10-02T05:31:49.046" v="39800" actId="1076"/>
          <ac:grpSpMkLst>
            <pc:docMk/>
            <pc:sldMk cId="143359198" sldId="585"/>
            <ac:grpSpMk id="107" creationId="{3D0D670E-DBC0-BB28-33CF-1272CA2218C6}"/>
          </ac:grpSpMkLst>
        </pc:grpChg>
        <pc:grpChg chg="mod">
          <ac:chgData name="양원혁(컴퓨터공학과)" userId="0d81a1f4-6d96-4ee1-accf-e90cb61109c6" providerId="ADAL" clId="{425C939C-E048-4C5C-AE1A-C11BE336CF45}" dt="2025-10-02T05:31:49.046" v="39800" actId="1076"/>
          <ac:grpSpMkLst>
            <pc:docMk/>
            <pc:sldMk cId="143359198" sldId="585"/>
            <ac:grpSpMk id="112" creationId="{BAE1467A-2095-2D1E-4807-792479912310}"/>
          </ac:grpSpMkLst>
        </pc:grpChg>
      </pc:sldChg>
      <pc:sldChg chg="addSp modSp add del mod modShow">
        <pc:chgData name="양원혁(컴퓨터공학과)" userId="0d81a1f4-6d96-4ee1-accf-e90cb61109c6" providerId="ADAL" clId="{425C939C-E048-4C5C-AE1A-C11BE336CF45}" dt="2025-09-29T11:49:52.768" v="27079" actId="47"/>
        <pc:sldMkLst>
          <pc:docMk/>
          <pc:sldMk cId="2062552774" sldId="585"/>
        </pc:sldMkLst>
      </pc:sldChg>
      <pc:sldChg chg="add del modAnim">
        <pc:chgData name="양원혁(컴퓨터공학과)" userId="0d81a1f4-6d96-4ee1-accf-e90cb61109c6" providerId="ADAL" clId="{425C939C-E048-4C5C-AE1A-C11BE336CF45}" dt="2025-09-29T11:49:48.288" v="27078" actId="47"/>
        <pc:sldMkLst>
          <pc:docMk/>
          <pc:sldMk cId="482937039" sldId="586"/>
        </pc:sldMkLst>
      </pc:sldChg>
      <pc:sldChg chg="modSp add del mod ord modAnim modShow modNotesTx">
        <pc:chgData name="양원혁(컴퓨터공학과)" userId="0d81a1f4-6d96-4ee1-accf-e90cb61109c6" providerId="ADAL" clId="{425C939C-E048-4C5C-AE1A-C11BE336CF45}" dt="2025-10-09T10:09:09.531" v="52294" actId="47"/>
        <pc:sldMkLst>
          <pc:docMk/>
          <pc:sldMk cId="1754056420" sldId="586"/>
        </pc:sldMkLst>
      </pc:sldChg>
      <pc:sldChg chg="add del mod modShow">
        <pc:chgData name="양원혁(컴퓨터공학과)" userId="0d81a1f4-6d96-4ee1-accf-e90cb61109c6" providerId="ADAL" clId="{425C939C-E048-4C5C-AE1A-C11BE336CF45}" dt="2025-09-29T13:07:41.226" v="27580" actId="47"/>
        <pc:sldMkLst>
          <pc:docMk/>
          <pc:sldMk cId="2665272596" sldId="586"/>
        </pc:sldMkLst>
      </pc:sldChg>
      <pc:sldChg chg="delSp modSp add del mod delAnim">
        <pc:chgData name="양원혁(컴퓨터공학과)" userId="0d81a1f4-6d96-4ee1-accf-e90cb61109c6" providerId="ADAL" clId="{425C939C-E048-4C5C-AE1A-C11BE336CF45}" dt="2025-09-29T12:01:23.965" v="27149" actId="47"/>
        <pc:sldMkLst>
          <pc:docMk/>
          <pc:sldMk cId="3274219640" sldId="586"/>
        </pc:sldMkLst>
      </pc:sldChg>
      <pc:sldChg chg="addSp modSp add del mod modAnim modNotesTx">
        <pc:chgData name="양원혁(컴퓨터공학과)" userId="0d81a1f4-6d96-4ee1-accf-e90cb61109c6" providerId="ADAL" clId="{425C939C-E048-4C5C-AE1A-C11BE336CF45}" dt="2025-09-29T11:44:10.550" v="27028" actId="47"/>
        <pc:sldMkLst>
          <pc:docMk/>
          <pc:sldMk cId="3508568739" sldId="586"/>
        </pc:sldMkLst>
      </pc:sldChg>
      <pc:sldChg chg="addSp delSp modSp add del mod ord addAnim delAnim modAnim chgLayout modNotesTx">
        <pc:chgData name="양원혁(컴퓨터공학과)" userId="0d81a1f4-6d96-4ee1-accf-e90cb61109c6" providerId="ADAL" clId="{425C939C-E048-4C5C-AE1A-C11BE336CF45}" dt="2025-10-11T06:09:12.739" v="57606" actId="47"/>
        <pc:sldMkLst>
          <pc:docMk/>
          <pc:sldMk cId="725064522" sldId="587"/>
        </pc:sldMkLst>
      </pc:sldChg>
      <pc:sldChg chg="addSp modSp add del mod modAnim">
        <pc:chgData name="양원혁(컴퓨터공학과)" userId="0d81a1f4-6d96-4ee1-accf-e90cb61109c6" providerId="ADAL" clId="{425C939C-E048-4C5C-AE1A-C11BE336CF45}" dt="2025-09-29T11:49:25.944" v="27073" actId="47"/>
        <pc:sldMkLst>
          <pc:docMk/>
          <pc:sldMk cId="1431519617" sldId="587"/>
        </pc:sldMkLst>
      </pc:sldChg>
      <pc:sldChg chg="delSp modSp add del mod delAnim">
        <pc:chgData name="양원혁(컴퓨터공학과)" userId="0d81a1f4-6d96-4ee1-accf-e90cb61109c6" providerId="ADAL" clId="{425C939C-E048-4C5C-AE1A-C11BE336CF45}" dt="2025-09-29T14:30:11.145" v="28056" actId="47"/>
        <pc:sldMkLst>
          <pc:docMk/>
          <pc:sldMk cId="2613018950" sldId="587"/>
        </pc:sldMkLst>
      </pc:sldChg>
      <pc:sldChg chg="add del">
        <pc:chgData name="양원혁(컴퓨터공학과)" userId="0d81a1f4-6d96-4ee1-accf-e90cb61109c6" providerId="ADAL" clId="{425C939C-E048-4C5C-AE1A-C11BE336CF45}" dt="2025-09-29T14:36:10.889" v="28111" actId="47"/>
        <pc:sldMkLst>
          <pc:docMk/>
          <pc:sldMk cId="3151169675" sldId="587"/>
        </pc:sldMkLst>
      </pc:sldChg>
      <pc:sldChg chg="add del">
        <pc:chgData name="양원혁(컴퓨터공학과)" userId="0d81a1f4-6d96-4ee1-accf-e90cb61109c6" providerId="ADAL" clId="{425C939C-E048-4C5C-AE1A-C11BE336CF45}" dt="2025-09-29T15:33:21.754" v="28409"/>
        <pc:sldMkLst>
          <pc:docMk/>
          <pc:sldMk cId="2029480915" sldId="588"/>
        </pc:sldMkLst>
      </pc:sldChg>
      <pc:sldChg chg="addSp delSp modSp add del mod ord modAnim modShow modNotesTx">
        <pc:chgData name="양원혁(컴퓨터공학과)" userId="0d81a1f4-6d96-4ee1-accf-e90cb61109c6" providerId="ADAL" clId="{425C939C-E048-4C5C-AE1A-C11BE336CF45}" dt="2025-10-09T10:09:04.002" v="52293" actId="47"/>
        <pc:sldMkLst>
          <pc:docMk/>
          <pc:sldMk cId="3734506705" sldId="588"/>
        </pc:sldMkLst>
      </pc:sldChg>
      <pc:sldChg chg="addSp delSp modSp add del mod delAnim modAnim">
        <pc:chgData name="양원혁(컴퓨터공학과)" userId="0d81a1f4-6d96-4ee1-accf-e90cb61109c6" providerId="ADAL" clId="{425C939C-E048-4C5C-AE1A-C11BE336CF45}" dt="2025-09-30T08:31:06.275" v="30384" actId="47"/>
        <pc:sldMkLst>
          <pc:docMk/>
          <pc:sldMk cId="1502774942" sldId="589"/>
        </pc:sldMkLst>
      </pc:sldChg>
      <pc:sldChg chg="add del mod ord modShow">
        <pc:chgData name="양원혁(컴퓨터공학과)" userId="0d81a1f4-6d96-4ee1-accf-e90cb61109c6" providerId="ADAL" clId="{425C939C-E048-4C5C-AE1A-C11BE336CF45}" dt="2025-10-09T10:09:38.262" v="52301" actId="47"/>
        <pc:sldMkLst>
          <pc:docMk/>
          <pc:sldMk cId="3158519708" sldId="590"/>
        </pc:sldMkLst>
      </pc:sldChg>
      <pc:sldChg chg="addSp delSp modSp add del mod addAnim delAnim modAnim chgLayout modNotesTx">
        <pc:chgData name="양원혁(컴퓨터공학과)" userId="0d81a1f4-6d96-4ee1-accf-e90cb61109c6" providerId="ADAL" clId="{425C939C-E048-4C5C-AE1A-C11BE336CF45}" dt="2025-09-30T13:17:32.893" v="31444" actId="47"/>
        <pc:sldMkLst>
          <pc:docMk/>
          <pc:sldMk cId="1471028089" sldId="591"/>
        </pc:sldMkLst>
      </pc:sldChg>
      <pc:sldChg chg="add del">
        <pc:chgData name="양원혁(컴퓨터공학과)" userId="0d81a1f4-6d96-4ee1-accf-e90cb61109c6" providerId="ADAL" clId="{425C939C-E048-4C5C-AE1A-C11BE336CF45}" dt="2025-09-30T07:08:20.662" v="29680"/>
        <pc:sldMkLst>
          <pc:docMk/>
          <pc:sldMk cId="719646094" sldId="592"/>
        </pc:sldMkLst>
      </pc:sldChg>
      <pc:sldChg chg="add del">
        <pc:chgData name="양원혁(컴퓨터공학과)" userId="0d81a1f4-6d96-4ee1-accf-e90cb61109c6" providerId="ADAL" clId="{425C939C-E048-4C5C-AE1A-C11BE336CF45}" dt="2025-09-30T10:07:59.623" v="30491"/>
        <pc:sldMkLst>
          <pc:docMk/>
          <pc:sldMk cId="1355116746" sldId="592"/>
        </pc:sldMkLst>
      </pc:sldChg>
      <pc:sldChg chg="addSp delSp modSp add del mod ord modAnim">
        <pc:chgData name="양원혁(컴퓨터공학과)" userId="0d81a1f4-6d96-4ee1-accf-e90cb61109c6" providerId="ADAL" clId="{425C939C-E048-4C5C-AE1A-C11BE336CF45}" dt="2025-09-30T07:55:32.951" v="30193" actId="47"/>
        <pc:sldMkLst>
          <pc:docMk/>
          <pc:sldMk cId="1461717414" sldId="592"/>
        </pc:sldMkLst>
      </pc:sldChg>
      <pc:sldChg chg="addSp delSp modSp add del mod ord addAnim delAnim modAnim modNotesTx">
        <pc:chgData name="양원혁(컴퓨터공학과)" userId="0d81a1f4-6d96-4ee1-accf-e90cb61109c6" providerId="ADAL" clId="{425C939C-E048-4C5C-AE1A-C11BE336CF45}" dt="2025-10-02T10:55:08.075" v="41445" actId="47"/>
        <pc:sldMkLst>
          <pc:docMk/>
          <pc:sldMk cId="2149005093" sldId="592"/>
        </pc:sldMkLst>
      </pc:sldChg>
      <pc:sldChg chg="addSp delSp modSp add del mod delAnim">
        <pc:chgData name="양원혁(컴퓨터공학과)" userId="0d81a1f4-6d96-4ee1-accf-e90cb61109c6" providerId="ADAL" clId="{425C939C-E048-4C5C-AE1A-C11BE336CF45}" dt="2025-09-30T13:12:51.585" v="31425" actId="47"/>
        <pc:sldMkLst>
          <pc:docMk/>
          <pc:sldMk cId="3713238096" sldId="592"/>
        </pc:sldMkLst>
      </pc:sldChg>
      <pc:sldChg chg="delSp add del mod ord delAnim modNotesTx">
        <pc:chgData name="양원혁(컴퓨터공학과)" userId="0d81a1f4-6d96-4ee1-accf-e90cb61109c6" providerId="ADAL" clId="{425C939C-E048-4C5C-AE1A-C11BE336CF45}" dt="2025-09-30T13:27:10.336" v="31504" actId="47"/>
        <pc:sldMkLst>
          <pc:docMk/>
          <pc:sldMk cId="2511952770" sldId="593"/>
        </pc:sldMkLst>
      </pc:sldChg>
      <pc:sldChg chg="add del mod ord modShow">
        <pc:chgData name="양원혁(컴퓨터공학과)" userId="0d81a1f4-6d96-4ee1-accf-e90cb61109c6" providerId="ADAL" clId="{425C939C-E048-4C5C-AE1A-C11BE336CF45}" dt="2025-09-30T14:41:00.456" v="31961" actId="47"/>
        <pc:sldMkLst>
          <pc:docMk/>
          <pc:sldMk cId="2926033952" sldId="593"/>
        </pc:sldMkLst>
      </pc:sldChg>
      <pc:sldChg chg="addSp delSp modSp add del mod ord delAnim modAnim modShow modNotesTx">
        <pc:chgData name="양원혁(컴퓨터공학과)" userId="0d81a1f4-6d96-4ee1-accf-e90cb61109c6" providerId="ADAL" clId="{425C939C-E048-4C5C-AE1A-C11BE336CF45}" dt="2025-10-09T10:09:04.002" v="52293" actId="47"/>
        <pc:sldMkLst>
          <pc:docMk/>
          <pc:sldMk cId="2905975133" sldId="594"/>
        </pc:sldMkLst>
      </pc:sldChg>
      <pc:sldChg chg="modSp add del mod ord modShow">
        <pc:chgData name="양원혁(컴퓨터공학과)" userId="0d81a1f4-6d96-4ee1-accf-e90cb61109c6" providerId="ADAL" clId="{425C939C-E048-4C5C-AE1A-C11BE336CF45}" dt="2025-10-09T10:09:04.002" v="52293" actId="47"/>
        <pc:sldMkLst>
          <pc:docMk/>
          <pc:sldMk cId="2706907190" sldId="595"/>
        </pc:sldMkLst>
      </pc:sldChg>
      <pc:sldChg chg="add del">
        <pc:chgData name="양원혁(컴퓨터공학과)" userId="0d81a1f4-6d96-4ee1-accf-e90cb61109c6" providerId="ADAL" clId="{425C939C-E048-4C5C-AE1A-C11BE336CF45}" dt="2025-09-30T18:03:14.657" v="32846" actId="47"/>
        <pc:sldMkLst>
          <pc:docMk/>
          <pc:sldMk cId="4268932539" sldId="596"/>
        </pc:sldMkLst>
      </pc:sldChg>
      <pc:sldChg chg="modSp add del mod">
        <pc:chgData name="양원혁(컴퓨터공학과)" userId="0d81a1f4-6d96-4ee1-accf-e90cb61109c6" providerId="ADAL" clId="{425C939C-E048-4C5C-AE1A-C11BE336CF45}" dt="2025-09-30T17:57:17.116" v="32756" actId="47"/>
        <pc:sldMkLst>
          <pc:docMk/>
          <pc:sldMk cId="1155610068" sldId="597"/>
        </pc:sldMkLst>
      </pc:sldChg>
      <pc:sldChg chg="addSp delSp modSp add del mod ord modShow">
        <pc:chgData name="양원혁(컴퓨터공학과)" userId="0d81a1f4-6d96-4ee1-accf-e90cb61109c6" providerId="ADAL" clId="{425C939C-E048-4C5C-AE1A-C11BE336CF45}" dt="2025-10-02T15:56:37.161" v="43442" actId="47"/>
        <pc:sldMkLst>
          <pc:docMk/>
          <pc:sldMk cId="4008878136" sldId="598"/>
        </pc:sldMkLst>
      </pc:sldChg>
      <pc:sldChg chg="addSp delSp modSp add del mod ord modAnim modNotes modNotesTx">
        <pc:chgData name="양원혁(컴퓨터공학과)" userId="0d81a1f4-6d96-4ee1-accf-e90cb61109c6" providerId="ADAL" clId="{425C939C-E048-4C5C-AE1A-C11BE336CF45}" dt="2025-10-16T05:42:28.971" v="96676" actId="47"/>
        <pc:sldMkLst>
          <pc:docMk/>
          <pc:sldMk cId="3315323845" sldId="599"/>
        </pc:sldMkLst>
      </pc:sldChg>
      <pc:sldChg chg="addSp delSp modSp add del mod ord delAnim modAnim modNotesTx">
        <pc:chgData name="양원혁(컴퓨터공학과)" userId="0d81a1f4-6d96-4ee1-accf-e90cb61109c6" providerId="ADAL" clId="{425C939C-E048-4C5C-AE1A-C11BE336CF45}" dt="2025-10-11T07:37:09.786" v="59512" actId="47"/>
        <pc:sldMkLst>
          <pc:docMk/>
          <pc:sldMk cId="102155929" sldId="600"/>
        </pc:sldMkLst>
      </pc:sldChg>
      <pc:sldChg chg="addSp delSp modSp add del mod ord modTransition delAnim modAnim modNotesTx">
        <pc:chgData name="양원혁(컴퓨터공학과)" userId="0d81a1f4-6d96-4ee1-accf-e90cb61109c6" providerId="ADAL" clId="{425C939C-E048-4C5C-AE1A-C11BE336CF45}" dt="2025-10-11T07:37:09.786" v="59512" actId="47"/>
        <pc:sldMkLst>
          <pc:docMk/>
          <pc:sldMk cId="1733676050" sldId="601"/>
        </pc:sldMkLst>
      </pc:sldChg>
      <pc:sldChg chg="addSp delSp modSp add del mod ord delAnim modAnim chgLayout modNotesTx">
        <pc:chgData name="양원혁(컴퓨터공학과)" userId="0d81a1f4-6d96-4ee1-accf-e90cb61109c6" providerId="ADAL" clId="{425C939C-E048-4C5C-AE1A-C11BE336CF45}" dt="2025-10-09T10:09:16.941" v="52297" actId="47"/>
        <pc:sldMkLst>
          <pc:docMk/>
          <pc:sldMk cId="1472922462" sldId="602"/>
        </pc:sldMkLst>
      </pc:sldChg>
      <pc:sldChg chg="addSp delSp modSp add del mod ord addAnim delAnim modAnim modNotesTx">
        <pc:chgData name="양원혁(컴퓨터공학과)" userId="0d81a1f4-6d96-4ee1-accf-e90cb61109c6" providerId="ADAL" clId="{425C939C-E048-4C5C-AE1A-C11BE336CF45}" dt="2025-10-16T05:16:58.493" v="96584" actId="47"/>
        <pc:sldMkLst>
          <pc:docMk/>
          <pc:sldMk cId="3040323075" sldId="603"/>
        </pc:sldMkLst>
      </pc:sldChg>
      <pc:sldChg chg="add del">
        <pc:chgData name="양원혁(컴퓨터공학과)" userId="0d81a1f4-6d96-4ee1-accf-e90cb61109c6" providerId="ADAL" clId="{425C939C-E048-4C5C-AE1A-C11BE336CF45}" dt="2025-09-30T22:18:39.126" v="34720" actId="47"/>
        <pc:sldMkLst>
          <pc:docMk/>
          <pc:sldMk cId="1608815053" sldId="604"/>
        </pc:sldMkLst>
      </pc:sldChg>
      <pc:sldChg chg="addSp modSp add del modAnim">
        <pc:chgData name="양원혁(컴퓨터공학과)" userId="0d81a1f4-6d96-4ee1-accf-e90cb61109c6" providerId="ADAL" clId="{425C939C-E048-4C5C-AE1A-C11BE336CF45}" dt="2025-10-01T00:03:49.579" v="35769" actId="47"/>
        <pc:sldMkLst>
          <pc:docMk/>
          <pc:sldMk cId="1880527395" sldId="604"/>
        </pc:sldMkLst>
      </pc:sldChg>
      <pc:sldChg chg="addSp modSp add del mod modAnim modNotesTx">
        <pc:chgData name="양원혁(컴퓨터공학과)" userId="0d81a1f4-6d96-4ee1-accf-e90cb61109c6" providerId="ADAL" clId="{425C939C-E048-4C5C-AE1A-C11BE336CF45}" dt="2025-10-05T12:51:38.141" v="45723" actId="47"/>
        <pc:sldMkLst>
          <pc:docMk/>
          <pc:sldMk cId="299131869" sldId="605"/>
        </pc:sldMkLst>
      </pc:sldChg>
      <pc:sldChg chg="addSp delSp modSp add del mod ord modTransition addAnim delAnim modAnim modNotesTx">
        <pc:chgData name="양원혁(컴퓨터공학과)" userId="0d81a1f4-6d96-4ee1-accf-e90cb61109c6" providerId="ADAL" clId="{425C939C-E048-4C5C-AE1A-C11BE336CF45}" dt="2025-10-12T05:59:19.108" v="63356" actId="47"/>
        <pc:sldMkLst>
          <pc:docMk/>
          <pc:sldMk cId="2685218856" sldId="606"/>
        </pc:sldMkLst>
      </pc:sldChg>
      <pc:sldChg chg="add del">
        <pc:chgData name="양원혁(컴퓨터공학과)" userId="0d81a1f4-6d96-4ee1-accf-e90cb61109c6" providerId="ADAL" clId="{425C939C-E048-4C5C-AE1A-C11BE336CF45}" dt="2025-09-30T23:37:56.765" v="35437"/>
        <pc:sldMkLst>
          <pc:docMk/>
          <pc:sldMk cId="4280674061" sldId="606"/>
        </pc:sldMkLst>
      </pc:sldChg>
      <pc:sldChg chg="add del">
        <pc:chgData name="양원혁(컴퓨터공학과)" userId="0d81a1f4-6d96-4ee1-accf-e90cb61109c6" providerId="ADAL" clId="{425C939C-E048-4C5C-AE1A-C11BE336CF45}" dt="2025-10-01T01:20:29.351" v="36397"/>
        <pc:sldMkLst>
          <pc:docMk/>
          <pc:sldMk cId="1000534644" sldId="607"/>
        </pc:sldMkLst>
      </pc:sldChg>
      <pc:sldChg chg="add del mod modShow">
        <pc:chgData name="양원혁(컴퓨터공학과)" userId="0d81a1f4-6d96-4ee1-accf-e90cb61109c6" providerId="ADAL" clId="{425C939C-E048-4C5C-AE1A-C11BE336CF45}" dt="2025-10-09T10:09:10.455" v="52295" actId="47"/>
        <pc:sldMkLst>
          <pc:docMk/>
          <pc:sldMk cId="3927456902" sldId="607"/>
        </pc:sldMkLst>
      </pc:sldChg>
      <pc:sldChg chg="addSp delSp modSp add mod delAnim modAnim modNotesTx">
        <pc:chgData name="양원혁(컴퓨터공학과)" userId="0d81a1f4-6d96-4ee1-accf-e90cb61109c6" providerId="ADAL" clId="{425C939C-E048-4C5C-AE1A-C11BE336CF45}" dt="2025-10-01T07:07:01.325" v="37487" actId="20577"/>
        <pc:sldMkLst>
          <pc:docMk/>
          <pc:sldMk cId="1067372617" sldId="608"/>
        </pc:sldMkLst>
      </pc:sldChg>
      <pc:sldChg chg="delSp modSp add del mod modAnim">
        <pc:chgData name="양원혁(컴퓨터공학과)" userId="0d81a1f4-6d96-4ee1-accf-e90cb61109c6" providerId="ADAL" clId="{425C939C-E048-4C5C-AE1A-C11BE336CF45}" dt="2025-10-01T08:01:02.592" v="37769" actId="47"/>
        <pc:sldMkLst>
          <pc:docMk/>
          <pc:sldMk cId="2742290486" sldId="609"/>
        </pc:sldMkLst>
      </pc:sldChg>
      <pc:sldChg chg="add del">
        <pc:chgData name="양원혁(컴퓨터공학과)" userId="0d81a1f4-6d96-4ee1-accf-e90cb61109c6" providerId="ADAL" clId="{425C939C-E048-4C5C-AE1A-C11BE336CF45}" dt="2025-10-01T08:01:04.572" v="37770" actId="47"/>
        <pc:sldMkLst>
          <pc:docMk/>
          <pc:sldMk cId="1237344569" sldId="610"/>
        </pc:sldMkLst>
      </pc:sldChg>
      <pc:sldChg chg="addSp delSp modSp add del mod modAnim">
        <pc:chgData name="양원혁(컴퓨터공학과)" userId="0d81a1f4-6d96-4ee1-accf-e90cb61109c6" providerId="ADAL" clId="{425C939C-E048-4C5C-AE1A-C11BE336CF45}" dt="2025-10-01T07:43:04.935" v="37629" actId="47"/>
        <pc:sldMkLst>
          <pc:docMk/>
          <pc:sldMk cId="1873622524" sldId="611"/>
        </pc:sldMkLst>
      </pc:sldChg>
      <pc:sldChg chg="addSp modSp add mod ord modAnim modNotesTx">
        <pc:chgData name="양원혁(컴퓨터공학과)" userId="0d81a1f4-6d96-4ee1-accf-e90cb61109c6" providerId="ADAL" clId="{425C939C-E048-4C5C-AE1A-C11BE336CF45}" dt="2025-10-11T06:36:42.269" v="57872"/>
        <pc:sldMkLst>
          <pc:docMk/>
          <pc:sldMk cId="832503099" sldId="612"/>
        </pc:sldMkLst>
      </pc:sldChg>
      <pc:sldChg chg="add del">
        <pc:chgData name="양원혁(컴퓨터공학과)" userId="0d81a1f4-6d96-4ee1-accf-e90cb61109c6" providerId="ADAL" clId="{425C939C-E048-4C5C-AE1A-C11BE336CF45}" dt="2025-10-01T07:44:01.966" v="37637"/>
        <pc:sldMkLst>
          <pc:docMk/>
          <pc:sldMk cId="227384796" sldId="613"/>
        </pc:sldMkLst>
      </pc:sldChg>
      <pc:sldChg chg="addSp modSp add mod ord modAnim modNotesTx">
        <pc:chgData name="양원혁(컴퓨터공학과)" userId="0d81a1f4-6d96-4ee1-accf-e90cb61109c6" providerId="ADAL" clId="{425C939C-E048-4C5C-AE1A-C11BE336CF45}" dt="2025-10-11T06:36:42.269" v="57872"/>
        <pc:sldMkLst>
          <pc:docMk/>
          <pc:sldMk cId="3118480105" sldId="613"/>
        </pc:sldMkLst>
      </pc:sldChg>
      <pc:sldChg chg="addSp modSp add mod ord modAnim modNotesTx">
        <pc:chgData name="양원혁(컴퓨터공학과)" userId="0d81a1f4-6d96-4ee1-accf-e90cb61109c6" providerId="ADAL" clId="{425C939C-E048-4C5C-AE1A-C11BE336CF45}" dt="2025-10-11T06:36:42.269" v="57872"/>
        <pc:sldMkLst>
          <pc:docMk/>
          <pc:sldMk cId="735316190" sldId="614"/>
        </pc:sldMkLst>
      </pc:sldChg>
      <pc:sldChg chg="addSp modSp add del mod modAnim modNotesTx">
        <pc:chgData name="양원혁(컴퓨터공학과)" userId="0d81a1f4-6d96-4ee1-accf-e90cb61109c6" providerId="ADAL" clId="{425C939C-E048-4C5C-AE1A-C11BE336CF45}" dt="2025-10-10T04:46:25.995" v="53046" actId="47"/>
        <pc:sldMkLst>
          <pc:docMk/>
          <pc:sldMk cId="1140534261" sldId="615"/>
        </pc:sldMkLst>
      </pc:sldChg>
      <pc:sldChg chg="addSp delSp modSp add mod ord delAnim modAnim modNotesTx">
        <pc:chgData name="양원혁(컴퓨터공학과)" userId="0d81a1f4-6d96-4ee1-accf-e90cb61109c6" providerId="ADAL" clId="{425C939C-E048-4C5C-AE1A-C11BE336CF45}" dt="2025-10-11T06:36:42.269" v="57872"/>
        <pc:sldMkLst>
          <pc:docMk/>
          <pc:sldMk cId="1839224341" sldId="616"/>
        </pc:sldMkLst>
      </pc:sldChg>
      <pc:sldChg chg="addSp delSp modSp add del mod modAnim modNotesTx">
        <pc:chgData name="양원혁(컴퓨터공학과)" userId="0d81a1f4-6d96-4ee1-accf-e90cb61109c6" providerId="ADAL" clId="{425C939C-E048-4C5C-AE1A-C11BE336CF45}" dt="2025-10-09T09:53:46.322" v="52112" actId="47"/>
        <pc:sldMkLst>
          <pc:docMk/>
          <pc:sldMk cId="2232042635" sldId="617"/>
        </pc:sldMkLst>
      </pc:sldChg>
      <pc:sldChg chg="add del modAnim">
        <pc:chgData name="양원혁(컴퓨터공학과)" userId="0d81a1f4-6d96-4ee1-accf-e90cb61109c6" providerId="ADAL" clId="{425C939C-E048-4C5C-AE1A-C11BE336CF45}" dt="2025-10-01T09:08:12.284" v="38531" actId="47"/>
        <pc:sldMkLst>
          <pc:docMk/>
          <pc:sldMk cId="905517988" sldId="618"/>
        </pc:sldMkLst>
      </pc:sldChg>
      <pc:sldChg chg="add del">
        <pc:chgData name="양원혁(컴퓨터공학과)" userId="0d81a1f4-6d96-4ee1-accf-e90cb61109c6" providerId="ADAL" clId="{425C939C-E048-4C5C-AE1A-C11BE336CF45}" dt="2025-10-01T09:31:00.593" v="38967" actId="47"/>
        <pc:sldMkLst>
          <pc:docMk/>
          <pc:sldMk cId="2893899482" sldId="618"/>
        </pc:sldMkLst>
      </pc:sldChg>
      <pc:sldChg chg="addSp delSp modSp add del mod ord addAnim delAnim modAnim modCm chgLayout modNotesTx">
        <pc:chgData name="양원혁(컴퓨터공학과)" userId="0d81a1f4-6d96-4ee1-accf-e90cb61109c6" providerId="ADAL" clId="{425C939C-E048-4C5C-AE1A-C11BE336CF45}" dt="2025-10-11T08:59:08.677" v="60404" actId="47"/>
        <pc:sldMkLst>
          <pc:docMk/>
          <pc:sldMk cId="3710558803" sldId="61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양원혁(컴퓨터공학과)" userId="0d81a1f4-6d96-4ee1-accf-e90cb61109c6" providerId="ADAL" clId="{425C939C-E048-4C5C-AE1A-C11BE336CF45}" dt="2025-10-05T12:29:50.363" v="45568" actId="20577"/>
              <pc2:cmMkLst xmlns:pc2="http://schemas.microsoft.com/office/powerpoint/2019/9/main/command">
                <pc:docMk/>
                <pc:sldMk cId="3710558803" sldId="618"/>
                <pc2:cmMk id="{F840FFF9-FF06-4B08-B6D7-D591A1F02BB0}"/>
              </pc2:cmMkLst>
            </pc226:cmChg>
          </p:ext>
        </pc:extLst>
      </pc:sldChg>
      <pc:sldChg chg="addSp delSp modSp add del mod ord modAnim modShow chgLayout">
        <pc:chgData name="양원혁(컴퓨터공학과)" userId="0d81a1f4-6d96-4ee1-accf-e90cb61109c6" providerId="ADAL" clId="{425C939C-E048-4C5C-AE1A-C11BE336CF45}" dt="2025-10-09T10:09:04.002" v="52293" actId="47"/>
        <pc:sldMkLst>
          <pc:docMk/>
          <pc:sldMk cId="1586743558" sldId="619"/>
        </pc:sldMkLst>
      </pc:sldChg>
      <pc:sldChg chg="addSp delSp modSp add del mod ord modAnim">
        <pc:chgData name="양원혁(컴퓨터공학과)" userId="0d81a1f4-6d96-4ee1-accf-e90cb61109c6" providerId="ADAL" clId="{425C939C-E048-4C5C-AE1A-C11BE336CF45}" dt="2025-10-02T07:12:50.950" v="40438" actId="47"/>
        <pc:sldMkLst>
          <pc:docMk/>
          <pc:sldMk cId="121184109" sldId="620"/>
        </pc:sldMkLst>
      </pc:sldChg>
      <pc:sldChg chg="add del mod ord modShow">
        <pc:chgData name="양원혁(컴퓨터공학과)" userId="0d81a1f4-6d96-4ee1-accf-e90cb61109c6" providerId="ADAL" clId="{425C939C-E048-4C5C-AE1A-C11BE336CF45}" dt="2025-10-09T10:09:04.002" v="52293" actId="47"/>
        <pc:sldMkLst>
          <pc:docMk/>
          <pc:sldMk cId="3942645446" sldId="620"/>
        </pc:sldMkLst>
      </pc:sldChg>
      <pc:sldChg chg="addSp delSp modSp add mod ord delAnim modAnim modShow chgLayout">
        <pc:chgData name="양원혁(컴퓨터공학과)" userId="0d81a1f4-6d96-4ee1-accf-e90cb61109c6" providerId="ADAL" clId="{425C939C-E048-4C5C-AE1A-C11BE336CF45}" dt="2025-10-02T15:04:14.677" v="43002" actId="729"/>
        <pc:sldMkLst>
          <pc:docMk/>
          <pc:sldMk cId="3536740196" sldId="621"/>
        </pc:sldMkLst>
      </pc:sldChg>
      <pc:sldChg chg="addSp delSp modSp add del mod delAnim modAnim">
        <pc:chgData name="양원혁(컴퓨터공학과)" userId="0d81a1f4-6d96-4ee1-accf-e90cb61109c6" providerId="ADAL" clId="{425C939C-E048-4C5C-AE1A-C11BE336CF45}" dt="2025-10-02T10:57:27.679" v="41446" actId="47"/>
        <pc:sldMkLst>
          <pc:docMk/>
          <pc:sldMk cId="3423906082" sldId="622"/>
        </pc:sldMkLst>
      </pc:sldChg>
      <pc:sldChg chg="delSp modSp add del mod">
        <pc:chgData name="양원혁(컴퓨터공학과)" userId="0d81a1f4-6d96-4ee1-accf-e90cb61109c6" providerId="ADAL" clId="{425C939C-E048-4C5C-AE1A-C11BE336CF45}" dt="2025-10-02T10:49:55.368" v="41398" actId="47"/>
        <pc:sldMkLst>
          <pc:docMk/>
          <pc:sldMk cId="874978914" sldId="623"/>
        </pc:sldMkLst>
      </pc:sldChg>
      <pc:sldChg chg="addSp delSp modSp add mod ord delAnim modAnim modNotesTx">
        <pc:chgData name="양원혁(컴퓨터공학과)" userId="0d81a1f4-6d96-4ee1-accf-e90cb61109c6" providerId="ADAL" clId="{425C939C-E048-4C5C-AE1A-C11BE336CF45}" dt="2025-10-14T16:54:23.623" v="89972" actId="1076"/>
        <pc:sldMkLst>
          <pc:docMk/>
          <pc:sldMk cId="2461306398" sldId="624"/>
        </pc:sldMkLst>
        <pc:spChg chg="mod">
          <ac:chgData name="양원혁(컴퓨터공학과)" userId="0d81a1f4-6d96-4ee1-accf-e90cb61109c6" providerId="ADAL" clId="{425C939C-E048-4C5C-AE1A-C11BE336CF45}" dt="2025-10-02T14:45:20.151" v="42787" actId="207"/>
          <ac:spMkLst>
            <pc:docMk/>
            <pc:sldMk cId="2461306398" sldId="624"/>
            <ac:spMk id="3" creationId="{37CB07E2-53F3-6228-4A59-185321404217}"/>
          </ac:spMkLst>
        </pc:spChg>
        <pc:spChg chg="add mod">
          <ac:chgData name="양원혁(컴퓨터공학과)" userId="0d81a1f4-6d96-4ee1-accf-e90cb61109c6" providerId="ADAL" clId="{425C939C-E048-4C5C-AE1A-C11BE336CF45}" dt="2025-10-14T16:49:28.186" v="89895" actId="164"/>
          <ac:spMkLst>
            <pc:docMk/>
            <pc:sldMk cId="2461306398" sldId="624"/>
            <ac:spMk id="28" creationId="{DCD744E9-3E68-73F9-B1FB-7B5D4F466D7F}"/>
          </ac:spMkLst>
        </pc:spChg>
        <pc:spChg chg="add mod topLvl">
          <ac:chgData name="양원혁(컴퓨터공학과)" userId="0d81a1f4-6d96-4ee1-accf-e90cb61109c6" providerId="ADAL" clId="{425C939C-E048-4C5C-AE1A-C11BE336CF45}" dt="2025-10-14T16:51:26.895" v="89920" actId="14100"/>
          <ac:spMkLst>
            <pc:docMk/>
            <pc:sldMk cId="2461306398" sldId="624"/>
            <ac:spMk id="29" creationId="{BC01B5BD-22A1-61AC-A5AE-03CBDB02225C}"/>
          </ac:spMkLst>
        </pc:spChg>
        <pc:spChg chg="add mod">
          <ac:chgData name="양원혁(컴퓨터공학과)" userId="0d81a1f4-6d96-4ee1-accf-e90cb61109c6" providerId="ADAL" clId="{425C939C-E048-4C5C-AE1A-C11BE336CF45}" dt="2025-10-14T16:53:14.284" v="89947" actId="14100"/>
          <ac:spMkLst>
            <pc:docMk/>
            <pc:sldMk cId="2461306398" sldId="624"/>
            <ac:spMk id="74" creationId="{1B1FC85A-D556-EA24-12D8-3BAC061D4D33}"/>
          </ac:spMkLst>
        </pc:spChg>
        <pc:spChg chg="add mod">
          <ac:chgData name="양원혁(컴퓨터공학과)" userId="0d81a1f4-6d96-4ee1-accf-e90cb61109c6" providerId="ADAL" clId="{425C939C-E048-4C5C-AE1A-C11BE336CF45}" dt="2025-10-14T16:53:09.408" v="89946" actId="14100"/>
          <ac:spMkLst>
            <pc:docMk/>
            <pc:sldMk cId="2461306398" sldId="624"/>
            <ac:spMk id="91" creationId="{49ADAB49-EACD-FDCC-3E37-51669BBF7672}"/>
          </ac:spMkLst>
        </pc:spChg>
        <pc:spChg chg="add mod">
          <ac:chgData name="양원혁(컴퓨터공학과)" userId="0d81a1f4-6d96-4ee1-accf-e90cb61109c6" providerId="ADAL" clId="{425C939C-E048-4C5C-AE1A-C11BE336CF45}" dt="2025-10-14T16:54:10.562" v="89970" actId="1076"/>
          <ac:spMkLst>
            <pc:docMk/>
            <pc:sldMk cId="2461306398" sldId="624"/>
            <ac:spMk id="104" creationId="{70B5B398-53D2-29AB-2BA7-A7AB2533558E}"/>
          </ac:spMkLst>
        </pc:spChg>
        <pc:spChg chg="add del mod">
          <ac:chgData name="양원혁(컴퓨터공학과)" userId="0d81a1f4-6d96-4ee1-accf-e90cb61109c6" providerId="ADAL" clId="{425C939C-E048-4C5C-AE1A-C11BE336CF45}" dt="2025-10-14T16:54:08.262" v="89965" actId="478"/>
          <ac:spMkLst>
            <pc:docMk/>
            <pc:sldMk cId="2461306398" sldId="624"/>
            <ac:spMk id="109" creationId="{A9CB1DC0-4156-B733-A5B9-748DA0274EDE}"/>
          </ac:spMkLst>
        </pc:spChg>
        <pc:spChg chg="add mod">
          <ac:chgData name="양원혁(컴퓨터공학과)" userId="0d81a1f4-6d96-4ee1-accf-e90cb61109c6" providerId="ADAL" clId="{425C939C-E048-4C5C-AE1A-C11BE336CF45}" dt="2025-10-14T16:54:08.042" v="89964" actId="1076"/>
          <ac:spMkLst>
            <pc:docMk/>
            <pc:sldMk cId="2461306398" sldId="624"/>
            <ac:spMk id="110" creationId="{9333772B-F968-F2C9-1E6A-DCD2303CF8FE}"/>
          </ac:spMkLst>
        </pc:spChg>
        <pc:spChg chg="add mod">
          <ac:chgData name="양원혁(컴퓨터공학과)" userId="0d81a1f4-6d96-4ee1-accf-e90cb61109c6" providerId="ADAL" clId="{425C939C-E048-4C5C-AE1A-C11BE336CF45}" dt="2025-10-14T16:52:47.036" v="89944" actId="14100"/>
          <ac:spMkLst>
            <pc:docMk/>
            <pc:sldMk cId="2461306398" sldId="624"/>
            <ac:spMk id="111" creationId="{5C889948-2107-FD0F-3615-A7079E0342B7}"/>
          </ac:spMkLst>
        </pc:spChg>
        <pc:grpChg chg="add mod">
          <ac:chgData name="양원혁(컴퓨터공학과)" userId="0d81a1f4-6d96-4ee1-accf-e90cb61109c6" providerId="ADAL" clId="{425C939C-E048-4C5C-AE1A-C11BE336CF45}" dt="2025-10-14T16:54:23.623" v="89972" actId="1076"/>
          <ac:grpSpMkLst>
            <pc:docMk/>
            <pc:sldMk cId="2461306398" sldId="624"/>
            <ac:grpSpMk id="8" creationId="{140CB420-6D2D-8033-C485-0E6BC0710091}"/>
          </ac:grpSpMkLst>
        </pc:grpChg>
        <pc:grpChg chg="add mod">
          <ac:chgData name="양원혁(컴퓨터공학과)" userId="0d81a1f4-6d96-4ee1-accf-e90cb61109c6" providerId="ADAL" clId="{425C939C-E048-4C5C-AE1A-C11BE336CF45}" dt="2025-10-14T16:50:59.665" v="89914" actId="164"/>
          <ac:grpSpMkLst>
            <pc:docMk/>
            <pc:sldMk cId="2461306398" sldId="624"/>
            <ac:grpSpMk id="118" creationId="{DFCDB1E1-9CDB-930F-5804-8039666DE906}"/>
          </ac:grpSpMkLst>
        </pc:grpChg>
        <pc:grpChg chg="add mod">
          <ac:chgData name="양원혁(컴퓨터공학과)" userId="0d81a1f4-6d96-4ee1-accf-e90cb61109c6" providerId="ADAL" clId="{425C939C-E048-4C5C-AE1A-C11BE336CF45}" dt="2025-10-14T16:50:59.665" v="89914" actId="164"/>
          <ac:grpSpMkLst>
            <pc:docMk/>
            <pc:sldMk cId="2461306398" sldId="624"/>
            <ac:grpSpMk id="119" creationId="{5E98E506-9A29-9799-A163-52B0222DE349}"/>
          </ac:grpSpMkLst>
        </pc:grpChg>
        <pc:picChg chg="add mod topLvl modCrop">
          <ac:chgData name="양원혁(컴퓨터공학과)" userId="0d81a1f4-6d96-4ee1-accf-e90cb61109c6" providerId="ADAL" clId="{425C939C-E048-4C5C-AE1A-C11BE336CF45}" dt="2025-10-14T16:53:04.879" v="89945" actId="732"/>
          <ac:picMkLst>
            <pc:docMk/>
            <pc:sldMk cId="2461306398" sldId="624"/>
            <ac:picMk id="27" creationId="{487204A2-E0C1-ABFC-12BB-CD36F6154587}"/>
          </ac:picMkLst>
        </pc:picChg>
        <pc:cxnChg chg="add mod">
          <ac:chgData name="양원혁(컴퓨터공학과)" userId="0d81a1f4-6d96-4ee1-accf-e90cb61109c6" providerId="ADAL" clId="{425C939C-E048-4C5C-AE1A-C11BE336CF45}" dt="2025-10-14T16:54:10.562" v="89970" actId="1076"/>
          <ac:cxnSpMkLst>
            <pc:docMk/>
            <pc:sldMk cId="2461306398" sldId="624"/>
            <ac:cxnSpMk id="112" creationId="{1AEA9B8A-DFC8-E374-B58F-7446B9E9E21A}"/>
          </ac:cxnSpMkLst>
        </pc:cxnChg>
        <pc:cxnChg chg="add mod">
          <ac:chgData name="양원혁(컴퓨터공학과)" userId="0d81a1f4-6d96-4ee1-accf-e90cb61109c6" providerId="ADAL" clId="{425C939C-E048-4C5C-AE1A-C11BE336CF45}" dt="2025-10-14T16:54:08.262" v="89965" actId="478"/>
          <ac:cxnSpMkLst>
            <pc:docMk/>
            <pc:sldMk cId="2461306398" sldId="624"/>
            <ac:cxnSpMk id="115" creationId="{36D2F02A-C941-7A81-1EB0-E8B30FA003E6}"/>
          </ac:cxnSpMkLst>
        </pc:cxnChg>
      </pc:sldChg>
      <pc:sldChg chg="addSp delSp modSp add mod ord delAnim modAnim chgLayout modNotesTx">
        <pc:chgData name="양원혁(컴퓨터공학과)" userId="0d81a1f4-6d96-4ee1-accf-e90cb61109c6" providerId="ADAL" clId="{425C939C-E048-4C5C-AE1A-C11BE336CF45}" dt="2025-10-02T15:47:34.778" v="43370" actId="20577"/>
        <pc:sldMkLst>
          <pc:docMk/>
          <pc:sldMk cId="932907349" sldId="625"/>
        </pc:sldMkLst>
      </pc:sldChg>
      <pc:sldChg chg="addSp delSp modSp add del mod">
        <pc:chgData name="양원혁(컴퓨터공학과)" userId="0d81a1f4-6d96-4ee1-accf-e90cb61109c6" providerId="ADAL" clId="{425C939C-E048-4C5C-AE1A-C11BE336CF45}" dt="2025-10-02T12:45:34.098" v="42313" actId="47"/>
        <pc:sldMkLst>
          <pc:docMk/>
          <pc:sldMk cId="428958752" sldId="626"/>
        </pc:sldMkLst>
      </pc:sldChg>
      <pc:sldChg chg="addSp delSp modSp add mod delAnim modAnim">
        <pc:chgData name="양원혁(컴퓨터공학과)" userId="0d81a1f4-6d96-4ee1-accf-e90cb61109c6" providerId="ADAL" clId="{425C939C-E048-4C5C-AE1A-C11BE336CF45}" dt="2025-10-02T15:47:30.211" v="43369" actId="20577"/>
        <pc:sldMkLst>
          <pc:docMk/>
          <pc:sldMk cId="2414747170" sldId="626"/>
        </pc:sldMkLst>
      </pc:sldChg>
      <pc:sldChg chg="addSp delSp modSp add del mod ord delAnim modAnim modNotesTx">
        <pc:chgData name="양원혁(컴퓨터공학과)" userId="0d81a1f4-6d96-4ee1-accf-e90cb61109c6" providerId="ADAL" clId="{425C939C-E048-4C5C-AE1A-C11BE336CF45}" dt="2025-10-12T11:18:13.451" v="66699" actId="47"/>
        <pc:sldMkLst>
          <pc:docMk/>
          <pc:sldMk cId="3828307442" sldId="627"/>
        </pc:sldMkLst>
      </pc:sldChg>
      <pc:sldChg chg="addSp delSp modSp add del mod ord delAnim modAnim modNotesTx">
        <pc:chgData name="양원혁(컴퓨터공학과)" userId="0d81a1f4-6d96-4ee1-accf-e90cb61109c6" providerId="ADAL" clId="{425C939C-E048-4C5C-AE1A-C11BE336CF45}" dt="2025-10-11T06:07:59.156" v="57599" actId="47"/>
        <pc:sldMkLst>
          <pc:docMk/>
          <pc:sldMk cId="2239519589" sldId="628"/>
        </pc:sldMkLst>
      </pc:sldChg>
      <pc:sldChg chg="del modNotesTx">
        <pc:chgData name="양원혁(컴퓨터공학과)" userId="0d81a1f4-6d96-4ee1-accf-e90cb61109c6" providerId="ADAL" clId="{425C939C-E048-4C5C-AE1A-C11BE336CF45}" dt="2025-10-10T03:34:22.597" v="52305" actId="47"/>
        <pc:sldMkLst>
          <pc:docMk/>
          <pc:sldMk cId="17772593" sldId="629"/>
        </pc:sldMkLst>
      </pc:sldChg>
      <pc:sldChg chg="modSp add del mod modAnim">
        <pc:chgData name="양원혁(컴퓨터공학과)" userId="0d81a1f4-6d96-4ee1-accf-e90cb61109c6" providerId="ADAL" clId="{425C939C-E048-4C5C-AE1A-C11BE336CF45}" dt="2025-10-02T15:30:57.772" v="43188" actId="47"/>
        <pc:sldMkLst>
          <pc:docMk/>
          <pc:sldMk cId="191871683" sldId="629"/>
        </pc:sldMkLst>
      </pc:sldChg>
      <pc:sldChg chg="add del">
        <pc:chgData name="양원혁(컴퓨터공학과)" userId="0d81a1f4-6d96-4ee1-accf-e90cb61109c6" providerId="ADAL" clId="{425C939C-E048-4C5C-AE1A-C11BE336CF45}" dt="2025-10-02T14:52:09.369" v="42857"/>
        <pc:sldMkLst>
          <pc:docMk/>
          <pc:sldMk cId="2556230144" sldId="629"/>
        </pc:sldMkLst>
      </pc:sldChg>
      <pc:sldChg chg="del modNotesTx">
        <pc:chgData name="양원혁(컴퓨터공학과)" userId="0d81a1f4-6d96-4ee1-accf-e90cb61109c6" providerId="ADAL" clId="{425C939C-E048-4C5C-AE1A-C11BE336CF45}" dt="2025-10-10T03:34:29.179" v="52308" actId="47"/>
        <pc:sldMkLst>
          <pc:docMk/>
          <pc:sldMk cId="2087129710" sldId="630"/>
        </pc:sldMkLst>
      </pc:sldChg>
      <pc:sldChg chg="delSp modSp del mod ord delAnim modAnim chgLayout modNotesTx">
        <pc:chgData name="양원혁(컴퓨터공학과)" userId="0d81a1f4-6d96-4ee1-accf-e90cb61109c6" providerId="ADAL" clId="{425C939C-E048-4C5C-AE1A-C11BE336CF45}" dt="2025-10-11T05:59:28.551" v="57501" actId="47"/>
        <pc:sldMkLst>
          <pc:docMk/>
          <pc:sldMk cId="3546982798" sldId="632"/>
        </pc:sldMkLst>
      </pc:sldChg>
      <pc:sldChg chg="del ord modNotesTx">
        <pc:chgData name="양원혁(컴퓨터공학과)" userId="0d81a1f4-6d96-4ee1-accf-e90cb61109c6" providerId="ADAL" clId="{425C939C-E048-4C5C-AE1A-C11BE336CF45}" dt="2025-10-10T03:41:47.996" v="52417" actId="47"/>
        <pc:sldMkLst>
          <pc:docMk/>
          <pc:sldMk cId="324922176" sldId="633"/>
        </pc:sldMkLst>
      </pc:sldChg>
      <pc:sldChg chg="addSp delSp modSp add del mod delAnim modAnim modNotes modNotesTx">
        <pc:chgData name="양원혁(컴퓨터공학과)" userId="0d81a1f4-6d96-4ee1-accf-e90cb61109c6" providerId="ADAL" clId="{425C939C-E048-4C5C-AE1A-C11BE336CF45}" dt="2025-10-16T05:11:27.542" v="96532" actId="47"/>
        <pc:sldMkLst>
          <pc:docMk/>
          <pc:sldMk cId="3292801882" sldId="634"/>
        </pc:sldMkLst>
      </pc:sldChg>
      <pc:sldChg chg="addSp delSp modSp add del mod delAnim modAnim">
        <pc:chgData name="양원혁(컴퓨터공학과)" userId="0d81a1f4-6d96-4ee1-accf-e90cb61109c6" providerId="ADAL" clId="{425C939C-E048-4C5C-AE1A-C11BE336CF45}" dt="2025-10-05T09:13:20.861" v="44177" actId="47"/>
        <pc:sldMkLst>
          <pc:docMk/>
          <pc:sldMk cId="3100860724" sldId="635"/>
        </pc:sldMkLst>
      </pc:sldChg>
      <pc:sldChg chg="addSp delSp modSp add mod ord modAnim modNotesTx">
        <pc:chgData name="양원혁(컴퓨터공학과)" userId="0d81a1f4-6d96-4ee1-accf-e90cb61109c6" providerId="ADAL" clId="{425C939C-E048-4C5C-AE1A-C11BE336CF45}" dt="2025-10-16T14:06:57.454" v="97647" actId="20577"/>
        <pc:sldMkLst>
          <pc:docMk/>
          <pc:sldMk cId="410809699" sldId="636"/>
        </pc:sldMkLst>
        <pc:spChg chg="mod topLvl">
          <ac:chgData name="양원혁(컴퓨터공학과)" userId="0d81a1f4-6d96-4ee1-accf-e90cb61109c6" providerId="ADAL" clId="{425C939C-E048-4C5C-AE1A-C11BE336CF45}" dt="2025-10-05T09:47:58.073" v="44528" actId="207"/>
          <ac:spMkLst>
            <pc:docMk/>
            <pc:sldMk cId="410809699" sldId="636"/>
            <ac:spMk id="3" creationId="{D7397689-8889-DEE3-B4E7-5DE953AAD775}"/>
          </ac:spMkLst>
        </pc:spChg>
        <pc:spChg chg="mod">
          <ac:chgData name="양원혁(컴퓨터공학과)" userId="0d81a1f4-6d96-4ee1-accf-e90cb61109c6" providerId="ADAL" clId="{425C939C-E048-4C5C-AE1A-C11BE336CF45}" dt="2025-10-10T07:15:18.102" v="54437" actId="20577"/>
          <ac:spMkLst>
            <pc:docMk/>
            <pc:sldMk cId="410809699" sldId="636"/>
            <ac:spMk id="4" creationId="{D4ADA2F6-271C-BC3C-7E85-9E81B5BE5D1D}"/>
          </ac:spMkLst>
        </pc:spChg>
        <pc:spChg chg="mod topLvl">
          <ac:chgData name="양원혁(컴퓨터공학과)" userId="0d81a1f4-6d96-4ee1-accf-e90cb61109c6" providerId="ADAL" clId="{425C939C-E048-4C5C-AE1A-C11BE336CF45}" dt="2025-10-05T09:48:20.003" v="44529" actId="207"/>
          <ac:spMkLst>
            <pc:docMk/>
            <pc:sldMk cId="410809699" sldId="636"/>
            <ac:spMk id="5" creationId="{C69F5243-C8AB-28E4-3A87-645F1768ADA6}"/>
          </ac:spMkLst>
        </pc:spChg>
        <pc:spChg chg="mod ord topLvl">
          <ac:chgData name="양원혁(컴퓨터공학과)" userId="0d81a1f4-6d96-4ee1-accf-e90cb61109c6" providerId="ADAL" clId="{425C939C-E048-4C5C-AE1A-C11BE336CF45}" dt="2025-10-16T05:53:00" v="96712" actId="20577"/>
          <ac:spMkLst>
            <pc:docMk/>
            <pc:sldMk cId="410809699" sldId="636"/>
            <ac:spMk id="6" creationId="{28A9DA55-29E3-C60B-A3AE-125EAB1B6AFF}"/>
          </ac:spMkLst>
        </pc:spChg>
        <pc:spChg chg="mod topLvl">
          <ac:chgData name="양원혁(컴퓨터공학과)" userId="0d81a1f4-6d96-4ee1-accf-e90cb61109c6" providerId="ADAL" clId="{425C939C-E048-4C5C-AE1A-C11BE336CF45}" dt="2025-10-15T05:02:24.740" v="91707" actId="20577"/>
          <ac:spMkLst>
            <pc:docMk/>
            <pc:sldMk cId="410809699" sldId="636"/>
            <ac:spMk id="9" creationId="{E9403897-DE60-0257-9F33-5A88884586EC}"/>
          </ac:spMkLst>
        </pc:spChg>
        <pc:spChg chg="add del mod topLvl">
          <ac:chgData name="양원혁(컴퓨터공학과)" userId="0d81a1f4-6d96-4ee1-accf-e90cb61109c6" providerId="ADAL" clId="{425C939C-E048-4C5C-AE1A-C11BE336CF45}" dt="2025-10-05T16:26:00.175" v="47611" actId="113"/>
          <ac:spMkLst>
            <pc:docMk/>
            <pc:sldMk cId="410809699" sldId="636"/>
            <ac:spMk id="10" creationId="{E4E88701-A88C-F70C-5B7B-598355E7F694}"/>
          </ac:spMkLst>
        </pc:spChg>
        <pc:spChg chg="add mod topLvl">
          <ac:chgData name="양원혁(컴퓨터공학과)" userId="0d81a1f4-6d96-4ee1-accf-e90cb61109c6" providerId="ADAL" clId="{425C939C-E048-4C5C-AE1A-C11BE336CF45}" dt="2025-10-05T09:45:08.107" v="44521" actId="1076"/>
          <ac:spMkLst>
            <pc:docMk/>
            <pc:sldMk cId="410809699" sldId="636"/>
            <ac:spMk id="13" creationId="{F309C870-F390-7000-7183-DD99C50D5D79}"/>
          </ac:spMkLst>
        </pc:spChg>
        <pc:spChg chg="mod topLvl">
          <ac:chgData name="양원혁(컴퓨터공학과)" userId="0d81a1f4-6d96-4ee1-accf-e90cb61109c6" providerId="ADAL" clId="{425C939C-E048-4C5C-AE1A-C11BE336CF45}" dt="2025-10-05T09:40:11.115" v="44469" actId="164"/>
          <ac:spMkLst>
            <pc:docMk/>
            <pc:sldMk cId="410809699" sldId="636"/>
            <ac:spMk id="14" creationId="{D2957C6A-35C4-7062-1DEF-05871428FEB8}"/>
          </ac:spMkLst>
        </pc:spChg>
        <pc:spChg chg="add mod topLvl">
          <ac:chgData name="양원혁(컴퓨터공학과)" userId="0d81a1f4-6d96-4ee1-accf-e90cb61109c6" providerId="ADAL" clId="{425C939C-E048-4C5C-AE1A-C11BE336CF45}" dt="2025-10-15T05:02:18.075" v="91697" actId="14100"/>
          <ac:spMkLst>
            <pc:docMk/>
            <pc:sldMk cId="410809699" sldId="636"/>
            <ac:spMk id="19" creationId="{4D9D9534-2D29-43D7-4143-4661E3E5CCAB}"/>
          </ac:spMkLst>
        </pc:spChg>
        <pc:spChg chg="mod topLvl">
          <ac:chgData name="양원혁(컴퓨터공학과)" userId="0d81a1f4-6d96-4ee1-accf-e90cb61109c6" providerId="ADAL" clId="{425C939C-E048-4C5C-AE1A-C11BE336CF45}" dt="2025-10-05T09:45:47.560" v="44526" actId="207"/>
          <ac:spMkLst>
            <pc:docMk/>
            <pc:sldMk cId="410809699" sldId="636"/>
            <ac:spMk id="36" creationId="{A1A5524A-D81F-C365-8904-7D110318F5EC}"/>
          </ac:spMkLst>
        </pc:spChg>
        <pc:spChg chg="add mod">
          <ac:chgData name="양원혁(컴퓨터공학과)" userId="0d81a1f4-6d96-4ee1-accf-e90cb61109c6" providerId="ADAL" clId="{425C939C-E048-4C5C-AE1A-C11BE336CF45}" dt="2025-10-05T16:26:03.191" v="47613" actId="1076"/>
          <ac:spMkLst>
            <pc:docMk/>
            <pc:sldMk cId="410809699" sldId="636"/>
            <ac:spMk id="43" creationId="{4F1D892B-95C9-04E5-5FA1-E98AE0B1E48F}"/>
          </ac:spMkLst>
        </pc:spChg>
        <pc:spChg chg="mod">
          <ac:chgData name="양원혁(컴퓨터공학과)" userId="0d81a1f4-6d96-4ee1-accf-e90cb61109c6" providerId="ADAL" clId="{425C939C-E048-4C5C-AE1A-C11BE336CF45}" dt="2025-10-05T09:34:02.869" v="44399" actId="12788"/>
          <ac:spMkLst>
            <pc:docMk/>
            <pc:sldMk cId="410809699" sldId="636"/>
            <ac:spMk id="60" creationId="{090B73F6-067D-4EF4-B952-BACBFB617CAE}"/>
          </ac:spMkLst>
        </pc:spChg>
        <pc:spChg chg="mod">
          <ac:chgData name="양원혁(컴퓨터공학과)" userId="0d81a1f4-6d96-4ee1-accf-e90cb61109c6" providerId="ADAL" clId="{425C939C-E048-4C5C-AE1A-C11BE336CF45}" dt="2025-10-05T09:34:02.869" v="44399" actId="12788"/>
          <ac:spMkLst>
            <pc:docMk/>
            <pc:sldMk cId="410809699" sldId="636"/>
            <ac:spMk id="61" creationId="{B0BE9658-492C-445F-C7D1-B1254D34DD36}"/>
          </ac:spMkLst>
        </pc:spChg>
        <pc:grpChg chg="add mod">
          <ac:chgData name="양원혁(컴퓨터공학과)" userId="0d81a1f4-6d96-4ee1-accf-e90cb61109c6" providerId="ADAL" clId="{425C939C-E048-4C5C-AE1A-C11BE336CF45}" dt="2025-10-05T09:40:11.115" v="44469" actId="164"/>
          <ac:grpSpMkLst>
            <pc:docMk/>
            <pc:sldMk cId="410809699" sldId="636"/>
            <ac:grpSpMk id="34" creationId="{D86066B3-DCCB-B4E5-1C91-275ACEB98F78}"/>
          </ac:grpSpMkLst>
        </pc:grpChg>
        <pc:grpChg chg="add mod">
          <ac:chgData name="양원혁(컴퓨터공학과)" userId="0d81a1f4-6d96-4ee1-accf-e90cb61109c6" providerId="ADAL" clId="{425C939C-E048-4C5C-AE1A-C11BE336CF45}" dt="2025-10-05T09:42:13.898" v="44491" actId="207"/>
          <ac:grpSpMkLst>
            <pc:docMk/>
            <pc:sldMk cId="410809699" sldId="636"/>
            <ac:grpSpMk id="37" creationId="{B8E730A6-A17E-D486-2F17-BC4FDABFA86C}"/>
          </ac:grpSpMkLst>
        </pc:grpChg>
        <pc:grpChg chg="add mod">
          <ac:chgData name="양원혁(컴퓨터공학과)" userId="0d81a1f4-6d96-4ee1-accf-e90cb61109c6" providerId="ADAL" clId="{425C939C-E048-4C5C-AE1A-C11BE336CF45}" dt="2025-10-05T09:45:19.331" v="44522" actId="164"/>
          <ac:grpSpMkLst>
            <pc:docMk/>
            <pc:sldMk cId="410809699" sldId="636"/>
            <ac:grpSpMk id="44" creationId="{447A4EAC-C8D7-003C-1EF6-77B17E9D8188}"/>
          </ac:grpSpMkLst>
        </pc:grpChg>
      </pc:sldChg>
      <pc:sldChg chg="add del">
        <pc:chgData name="양원혁(컴퓨터공학과)" userId="0d81a1f4-6d96-4ee1-accf-e90cb61109c6" providerId="ADAL" clId="{425C939C-E048-4C5C-AE1A-C11BE336CF45}" dt="2025-10-05T10:43:54.109" v="44730"/>
        <pc:sldMkLst>
          <pc:docMk/>
          <pc:sldMk cId="2251164942" sldId="637"/>
        </pc:sldMkLst>
      </pc:sldChg>
      <pc:sldChg chg="add del">
        <pc:chgData name="양원혁(컴퓨터공학과)" userId="0d81a1f4-6d96-4ee1-accf-e90cb61109c6" providerId="ADAL" clId="{425C939C-E048-4C5C-AE1A-C11BE336CF45}" dt="2025-10-05T09:18:43.985" v="44237"/>
        <pc:sldMkLst>
          <pc:docMk/>
          <pc:sldMk cId="2943041889" sldId="637"/>
        </pc:sldMkLst>
      </pc:sldChg>
      <pc:sldChg chg="add del mod ord modShow">
        <pc:chgData name="양원혁(컴퓨터공학과)" userId="0d81a1f4-6d96-4ee1-accf-e90cb61109c6" providerId="ADAL" clId="{425C939C-E048-4C5C-AE1A-C11BE336CF45}" dt="2025-10-09T10:09:18.183" v="52298" actId="47"/>
        <pc:sldMkLst>
          <pc:docMk/>
          <pc:sldMk cId="3051987792" sldId="637"/>
        </pc:sldMkLst>
      </pc:sldChg>
      <pc:sldChg chg="delSp modSp add del modAnim">
        <pc:chgData name="양원혁(컴퓨터공학과)" userId="0d81a1f4-6d96-4ee1-accf-e90cb61109c6" providerId="ADAL" clId="{425C939C-E048-4C5C-AE1A-C11BE336CF45}" dt="2025-10-05T09:46:02.927" v="44527" actId="47"/>
        <pc:sldMkLst>
          <pc:docMk/>
          <pc:sldMk cId="3099063447" sldId="637"/>
        </pc:sldMkLst>
      </pc:sldChg>
      <pc:sldChg chg="addSp delSp modSp add del mod ord modTransition delAnim modAnim chgLayout modNotesTx">
        <pc:chgData name="양원혁(컴퓨터공학과)" userId="0d81a1f4-6d96-4ee1-accf-e90cb61109c6" providerId="ADAL" clId="{425C939C-E048-4C5C-AE1A-C11BE336CF45}" dt="2025-10-16T05:03:46.153" v="96462" actId="47"/>
        <pc:sldMkLst>
          <pc:docMk/>
          <pc:sldMk cId="184567834" sldId="638"/>
        </pc:sldMkLst>
      </pc:sldChg>
      <pc:sldChg chg="add del">
        <pc:chgData name="양원혁(컴퓨터공학과)" userId="0d81a1f4-6d96-4ee1-accf-e90cb61109c6" providerId="ADAL" clId="{425C939C-E048-4C5C-AE1A-C11BE336CF45}" dt="2025-10-05T09:41:36.816" v="44482"/>
        <pc:sldMkLst>
          <pc:docMk/>
          <pc:sldMk cId="1350877517" sldId="638"/>
        </pc:sldMkLst>
      </pc:sldChg>
      <pc:sldChg chg="add del">
        <pc:chgData name="양원혁(컴퓨터공학과)" userId="0d81a1f4-6d96-4ee1-accf-e90cb61109c6" providerId="ADAL" clId="{425C939C-E048-4C5C-AE1A-C11BE336CF45}" dt="2025-10-05T11:36:16.811" v="44844"/>
        <pc:sldMkLst>
          <pc:docMk/>
          <pc:sldMk cId="2029848254" sldId="638"/>
        </pc:sldMkLst>
      </pc:sldChg>
      <pc:sldChg chg="add del">
        <pc:chgData name="양원혁(컴퓨터공학과)" userId="0d81a1f4-6d96-4ee1-accf-e90cb61109c6" providerId="ADAL" clId="{425C939C-E048-4C5C-AE1A-C11BE336CF45}" dt="2025-10-05T09:41:29.577" v="44478"/>
        <pc:sldMkLst>
          <pc:docMk/>
          <pc:sldMk cId="2421844414" sldId="638"/>
        </pc:sldMkLst>
      </pc:sldChg>
      <pc:sldChg chg="add del">
        <pc:chgData name="양원혁(컴퓨터공학과)" userId="0d81a1f4-6d96-4ee1-accf-e90cb61109c6" providerId="ADAL" clId="{425C939C-E048-4C5C-AE1A-C11BE336CF45}" dt="2025-10-05T09:41:31.704" v="44480"/>
        <pc:sldMkLst>
          <pc:docMk/>
          <pc:sldMk cId="2782768672" sldId="638"/>
        </pc:sldMkLst>
      </pc:sldChg>
      <pc:sldChg chg="add del">
        <pc:chgData name="양원혁(컴퓨터공학과)" userId="0d81a1f4-6d96-4ee1-accf-e90cb61109c6" providerId="ADAL" clId="{425C939C-E048-4C5C-AE1A-C11BE336CF45}" dt="2025-10-05T10:43:53.169" v="44729"/>
        <pc:sldMkLst>
          <pc:docMk/>
          <pc:sldMk cId="3323975310" sldId="638"/>
        </pc:sldMkLst>
      </pc:sldChg>
      <pc:sldChg chg="add del mod ord modShow">
        <pc:chgData name="양원혁(컴퓨터공학과)" userId="0d81a1f4-6d96-4ee1-accf-e90cb61109c6" providerId="ADAL" clId="{425C939C-E048-4C5C-AE1A-C11BE336CF45}" dt="2025-10-09T10:09:23.503" v="52299" actId="47"/>
        <pc:sldMkLst>
          <pc:docMk/>
          <pc:sldMk cId="2222925370" sldId="639"/>
        </pc:sldMkLst>
      </pc:sldChg>
      <pc:sldChg chg="addSp delSp modSp add del mod ord modAnim modNotesTx">
        <pc:chgData name="양원혁(컴퓨터공학과)" userId="0d81a1f4-6d96-4ee1-accf-e90cb61109c6" providerId="ADAL" clId="{425C939C-E048-4C5C-AE1A-C11BE336CF45}" dt="2025-10-16T05:08:42.520" v="96494" actId="47"/>
        <pc:sldMkLst>
          <pc:docMk/>
          <pc:sldMk cId="1581455890" sldId="640"/>
        </pc:sldMkLst>
      </pc:sldChg>
      <pc:sldChg chg="addSp delSp modSp add del mod ord modAnim modNotesTx">
        <pc:chgData name="양원혁(컴퓨터공학과)" userId="0d81a1f4-6d96-4ee1-accf-e90cb61109c6" providerId="ADAL" clId="{425C939C-E048-4C5C-AE1A-C11BE336CF45}" dt="2025-10-12T11:18:16.946" v="66700" actId="47"/>
        <pc:sldMkLst>
          <pc:docMk/>
          <pc:sldMk cId="3454878905" sldId="641"/>
        </pc:sldMkLst>
      </pc:sldChg>
      <pc:sldChg chg="addSp delSp modSp del mod addAnim delAnim modAnim modNotesTx">
        <pc:chgData name="양원혁(컴퓨터공학과)" userId="0d81a1f4-6d96-4ee1-accf-e90cb61109c6" providerId="ADAL" clId="{425C939C-E048-4C5C-AE1A-C11BE336CF45}" dt="2025-10-16T05:12:13.219" v="96536" actId="47"/>
        <pc:sldMkLst>
          <pc:docMk/>
          <pc:sldMk cId="3383836360" sldId="642"/>
        </pc:sldMkLst>
      </pc:sldChg>
      <pc:sldChg chg="addSp delSp modSp mod ord modTransition addAnim delAnim modAnim modNotesTx">
        <pc:chgData name="양원혁(컴퓨터공학과)" userId="0d81a1f4-6d96-4ee1-accf-e90cb61109c6" providerId="ADAL" clId="{425C939C-E048-4C5C-AE1A-C11BE336CF45}" dt="2025-10-16T13:59:27.286" v="97632" actId="20577"/>
        <pc:sldMkLst>
          <pc:docMk/>
          <pc:sldMk cId="439236367" sldId="643"/>
        </pc:sldMkLst>
      </pc:sldChg>
      <pc:sldChg chg="addSp delSp modSp add del mod ord modAnim modNotesTx">
        <pc:chgData name="양원혁(컴퓨터공학과)" userId="0d81a1f4-6d96-4ee1-accf-e90cb61109c6" providerId="ADAL" clId="{425C939C-E048-4C5C-AE1A-C11BE336CF45}" dt="2025-10-11T06:09:12.739" v="57606" actId="47"/>
        <pc:sldMkLst>
          <pc:docMk/>
          <pc:sldMk cId="3288066167" sldId="644"/>
        </pc:sldMkLst>
      </pc:sldChg>
      <pc:sldChg chg="modSp add del mod modTransition modAnim">
        <pc:chgData name="양원혁(컴퓨터공학과)" userId="0d81a1f4-6d96-4ee1-accf-e90cb61109c6" providerId="ADAL" clId="{425C939C-E048-4C5C-AE1A-C11BE336CF45}" dt="2025-10-11T06:09:04.863" v="57604" actId="47"/>
        <pc:sldMkLst>
          <pc:docMk/>
          <pc:sldMk cId="2300973780" sldId="645"/>
        </pc:sldMkLst>
      </pc:sldChg>
      <pc:sldChg chg="modSp add ord">
        <pc:chgData name="양원혁(컴퓨터공학과)" userId="0d81a1f4-6d96-4ee1-accf-e90cb61109c6" providerId="ADAL" clId="{425C939C-E048-4C5C-AE1A-C11BE336CF45}" dt="2025-10-11T06:36:42.269" v="57872"/>
        <pc:sldMkLst>
          <pc:docMk/>
          <pc:sldMk cId="159896483" sldId="646"/>
        </pc:sldMkLst>
      </pc:sldChg>
      <pc:sldChg chg="add del ord">
        <pc:chgData name="양원혁(컴퓨터공학과)" userId="0d81a1f4-6d96-4ee1-accf-e90cb61109c6" providerId="ADAL" clId="{425C939C-E048-4C5C-AE1A-C11BE336CF45}" dt="2025-10-10T05:21:22.448" v="53206" actId="47"/>
        <pc:sldMkLst>
          <pc:docMk/>
          <pc:sldMk cId="3381530344" sldId="647"/>
        </pc:sldMkLst>
      </pc:sldChg>
      <pc:sldChg chg="addSp delSp modSp add mod modTransition addAnim delAnim modAnim modNotesTx">
        <pc:chgData name="양원혁(컴퓨터공학과)" userId="0d81a1f4-6d96-4ee1-accf-e90cb61109c6" providerId="ADAL" clId="{425C939C-E048-4C5C-AE1A-C11BE336CF45}" dt="2025-10-16T13:47:14.169" v="97552" actId="20577"/>
        <pc:sldMkLst>
          <pc:docMk/>
          <pc:sldMk cId="971458693" sldId="648"/>
        </pc:sldMkLst>
        <pc:spChg chg="add mod">
          <ac:chgData name="양원혁(컴퓨터공학과)" userId="0d81a1f4-6d96-4ee1-accf-e90cb61109c6" providerId="ADAL" clId="{425C939C-E048-4C5C-AE1A-C11BE336CF45}" dt="2025-10-14T12:02:17.435" v="85750" actId="14100"/>
          <ac:spMkLst>
            <pc:docMk/>
            <pc:sldMk cId="971458693" sldId="648"/>
            <ac:spMk id="3" creationId="{F8FABDFF-58B1-CAD9-A215-C1E62FFB0E42}"/>
          </ac:spMkLst>
        </pc:spChg>
        <pc:spChg chg="add mod ord">
          <ac:chgData name="양원혁(컴퓨터공학과)" userId="0d81a1f4-6d96-4ee1-accf-e90cb61109c6" providerId="ADAL" clId="{425C939C-E048-4C5C-AE1A-C11BE336CF45}" dt="2025-10-14T12:09:54.566" v="85933" actId="207"/>
          <ac:spMkLst>
            <pc:docMk/>
            <pc:sldMk cId="971458693" sldId="648"/>
            <ac:spMk id="4" creationId="{0F76E85B-F962-EDA0-C232-61FABDFEEBDE}"/>
          </ac:spMkLst>
        </pc:spChg>
        <pc:spChg chg="mod">
          <ac:chgData name="양원혁(컴퓨터공학과)" userId="0d81a1f4-6d96-4ee1-accf-e90cb61109c6" providerId="ADAL" clId="{425C939C-E048-4C5C-AE1A-C11BE336CF45}" dt="2025-10-10T05:20:46.306" v="53204" actId="14100"/>
          <ac:spMkLst>
            <pc:docMk/>
            <pc:sldMk cId="971458693" sldId="648"/>
            <ac:spMk id="6" creationId="{E638EBB8-D666-60EB-ED0F-1738366AB619}"/>
          </ac:spMkLst>
        </pc:spChg>
        <pc:spChg chg="mod">
          <ac:chgData name="양원혁(컴퓨터공학과)" userId="0d81a1f4-6d96-4ee1-accf-e90cb61109c6" providerId="ADAL" clId="{425C939C-E048-4C5C-AE1A-C11BE336CF45}" dt="2025-10-10T05:20:52.396" v="53205" actId="14100"/>
          <ac:spMkLst>
            <pc:docMk/>
            <pc:sldMk cId="971458693" sldId="648"/>
            <ac:spMk id="7" creationId="{85A6C746-BE0C-8F11-506C-7386A544D72A}"/>
          </ac:spMkLst>
        </pc:spChg>
        <pc:spChg chg="mod">
          <ac:chgData name="양원혁(컴퓨터공학과)" userId="0d81a1f4-6d96-4ee1-accf-e90cb61109c6" providerId="ADAL" clId="{425C939C-E048-4C5C-AE1A-C11BE336CF45}" dt="2025-10-10T05:20:23.220" v="53200" actId="14100"/>
          <ac:spMkLst>
            <pc:docMk/>
            <pc:sldMk cId="971458693" sldId="648"/>
            <ac:spMk id="8" creationId="{48E027FD-7D71-690B-CAFB-8499CB954AA6}"/>
          </ac:spMkLst>
        </pc:spChg>
        <pc:spChg chg="mod">
          <ac:chgData name="양원혁(컴퓨터공학과)" userId="0d81a1f4-6d96-4ee1-accf-e90cb61109c6" providerId="ADAL" clId="{425C939C-E048-4C5C-AE1A-C11BE336CF45}" dt="2025-10-10T05:20:13.043" v="53197" actId="1076"/>
          <ac:spMkLst>
            <pc:docMk/>
            <pc:sldMk cId="971458693" sldId="648"/>
            <ac:spMk id="9" creationId="{BE187AB1-DFCD-B37D-6C2A-1F307E67C35C}"/>
          </ac:spMkLst>
        </pc:spChg>
        <pc:spChg chg="mod">
          <ac:chgData name="양원혁(컴퓨터공학과)" userId="0d81a1f4-6d96-4ee1-accf-e90cb61109c6" providerId="ADAL" clId="{425C939C-E048-4C5C-AE1A-C11BE336CF45}" dt="2025-10-10T05:20:32.693" v="53202" actId="14100"/>
          <ac:spMkLst>
            <pc:docMk/>
            <pc:sldMk cId="971458693" sldId="648"/>
            <ac:spMk id="10" creationId="{4E174FE8-44A6-5F0F-3DDC-A39EC37BB344}"/>
          </ac:spMkLst>
        </pc:spChg>
        <pc:spChg chg="add mod">
          <ac:chgData name="양원혁(컴퓨터공학과)" userId="0d81a1f4-6d96-4ee1-accf-e90cb61109c6" providerId="ADAL" clId="{425C939C-E048-4C5C-AE1A-C11BE336CF45}" dt="2025-10-10T05:29:03.213" v="53330" actId="1037"/>
          <ac:spMkLst>
            <pc:docMk/>
            <pc:sldMk cId="971458693" sldId="648"/>
            <ac:spMk id="11" creationId="{C2A02778-58E0-CFD2-B119-C671AE7AA2F7}"/>
          </ac:spMkLst>
        </pc:spChg>
        <pc:spChg chg="add mod">
          <ac:chgData name="양원혁(컴퓨터공학과)" userId="0d81a1f4-6d96-4ee1-accf-e90cb61109c6" providerId="ADAL" clId="{425C939C-E048-4C5C-AE1A-C11BE336CF45}" dt="2025-10-14T11:38:08.346" v="85620" actId="207"/>
          <ac:spMkLst>
            <pc:docMk/>
            <pc:sldMk cId="971458693" sldId="648"/>
            <ac:spMk id="12" creationId="{AF3AF69A-986A-E9F4-5C8F-D2601B9D4460}"/>
          </ac:spMkLst>
        </pc:spChg>
        <pc:spChg chg="add mod">
          <ac:chgData name="양원혁(컴퓨터공학과)" userId="0d81a1f4-6d96-4ee1-accf-e90cb61109c6" providerId="ADAL" clId="{425C939C-E048-4C5C-AE1A-C11BE336CF45}" dt="2025-10-14T12:00:05.521" v="85743" actId="14100"/>
          <ac:spMkLst>
            <pc:docMk/>
            <pc:sldMk cId="971458693" sldId="648"/>
            <ac:spMk id="14" creationId="{F77E6148-E0A2-C1D5-A9B9-1C45AA43E6CC}"/>
          </ac:spMkLst>
        </pc:spChg>
        <pc:spChg chg="add mod">
          <ac:chgData name="양원혁(컴퓨터공학과)" userId="0d81a1f4-6d96-4ee1-accf-e90cb61109c6" providerId="ADAL" clId="{425C939C-E048-4C5C-AE1A-C11BE336CF45}" dt="2025-10-14T11:38:15.827" v="85621" actId="207"/>
          <ac:spMkLst>
            <pc:docMk/>
            <pc:sldMk cId="971458693" sldId="648"/>
            <ac:spMk id="16" creationId="{D9D758FC-BCDA-5904-DF84-21581F8479E2}"/>
          </ac:spMkLst>
        </pc:spChg>
        <pc:spChg chg="add mod">
          <ac:chgData name="양원혁(컴퓨터공학과)" userId="0d81a1f4-6d96-4ee1-accf-e90cb61109c6" providerId="ADAL" clId="{425C939C-E048-4C5C-AE1A-C11BE336CF45}" dt="2025-10-10T05:22:06.027" v="53217" actId="207"/>
          <ac:spMkLst>
            <pc:docMk/>
            <pc:sldMk cId="971458693" sldId="648"/>
            <ac:spMk id="18" creationId="{C40AE3D5-07DD-0DE1-C721-DDD68A8A02C1}"/>
          </ac:spMkLst>
        </pc:spChg>
        <pc:spChg chg="mod">
          <ac:chgData name="양원혁(컴퓨터공학과)" userId="0d81a1f4-6d96-4ee1-accf-e90cb61109c6" providerId="ADAL" clId="{425C939C-E048-4C5C-AE1A-C11BE336CF45}" dt="2025-10-10T05:22:44.126" v="53224" actId="1076"/>
          <ac:spMkLst>
            <pc:docMk/>
            <pc:sldMk cId="971458693" sldId="648"/>
            <ac:spMk id="242" creationId="{CBF7A362-2D9C-EB5E-2484-27C6BC36757C}"/>
          </ac:spMkLst>
        </pc:spChg>
        <pc:spChg chg="mod">
          <ac:chgData name="양원혁(컴퓨터공학과)" userId="0d81a1f4-6d96-4ee1-accf-e90cb61109c6" providerId="ADAL" clId="{425C939C-E048-4C5C-AE1A-C11BE336CF45}" dt="2025-10-11T06:30:30.677" v="57849" actId="20577"/>
          <ac:spMkLst>
            <pc:docMk/>
            <pc:sldMk cId="971458693" sldId="648"/>
            <ac:spMk id="252" creationId="{A1005F8B-5347-4628-B623-9133B5D11F8D}"/>
          </ac:spMkLst>
        </pc:spChg>
        <pc:grpChg chg="add mod ord">
          <ac:chgData name="양원혁(컴퓨터공학과)" userId="0d81a1f4-6d96-4ee1-accf-e90cb61109c6" providerId="ADAL" clId="{425C939C-E048-4C5C-AE1A-C11BE336CF45}" dt="2025-10-10T05:38:48.840" v="53405" actId="166"/>
          <ac:grpSpMkLst>
            <pc:docMk/>
            <pc:sldMk cId="971458693" sldId="648"/>
            <ac:grpSpMk id="5" creationId="{B3C8405E-CE9F-DECD-C0CA-B48A9FB34649}"/>
          </ac:grpSpMkLst>
        </pc:grpChg>
        <pc:grpChg chg="add mod">
          <ac:chgData name="양원혁(컴퓨터공학과)" userId="0d81a1f4-6d96-4ee1-accf-e90cb61109c6" providerId="ADAL" clId="{425C939C-E048-4C5C-AE1A-C11BE336CF45}" dt="2025-10-14T11:37:08.640" v="85606" actId="207"/>
          <ac:grpSpMkLst>
            <pc:docMk/>
            <pc:sldMk cId="971458693" sldId="648"/>
            <ac:grpSpMk id="15" creationId="{98BB023D-3233-4F11-136E-1A5233AE2CFB}"/>
          </ac:grpSpMkLst>
        </pc:grpChg>
        <pc:grpChg chg="mod">
          <ac:chgData name="양원혁(컴퓨터공학과)" userId="0d81a1f4-6d96-4ee1-accf-e90cb61109c6" providerId="ADAL" clId="{425C939C-E048-4C5C-AE1A-C11BE336CF45}" dt="2025-10-10T05:22:32.854" v="53222" actId="14100"/>
          <ac:grpSpMkLst>
            <pc:docMk/>
            <pc:sldMk cId="971458693" sldId="648"/>
            <ac:grpSpMk id="241" creationId="{0EAE1A40-FAC5-8BD8-FF0E-EF7BE409E1B4}"/>
          </ac:grpSpMkLst>
        </pc:grpChg>
        <pc:picChg chg="mod">
          <ac:chgData name="양원혁(컴퓨터공학과)" userId="0d81a1f4-6d96-4ee1-accf-e90cb61109c6" providerId="ADAL" clId="{425C939C-E048-4C5C-AE1A-C11BE336CF45}" dt="2025-10-10T05:18:11.811" v="53171" actId="1076"/>
          <ac:picMkLst>
            <pc:docMk/>
            <pc:sldMk cId="971458693" sldId="648"/>
            <ac:picMk id="13" creationId="{B0F2E6D2-5DB2-BFB6-2F4C-029A585FD597}"/>
          </ac:picMkLst>
        </pc:picChg>
        <pc:cxnChg chg="mod">
          <ac:chgData name="양원혁(컴퓨터공학과)" userId="0d81a1f4-6d96-4ee1-accf-e90cb61109c6" providerId="ADAL" clId="{425C939C-E048-4C5C-AE1A-C11BE336CF45}" dt="2025-10-10T05:29:51.422" v="53335" actId="113"/>
          <ac:cxnSpMkLst>
            <pc:docMk/>
            <pc:sldMk cId="971458693" sldId="648"/>
            <ac:cxnSpMk id="255" creationId="{AFF0982F-573F-EC4A-3647-EA6286663FF4}"/>
          </ac:cxnSpMkLst>
        </pc:cxnChg>
        <pc:cxnChg chg="mod">
          <ac:chgData name="양원혁(컴퓨터공학과)" userId="0d81a1f4-6d96-4ee1-accf-e90cb61109c6" providerId="ADAL" clId="{425C939C-E048-4C5C-AE1A-C11BE336CF45}" dt="2025-10-10T05:29:51.422" v="53335" actId="113"/>
          <ac:cxnSpMkLst>
            <pc:docMk/>
            <pc:sldMk cId="971458693" sldId="648"/>
            <ac:cxnSpMk id="256" creationId="{DF40990B-9677-3AD8-98B2-40361F9430B6}"/>
          </ac:cxnSpMkLst>
        </pc:cxnChg>
      </pc:sldChg>
      <pc:sldChg chg="add del">
        <pc:chgData name="양원혁(컴퓨터공학과)" userId="0d81a1f4-6d96-4ee1-accf-e90cb61109c6" providerId="ADAL" clId="{425C939C-E048-4C5C-AE1A-C11BE336CF45}" dt="2025-10-10T05:17:09.614" v="53162"/>
        <pc:sldMkLst>
          <pc:docMk/>
          <pc:sldMk cId="2783126570" sldId="648"/>
        </pc:sldMkLst>
      </pc:sldChg>
      <pc:sldChg chg="addSp delSp modSp add del mod delAnim">
        <pc:chgData name="양원혁(컴퓨터공학과)" userId="0d81a1f4-6d96-4ee1-accf-e90cb61109c6" providerId="ADAL" clId="{425C939C-E048-4C5C-AE1A-C11BE336CF45}" dt="2025-10-12T11:18:22.383" v="66701" actId="47"/>
        <pc:sldMkLst>
          <pc:docMk/>
          <pc:sldMk cId="3532102702" sldId="649"/>
        </pc:sldMkLst>
      </pc:sldChg>
      <pc:sldChg chg="addSp delSp modSp add del mod delAnim modAnim chgLayout modNotesTx">
        <pc:chgData name="양원혁(컴퓨터공학과)" userId="0d81a1f4-6d96-4ee1-accf-e90cb61109c6" providerId="ADAL" clId="{425C939C-E048-4C5C-AE1A-C11BE336CF45}" dt="2025-10-13T05:38:56.268" v="71589" actId="20577"/>
        <pc:sldMkLst>
          <pc:docMk/>
          <pc:sldMk cId="1486814087" sldId="650"/>
        </pc:sldMkLst>
      </pc:sldChg>
      <pc:sldChg chg="addSp delSp modSp add del mod addAnim delAnim">
        <pc:chgData name="양원혁(컴퓨터공학과)" userId="0d81a1f4-6d96-4ee1-accf-e90cb61109c6" providerId="ADAL" clId="{425C939C-E048-4C5C-AE1A-C11BE336CF45}" dt="2025-10-11T06:07:45.422" v="57598" actId="47"/>
        <pc:sldMkLst>
          <pc:docMk/>
          <pc:sldMk cId="222286213" sldId="651"/>
        </pc:sldMkLst>
      </pc:sldChg>
      <pc:sldChg chg="addSp delSp modSp add del mod ord modTransition modAnim modShow modNotesTx">
        <pc:chgData name="양원혁(컴퓨터공학과)" userId="0d81a1f4-6d96-4ee1-accf-e90cb61109c6" providerId="ADAL" clId="{425C939C-E048-4C5C-AE1A-C11BE336CF45}" dt="2025-10-14T06:23:26.424" v="81690" actId="47"/>
        <pc:sldMkLst>
          <pc:docMk/>
          <pc:sldMk cId="448905704" sldId="652"/>
        </pc:sldMkLst>
      </pc:sldChg>
      <pc:sldChg chg="modSp new del mod">
        <pc:chgData name="양원혁(컴퓨터공학과)" userId="0d81a1f4-6d96-4ee1-accf-e90cb61109c6" providerId="ADAL" clId="{425C939C-E048-4C5C-AE1A-C11BE336CF45}" dt="2025-10-11T06:07:02.587" v="57587" actId="47"/>
        <pc:sldMkLst>
          <pc:docMk/>
          <pc:sldMk cId="153304393" sldId="653"/>
        </pc:sldMkLst>
      </pc:sldChg>
      <pc:sldChg chg="addSp delSp modSp new del mod ord addAnim delAnim modAnim modShow modNotesTx">
        <pc:chgData name="양원혁(컴퓨터공학과)" userId="0d81a1f4-6d96-4ee1-accf-e90cb61109c6" providerId="ADAL" clId="{425C939C-E048-4C5C-AE1A-C11BE336CF45}" dt="2025-10-16T05:17:04.312" v="96589" actId="47"/>
        <pc:sldMkLst>
          <pc:docMk/>
          <pc:sldMk cId="779475113" sldId="654"/>
        </pc:sldMkLst>
      </pc:sldChg>
      <pc:sldChg chg="addSp modSp add del modAnim">
        <pc:chgData name="양원혁(컴퓨터공학과)" userId="0d81a1f4-6d96-4ee1-accf-e90cb61109c6" providerId="ADAL" clId="{425C939C-E048-4C5C-AE1A-C11BE336CF45}" dt="2025-10-11T05:13:00.804" v="57057"/>
        <pc:sldMkLst>
          <pc:docMk/>
          <pc:sldMk cId="411525299" sldId="655"/>
        </pc:sldMkLst>
      </pc:sldChg>
      <pc:sldChg chg="add del">
        <pc:chgData name="양원혁(컴퓨터공학과)" userId="0d81a1f4-6d96-4ee1-accf-e90cb61109c6" providerId="ADAL" clId="{425C939C-E048-4C5C-AE1A-C11BE336CF45}" dt="2025-10-11T06:07:32.094" v="57597" actId="47"/>
        <pc:sldMkLst>
          <pc:docMk/>
          <pc:sldMk cId="3047881845" sldId="655"/>
        </pc:sldMkLst>
      </pc:sldChg>
      <pc:sldChg chg="addSp delSp modSp add del mod modTransition delAnim modAnim modNotesTx">
        <pc:chgData name="양원혁(컴퓨터공학과)" userId="0d81a1f4-6d96-4ee1-accf-e90cb61109c6" providerId="ADAL" clId="{425C939C-E048-4C5C-AE1A-C11BE336CF45}" dt="2025-10-16T12:08:23.661" v="97456" actId="20577"/>
        <pc:sldMkLst>
          <pc:docMk/>
          <pc:sldMk cId="1608516387" sldId="656"/>
        </pc:sldMkLst>
        <pc:spChg chg="add del mod topLvl">
          <ac:chgData name="양원혁(컴퓨터공학과)" userId="0d81a1f4-6d96-4ee1-accf-e90cb61109c6" providerId="ADAL" clId="{425C939C-E048-4C5C-AE1A-C11BE336CF45}" dt="2025-10-14T16:36:43.475" v="89829" actId="164"/>
          <ac:spMkLst>
            <pc:docMk/>
            <pc:sldMk cId="1608516387" sldId="656"/>
            <ac:spMk id="3" creationId="{8671595C-8E94-5EFE-BFA0-F0AA998DE342}"/>
          </ac:spMkLst>
        </pc:spChg>
        <pc:spChg chg="mod">
          <ac:chgData name="양원혁(컴퓨터공학과)" userId="0d81a1f4-6d96-4ee1-accf-e90cb61109c6" providerId="ADAL" clId="{425C939C-E048-4C5C-AE1A-C11BE336CF45}" dt="2025-10-14T05:52:35.773" v="81038" actId="20577"/>
          <ac:spMkLst>
            <pc:docMk/>
            <pc:sldMk cId="1608516387" sldId="656"/>
            <ac:spMk id="4" creationId="{F0D1E32B-5EB7-B9D4-7958-3157A076A819}"/>
          </ac:spMkLst>
        </pc:spChg>
        <pc:spChg chg="mod">
          <ac:chgData name="양원혁(컴퓨터공학과)" userId="0d81a1f4-6d96-4ee1-accf-e90cb61109c6" providerId="ADAL" clId="{425C939C-E048-4C5C-AE1A-C11BE336CF45}" dt="2025-10-16T12:08:23.661" v="97456" actId="20577"/>
          <ac:spMkLst>
            <pc:docMk/>
            <pc:sldMk cId="1608516387" sldId="656"/>
            <ac:spMk id="5" creationId="{AD5B3570-E167-B323-3C66-DF0B758185ED}"/>
          </ac:spMkLst>
        </pc:spChg>
        <pc:spChg chg="add del mod">
          <ac:chgData name="양원혁(컴퓨터공학과)" userId="0d81a1f4-6d96-4ee1-accf-e90cb61109c6" providerId="ADAL" clId="{425C939C-E048-4C5C-AE1A-C11BE336CF45}" dt="2025-10-14T16:48:27.091" v="89893" actId="165"/>
          <ac:spMkLst>
            <pc:docMk/>
            <pc:sldMk cId="1608516387" sldId="656"/>
            <ac:spMk id="6" creationId="{738A9F45-4C02-7AC2-1480-5F2BAC8AD8EF}"/>
          </ac:spMkLst>
        </pc:spChg>
        <pc:spChg chg="add mod">
          <ac:chgData name="양원혁(컴퓨터공학과)" userId="0d81a1f4-6d96-4ee1-accf-e90cb61109c6" providerId="ADAL" clId="{425C939C-E048-4C5C-AE1A-C11BE336CF45}" dt="2025-10-14T16:36:11.756" v="89818" actId="165"/>
          <ac:spMkLst>
            <pc:docMk/>
            <pc:sldMk cId="1608516387" sldId="656"/>
            <ac:spMk id="10" creationId="{08A28056-DAE4-8328-26CA-6BA321368412}"/>
          </ac:spMkLst>
        </pc:spChg>
        <pc:spChg chg="add mod">
          <ac:chgData name="양원혁(컴퓨터공학과)" userId="0d81a1f4-6d96-4ee1-accf-e90cb61109c6" providerId="ADAL" clId="{425C939C-E048-4C5C-AE1A-C11BE336CF45}" dt="2025-10-14T16:48:27.091" v="89893" actId="165"/>
          <ac:spMkLst>
            <pc:docMk/>
            <pc:sldMk cId="1608516387" sldId="656"/>
            <ac:spMk id="12" creationId="{1DAB0AC9-688D-636B-36B7-18C45F20B959}"/>
          </ac:spMkLst>
        </pc:spChg>
        <pc:spChg chg="add mod topLvl">
          <ac:chgData name="양원혁(컴퓨터공학과)" userId="0d81a1f4-6d96-4ee1-accf-e90cb61109c6" providerId="ADAL" clId="{425C939C-E048-4C5C-AE1A-C11BE336CF45}" dt="2025-10-14T16:48:27.091" v="89893" actId="165"/>
          <ac:spMkLst>
            <pc:docMk/>
            <pc:sldMk cId="1608516387" sldId="656"/>
            <ac:spMk id="13" creationId="{923BA8BA-F735-C1EE-4315-C8C5D7513FFC}"/>
          </ac:spMkLst>
        </pc:spChg>
        <pc:spChg chg="add mod">
          <ac:chgData name="양원혁(컴퓨터공학과)" userId="0d81a1f4-6d96-4ee1-accf-e90cb61109c6" providerId="ADAL" clId="{425C939C-E048-4C5C-AE1A-C11BE336CF45}" dt="2025-10-14T16:48:22.735" v="89890" actId="408"/>
          <ac:spMkLst>
            <pc:docMk/>
            <pc:sldMk cId="1608516387" sldId="656"/>
            <ac:spMk id="15" creationId="{7C7532FC-008A-D474-A670-35413B95D0C9}"/>
          </ac:spMkLst>
        </pc:spChg>
        <pc:spChg chg="add mod topLvl">
          <ac:chgData name="양원혁(컴퓨터공학과)" userId="0d81a1f4-6d96-4ee1-accf-e90cb61109c6" providerId="ADAL" clId="{425C939C-E048-4C5C-AE1A-C11BE336CF45}" dt="2025-10-14T16:48:27.091" v="89893" actId="165"/>
          <ac:spMkLst>
            <pc:docMk/>
            <pc:sldMk cId="1608516387" sldId="656"/>
            <ac:spMk id="17" creationId="{8E315B83-9978-7696-1502-9E80A9799DA4}"/>
          </ac:spMkLst>
        </pc:spChg>
        <pc:spChg chg="add mod topLvl">
          <ac:chgData name="양원혁(컴퓨터공학과)" userId="0d81a1f4-6d96-4ee1-accf-e90cb61109c6" providerId="ADAL" clId="{425C939C-E048-4C5C-AE1A-C11BE336CF45}" dt="2025-10-14T16:48:27.091" v="89893" actId="165"/>
          <ac:spMkLst>
            <pc:docMk/>
            <pc:sldMk cId="1608516387" sldId="656"/>
            <ac:spMk id="18" creationId="{E8D0C872-2BD7-DDF1-2B36-D70EF569C9AF}"/>
          </ac:spMkLst>
        </pc:spChg>
        <pc:spChg chg="add mod">
          <ac:chgData name="양원혁(컴퓨터공학과)" userId="0d81a1f4-6d96-4ee1-accf-e90cb61109c6" providerId="ADAL" clId="{425C939C-E048-4C5C-AE1A-C11BE336CF45}" dt="2025-10-14T18:05:24.492" v="90427" actId="122"/>
          <ac:spMkLst>
            <pc:docMk/>
            <pc:sldMk cId="1608516387" sldId="656"/>
            <ac:spMk id="20" creationId="{A5370CB2-2175-F0B4-214D-377CE4F45808}"/>
          </ac:spMkLst>
        </pc:spChg>
        <pc:spChg chg="add mod topLvl">
          <ac:chgData name="양원혁(컴퓨터공학과)" userId="0d81a1f4-6d96-4ee1-accf-e90cb61109c6" providerId="ADAL" clId="{425C939C-E048-4C5C-AE1A-C11BE336CF45}" dt="2025-10-14T16:48:27.091" v="89893" actId="165"/>
          <ac:spMkLst>
            <pc:docMk/>
            <pc:sldMk cId="1608516387" sldId="656"/>
            <ac:spMk id="32" creationId="{6E669DA0-37EF-1100-41C6-BC50D8494858}"/>
          </ac:spMkLst>
        </pc:spChg>
        <pc:spChg chg="add mod">
          <ac:chgData name="양원혁(컴퓨터공학과)" userId="0d81a1f4-6d96-4ee1-accf-e90cb61109c6" providerId="ADAL" clId="{425C939C-E048-4C5C-AE1A-C11BE336CF45}" dt="2025-10-14T16:48:27.091" v="89893" actId="165"/>
          <ac:spMkLst>
            <pc:docMk/>
            <pc:sldMk cId="1608516387" sldId="656"/>
            <ac:spMk id="54" creationId="{603E32BF-DB8F-5888-91DC-C8D8F69D9906}"/>
          </ac:spMkLst>
        </pc:spChg>
        <pc:spChg chg="add mod">
          <ac:chgData name="양원혁(컴퓨터공학과)" userId="0d81a1f4-6d96-4ee1-accf-e90cb61109c6" providerId="ADAL" clId="{425C939C-E048-4C5C-AE1A-C11BE336CF45}" dt="2025-10-14T16:48:27.091" v="89893" actId="165"/>
          <ac:spMkLst>
            <pc:docMk/>
            <pc:sldMk cId="1608516387" sldId="656"/>
            <ac:spMk id="57" creationId="{3E80C69A-611B-3273-3F7D-C00027251B2E}"/>
          </ac:spMkLst>
        </pc:spChg>
        <pc:spChg chg="mod topLvl">
          <ac:chgData name="양원혁(컴퓨터공학과)" userId="0d81a1f4-6d96-4ee1-accf-e90cb61109c6" providerId="ADAL" clId="{425C939C-E048-4C5C-AE1A-C11BE336CF45}" dt="2025-10-14T16:48:17.699" v="89889" actId="1076"/>
          <ac:spMkLst>
            <pc:docMk/>
            <pc:sldMk cId="1608516387" sldId="656"/>
            <ac:spMk id="74" creationId="{A97D030E-2DCB-BF20-E481-035725D59B2A}"/>
          </ac:spMkLst>
        </pc:spChg>
        <pc:spChg chg="mod topLvl">
          <ac:chgData name="양원혁(컴퓨터공학과)" userId="0d81a1f4-6d96-4ee1-accf-e90cb61109c6" providerId="ADAL" clId="{425C939C-E048-4C5C-AE1A-C11BE336CF45}" dt="2025-10-14T16:48:27.091" v="89893" actId="165"/>
          <ac:spMkLst>
            <pc:docMk/>
            <pc:sldMk cId="1608516387" sldId="656"/>
            <ac:spMk id="76" creationId="{AA223920-D220-B93E-10C3-1BB57F860F0A}"/>
          </ac:spMkLst>
        </pc:spChg>
        <pc:grpChg chg="add mod topLvl">
          <ac:chgData name="양원혁(컴퓨터공학과)" userId="0d81a1f4-6d96-4ee1-accf-e90cb61109c6" providerId="ADAL" clId="{425C939C-E048-4C5C-AE1A-C11BE336CF45}" dt="2025-10-14T16:48:22.735" v="89890" actId="408"/>
          <ac:grpSpMkLst>
            <pc:docMk/>
            <pc:sldMk cId="1608516387" sldId="656"/>
            <ac:grpSpMk id="16" creationId="{7CAC9FD9-0479-AEC4-50C5-371DD150BBE1}"/>
          </ac:grpSpMkLst>
        </pc:grpChg>
        <pc:grpChg chg="add mod topLvl">
          <ac:chgData name="양원혁(컴퓨터공학과)" userId="0d81a1f4-6d96-4ee1-accf-e90cb61109c6" providerId="ADAL" clId="{425C939C-E048-4C5C-AE1A-C11BE336CF45}" dt="2025-10-14T16:36:43.475" v="89829" actId="164"/>
          <ac:grpSpMkLst>
            <pc:docMk/>
            <pc:sldMk cId="1608516387" sldId="656"/>
            <ac:grpSpMk id="23" creationId="{F91AF4AC-133B-3787-B1F6-9E58F3F978C9}"/>
          </ac:grpSpMkLst>
        </pc:grpChg>
        <pc:grpChg chg="add mod topLvl">
          <ac:chgData name="양원혁(컴퓨터공학과)" userId="0d81a1f4-6d96-4ee1-accf-e90cb61109c6" providerId="ADAL" clId="{425C939C-E048-4C5C-AE1A-C11BE336CF45}" dt="2025-10-14T16:36:43.475" v="89829" actId="164"/>
          <ac:grpSpMkLst>
            <pc:docMk/>
            <pc:sldMk cId="1608516387" sldId="656"/>
            <ac:grpSpMk id="30" creationId="{9150CDC5-8283-191E-C9CA-1848E9D15926}"/>
          </ac:grpSpMkLst>
        </pc:grpChg>
        <pc:grpChg chg="add mod">
          <ac:chgData name="양원혁(컴퓨터공학과)" userId="0d81a1f4-6d96-4ee1-accf-e90cb61109c6" providerId="ADAL" clId="{425C939C-E048-4C5C-AE1A-C11BE336CF45}" dt="2025-10-14T16:48:23.985" v="89891" actId="164"/>
          <ac:grpSpMkLst>
            <pc:docMk/>
            <pc:sldMk cId="1608516387" sldId="656"/>
            <ac:grpSpMk id="63" creationId="{4FDC9232-BA6A-6661-E43F-84B2ADE5340A}"/>
          </ac:grpSpMkLst>
        </pc:grpChg>
        <pc:grpChg chg="add mod">
          <ac:chgData name="양원혁(컴퓨터공학과)" userId="0d81a1f4-6d96-4ee1-accf-e90cb61109c6" providerId="ADAL" clId="{425C939C-E048-4C5C-AE1A-C11BE336CF45}" dt="2025-10-14T16:48:39.438" v="89894" actId="1076"/>
          <ac:grpSpMkLst>
            <pc:docMk/>
            <pc:sldMk cId="1608516387" sldId="656"/>
            <ac:grpSpMk id="70" creationId="{AC60621B-8CDD-A6F9-889A-BD6F15EE3F62}"/>
          </ac:grpSpMkLst>
        </pc:grpChg>
        <pc:grpChg chg="add mod">
          <ac:chgData name="양원혁(컴퓨터공학과)" userId="0d81a1f4-6d96-4ee1-accf-e90cb61109c6" providerId="ADAL" clId="{425C939C-E048-4C5C-AE1A-C11BE336CF45}" dt="2025-10-14T16:48:23.985" v="89891" actId="164"/>
          <ac:grpSpMkLst>
            <pc:docMk/>
            <pc:sldMk cId="1608516387" sldId="656"/>
            <ac:grpSpMk id="78" creationId="{48F085F9-3FBF-4923-4BC9-BEDA8347E8B5}"/>
          </ac:grpSpMkLst>
        </pc:grpChg>
        <pc:picChg chg="add mod">
          <ac:chgData name="양원혁(컴퓨터공학과)" userId="0d81a1f4-6d96-4ee1-accf-e90cb61109c6" providerId="ADAL" clId="{425C939C-E048-4C5C-AE1A-C11BE336CF45}" dt="2025-10-14T16:48:22.735" v="89890" actId="408"/>
          <ac:picMkLst>
            <pc:docMk/>
            <pc:sldMk cId="1608516387" sldId="656"/>
            <ac:picMk id="14" creationId="{E39CAE4D-E600-FCFD-2707-612DCF6DC44A}"/>
          </ac:picMkLst>
        </pc:picChg>
        <pc:picChg chg="mod topLvl">
          <ac:chgData name="양원혁(컴퓨터공학과)" userId="0d81a1f4-6d96-4ee1-accf-e90cb61109c6" providerId="ADAL" clId="{425C939C-E048-4C5C-AE1A-C11BE336CF45}" dt="2025-10-14T16:48:17.699" v="89889" actId="1076"/>
          <ac:picMkLst>
            <pc:docMk/>
            <pc:sldMk cId="1608516387" sldId="656"/>
            <ac:picMk id="75" creationId="{F92B047B-77B0-A8CA-B525-951A0C8B4A8A}"/>
          </ac:picMkLst>
        </pc:picChg>
        <pc:picChg chg="mod topLvl">
          <ac:chgData name="양원혁(컴퓨터공학과)" userId="0d81a1f4-6d96-4ee1-accf-e90cb61109c6" providerId="ADAL" clId="{425C939C-E048-4C5C-AE1A-C11BE336CF45}" dt="2025-10-14T16:48:17.699" v="89889" actId="1076"/>
          <ac:picMkLst>
            <pc:docMk/>
            <pc:sldMk cId="1608516387" sldId="656"/>
            <ac:picMk id="77" creationId="{27FBEF39-A086-260A-FDB0-D1C752B3C80C}"/>
          </ac:picMkLst>
        </pc:picChg>
        <pc:cxnChg chg="add mod">
          <ac:chgData name="양원혁(컴퓨터공학과)" userId="0d81a1f4-6d96-4ee1-accf-e90cb61109c6" providerId="ADAL" clId="{425C939C-E048-4C5C-AE1A-C11BE336CF45}" dt="2025-10-14T16:37:28" v="89835" actId="692"/>
          <ac:cxnSpMkLst>
            <pc:docMk/>
            <pc:sldMk cId="1608516387" sldId="656"/>
            <ac:cxnSpMk id="27" creationId="{512FBC16-2B03-2371-0C2A-3C9D150900B8}"/>
          </ac:cxnSpMkLst>
        </pc:cxnChg>
        <pc:cxnChg chg="add mod">
          <ac:chgData name="양원혁(컴퓨터공학과)" userId="0d81a1f4-6d96-4ee1-accf-e90cb61109c6" providerId="ADAL" clId="{425C939C-E048-4C5C-AE1A-C11BE336CF45}" dt="2025-10-14T16:37:42.363" v="89840" actId="14100"/>
          <ac:cxnSpMkLst>
            <pc:docMk/>
            <pc:sldMk cId="1608516387" sldId="656"/>
            <ac:cxnSpMk id="33" creationId="{8BF78AAF-226A-43DF-4545-C407B8B0DE56}"/>
          </ac:cxnSpMkLst>
        </pc:cxnChg>
        <pc:cxnChg chg="add mod">
          <ac:chgData name="양원혁(컴퓨터공학과)" userId="0d81a1f4-6d96-4ee1-accf-e90cb61109c6" providerId="ADAL" clId="{425C939C-E048-4C5C-AE1A-C11BE336CF45}" dt="2025-10-14T16:37:16.314" v="89834" actId="14100"/>
          <ac:cxnSpMkLst>
            <pc:docMk/>
            <pc:sldMk cId="1608516387" sldId="656"/>
            <ac:cxnSpMk id="51" creationId="{875C1E4C-2212-91BB-533F-2CBF110BA36F}"/>
          </ac:cxnSpMkLst>
        </pc:cxnChg>
      </pc:sldChg>
      <pc:sldChg chg="add del">
        <pc:chgData name="양원혁(컴퓨터공학과)" userId="0d81a1f4-6d96-4ee1-accf-e90cb61109c6" providerId="ADAL" clId="{425C939C-E048-4C5C-AE1A-C11BE336CF45}" dt="2025-10-12T11:18:25.549" v="66702" actId="47"/>
        <pc:sldMkLst>
          <pc:docMk/>
          <pc:sldMk cId="1814526524" sldId="657"/>
        </pc:sldMkLst>
      </pc:sldChg>
      <pc:sldChg chg="add del">
        <pc:chgData name="양원혁(컴퓨터공학과)" userId="0d81a1f4-6d96-4ee1-accf-e90cb61109c6" providerId="ADAL" clId="{425C939C-E048-4C5C-AE1A-C11BE336CF45}" dt="2025-10-12T11:18:25.549" v="66702" actId="47"/>
        <pc:sldMkLst>
          <pc:docMk/>
          <pc:sldMk cId="99255849" sldId="658"/>
        </pc:sldMkLst>
      </pc:sldChg>
      <pc:sldChg chg="addSp delSp modSp add del mod ord modTransition addAnim delAnim modAnim modNotesTx">
        <pc:chgData name="양원혁(컴퓨터공학과)" userId="0d81a1f4-6d96-4ee1-accf-e90cb61109c6" providerId="ADAL" clId="{425C939C-E048-4C5C-AE1A-C11BE336CF45}" dt="2025-10-14T08:27:59.554" v="83634" actId="47"/>
        <pc:sldMkLst>
          <pc:docMk/>
          <pc:sldMk cId="1045325781" sldId="659"/>
        </pc:sldMkLst>
      </pc:sldChg>
      <pc:sldChg chg="add del">
        <pc:chgData name="양원혁(컴퓨터공학과)" userId="0d81a1f4-6d96-4ee1-accf-e90cb61109c6" providerId="ADAL" clId="{425C939C-E048-4C5C-AE1A-C11BE336CF45}" dt="2025-10-11T06:09:16.487" v="57608" actId="47"/>
        <pc:sldMkLst>
          <pc:docMk/>
          <pc:sldMk cId="1609124991" sldId="659"/>
        </pc:sldMkLst>
      </pc:sldChg>
      <pc:sldChg chg="addSp delSp modSp add mod delAnim modAnim modNotesTx">
        <pc:chgData name="양원혁(컴퓨터공학과)" userId="0d81a1f4-6d96-4ee1-accf-e90cb61109c6" providerId="ADAL" clId="{425C939C-E048-4C5C-AE1A-C11BE336CF45}" dt="2025-10-16T13:53:39.958" v="97606"/>
        <pc:sldMkLst>
          <pc:docMk/>
          <pc:sldMk cId="4193666801" sldId="660"/>
        </pc:sldMkLst>
        <pc:spChg chg="mod">
          <ac:chgData name="양원혁(컴퓨터공학과)" userId="0d81a1f4-6d96-4ee1-accf-e90cb61109c6" providerId="ADAL" clId="{425C939C-E048-4C5C-AE1A-C11BE336CF45}" dt="2025-10-14T13:06:18.867" v="87142"/>
          <ac:spMkLst>
            <pc:docMk/>
            <pc:sldMk cId="4193666801" sldId="660"/>
            <ac:spMk id="2" creationId="{73594F63-E0F5-50D3-11EB-09BC15227C76}"/>
          </ac:spMkLst>
        </pc:spChg>
        <pc:spChg chg="add mod">
          <ac:chgData name="양원혁(컴퓨터공학과)" userId="0d81a1f4-6d96-4ee1-accf-e90cb61109c6" providerId="ADAL" clId="{425C939C-E048-4C5C-AE1A-C11BE336CF45}" dt="2025-10-14T13:17:14.867" v="87324" actId="207"/>
          <ac:spMkLst>
            <pc:docMk/>
            <pc:sldMk cId="4193666801" sldId="660"/>
            <ac:spMk id="5" creationId="{3992B358-AE08-B871-0846-CD5FF4CE6AA9}"/>
          </ac:spMkLst>
        </pc:spChg>
        <pc:spChg chg="add mod">
          <ac:chgData name="양원혁(컴퓨터공학과)" userId="0d81a1f4-6d96-4ee1-accf-e90cb61109c6" providerId="ADAL" clId="{425C939C-E048-4C5C-AE1A-C11BE336CF45}" dt="2025-10-14T13:17:14.867" v="87324" actId="207"/>
          <ac:spMkLst>
            <pc:docMk/>
            <pc:sldMk cId="4193666801" sldId="660"/>
            <ac:spMk id="6" creationId="{39E2E673-2333-088B-DEB2-71DA08C888DE}"/>
          </ac:spMkLst>
        </pc:spChg>
        <pc:spChg chg="mod">
          <ac:chgData name="양원혁(컴퓨터공학과)" userId="0d81a1f4-6d96-4ee1-accf-e90cb61109c6" providerId="ADAL" clId="{425C939C-E048-4C5C-AE1A-C11BE336CF45}" dt="2025-10-13T14:25:45.618" v="73874" actId="113"/>
          <ac:spMkLst>
            <pc:docMk/>
            <pc:sldMk cId="4193666801" sldId="660"/>
            <ac:spMk id="25" creationId="{097E47F4-09DD-637E-6E5A-E4EF55F81FA1}"/>
          </ac:spMkLst>
        </pc:spChg>
        <pc:spChg chg="mod">
          <ac:chgData name="양원혁(컴퓨터공학과)" userId="0d81a1f4-6d96-4ee1-accf-e90cb61109c6" providerId="ADAL" clId="{425C939C-E048-4C5C-AE1A-C11BE336CF45}" dt="2025-10-13T14:25:46.227" v="73875" actId="113"/>
          <ac:spMkLst>
            <pc:docMk/>
            <pc:sldMk cId="4193666801" sldId="660"/>
            <ac:spMk id="26" creationId="{5812B6C3-5727-96A1-2725-B84063B23B58}"/>
          </ac:spMkLst>
        </pc:spChg>
        <pc:spChg chg="mod">
          <ac:chgData name="양원혁(컴퓨터공학과)" userId="0d81a1f4-6d96-4ee1-accf-e90cb61109c6" providerId="ADAL" clId="{425C939C-E048-4C5C-AE1A-C11BE336CF45}" dt="2025-10-15T13:13:57.625" v="95664" actId="207"/>
          <ac:spMkLst>
            <pc:docMk/>
            <pc:sldMk cId="4193666801" sldId="660"/>
            <ac:spMk id="33" creationId="{2299F0A4-340B-4750-D423-CC24F2CD33AA}"/>
          </ac:spMkLst>
        </pc:spChg>
        <pc:spChg chg="mod">
          <ac:chgData name="양원혁(컴퓨터공학과)" userId="0d81a1f4-6d96-4ee1-accf-e90cb61109c6" providerId="ADAL" clId="{425C939C-E048-4C5C-AE1A-C11BE336CF45}" dt="2025-10-15T13:13:57.625" v="95664" actId="207"/>
          <ac:spMkLst>
            <pc:docMk/>
            <pc:sldMk cId="4193666801" sldId="660"/>
            <ac:spMk id="34" creationId="{7759F6EF-33B1-7616-2E4D-42A7C742AF44}"/>
          </ac:spMkLst>
        </pc:spChg>
        <pc:spChg chg="add mod topLvl">
          <ac:chgData name="양원혁(컴퓨터공학과)" userId="0d81a1f4-6d96-4ee1-accf-e90cb61109c6" providerId="ADAL" clId="{425C939C-E048-4C5C-AE1A-C11BE336CF45}" dt="2025-10-13T13:59:12.406" v="73500" actId="165"/>
          <ac:spMkLst>
            <pc:docMk/>
            <pc:sldMk cId="4193666801" sldId="660"/>
            <ac:spMk id="75" creationId="{6C0A3E81-CEE4-3F6E-A944-4202B7EBE63B}"/>
          </ac:spMkLst>
        </pc:spChg>
        <pc:spChg chg="add mod">
          <ac:chgData name="양원혁(컴퓨터공학과)" userId="0d81a1f4-6d96-4ee1-accf-e90cb61109c6" providerId="ADAL" clId="{425C939C-E048-4C5C-AE1A-C11BE336CF45}" dt="2025-10-13T14:03:08.494" v="73544" actId="165"/>
          <ac:spMkLst>
            <pc:docMk/>
            <pc:sldMk cId="4193666801" sldId="660"/>
            <ac:spMk id="76" creationId="{30A2936C-E4EC-0B43-5FD0-6F2F318214C3}"/>
          </ac:spMkLst>
        </pc:spChg>
        <pc:spChg chg="add mod topLvl">
          <ac:chgData name="양원혁(컴퓨터공학과)" userId="0d81a1f4-6d96-4ee1-accf-e90cb61109c6" providerId="ADAL" clId="{425C939C-E048-4C5C-AE1A-C11BE336CF45}" dt="2025-10-13T14:21:33.753" v="73844" actId="1076"/>
          <ac:spMkLst>
            <pc:docMk/>
            <pc:sldMk cId="4193666801" sldId="660"/>
            <ac:spMk id="81" creationId="{14F962E4-58BC-F898-8AE2-9E570970EA6C}"/>
          </ac:spMkLst>
        </pc:spChg>
        <pc:spChg chg="add del mod topLvl">
          <ac:chgData name="양원혁(컴퓨터공학과)" userId="0d81a1f4-6d96-4ee1-accf-e90cb61109c6" providerId="ADAL" clId="{425C939C-E048-4C5C-AE1A-C11BE336CF45}" dt="2025-10-13T14:25:38.904" v="73869" actId="2711"/>
          <ac:spMkLst>
            <pc:docMk/>
            <pc:sldMk cId="4193666801" sldId="660"/>
            <ac:spMk id="84" creationId="{ECC0B46F-135E-0789-9C6B-C97088005F75}"/>
          </ac:spMkLst>
        </pc:spChg>
        <pc:spChg chg="add mod topLvl">
          <ac:chgData name="양원혁(컴퓨터공학과)" userId="0d81a1f4-6d96-4ee1-accf-e90cb61109c6" providerId="ADAL" clId="{425C939C-E048-4C5C-AE1A-C11BE336CF45}" dt="2025-10-13T14:26:01.988" v="73878" actId="1582"/>
          <ac:spMkLst>
            <pc:docMk/>
            <pc:sldMk cId="4193666801" sldId="660"/>
            <ac:spMk id="85" creationId="{117D8D0F-D3B0-1CE3-4E19-9A6FB72F8CDB}"/>
          </ac:spMkLst>
        </pc:spChg>
        <pc:spChg chg="add mod">
          <ac:chgData name="양원혁(컴퓨터공학과)" userId="0d81a1f4-6d96-4ee1-accf-e90cb61109c6" providerId="ADAL" clId="{425C939C-E048-4C5C-AE1A-C11BE336CF45}" dt="2025-10-13T14:26:23.804" v="73883" actId="553"/>
          <ac:spMkLst>
            <pc:docMk/>
            <pc:sldMk cId="4193666801" sldId="660"/>
            <ac:spMk id="86" creationId="{120AC96D-6791-0991-7F2D-C142D02378E2}"/>
          </ac:spMkLst>
        </pc:spChg>
        <pc:spChg chg="add mod">
          <ac:chgData name="양원혁(컴퓨터공학과)" userId="0d81a1f4-6d96-4ee1-accf-e90cb61109c6" providerId="ADAL" clId="{425C939C-E048-4C5C-AE1A-C11BE336CF45}" dt="2025-10-13T14:26:34.212" v="73884" actId="1582"/>
          <ac:spMkLst>
            <pc:docMk/>
            <pc:sldMk cId="4193666801" sldId="660"/>
            <ac:spMk id="87" creationId="{6CB0A1E3-9BF5-0112-3538-26FFF274470F}"/>
          </ac:spMkLst>
        </pc:spChg>
        <pc:spChg chg="add mod topLvl">
          <ac:chgData name="양원혁(컴퓨터공학과)" userId="0d81a1f4-6d96-4ee1-accf-e90cb61109c6" providerId="ADAL" clId="{425C939C-E048-4C5C-AE1A-C11BE336CF45}" dt="2025-10-13T14:26:08.569" v="73879" actId="1582"/>
          <ac:spMkLst>
            <pc:docMk/>
            <pc:sldMk cId="4193666801" sldId="660"/>
            <ac:spMk id="89" creationId="{905FFF43-A7B2-3530-F131-85E51B18463C}"/>
          </ac:spMkLst>
        </pc:spChg>
        <pc:spChg chg="add del mod topLvl">
          <ac:chgData name="양원혁(컴퓨터공학과)" userId="0d81a1f4-6d96-4ee1-accf-e90cb61109c6" providerId="ADAL" clId="{425C939C-E048-4C5C-AE1A-C11BE336CF45}" dt="2025-10-13T14:25:38.904" v="73869" actId="2711"/>
          <ac:spMkLst>
            <pc:docMk/>
            <pc:sldMk cId="4193666801" sldId="660"/>
            <ac:spMk id="91" creationId="{77D88CE3-8DDF-7408-3778-DAFFDB5972BF}"/>
          </ac:spMkLst>
        </pc:spChg>
        <pc:spChg chg="add del mod topLvl">
          <ac:chgData name="양원혁(컴퓨터공학과)" userId="0d81a1f4-6d96-4ee1-accf-e90cb61109c6" providerId="ADAL" clId="{425C939C-E048-4C5C-AE1A-C11BE336CF45}" dt="2025-10-13T14:25:38.904" v="73869" actId="2711"/>
          <ac:spMkLst>
            <pc:docMk/>
            <pc:sldMk cId="4193666801" sldId="660"/>
            <ac:spMk id="92" creationId="{1FECAF84-D79C-2886-71D1-6CA1B4518BE0}"/>
          </ac:spMkLst>
        </pc:spChg>
        <pc:spChg chg="add del mod topLvl">
          <ac:chgData name="양원혁(컴퓨터공학과)" userId="0d81a1f4-6d96-4ee1-accf-e90cb61109c6" providerId="ADAL" clId="{425C939C-E048-4C5C-AE1A-C11BE336CF45}" dt="2025-10-13T14:21:33.753" v="73844" actId="1076"/>
          <ac:spMkLst>
            <pc:docMk/>
            <pc:sldMk cId="4193666801" sldId="660"/>
            <ac:spMk id="93" creationId="{3FFFC7A1-38AD-2827-86B3-7B4275A87B7C}"/>
          </ac:spMkLst>
        </pc:spChg>
        <pc:spChg chg="add del mod topLvl">
          <ac:chgData name="양원혁(컴퓨터공학과)" userId="0d81a1f4-6d96-4ee1-accf-e90cb61109c6" providerId="ADAL" clId="{425C939C-E048-4C5C-AE1A-C11BE336CF45}" dt="2025-10-13T14:25:38.904" v="73869" actId="2711"/>
          <ac:spMkLst>
            <pc:docMk/>
            <pc:sldMk cId="4193666801" sldId="660"/>
            <ac:spMk id="94" creationId="{B98D1646-201E-465F-11E7-3DD8C9085243}"/>
          </ac:spMkLst>
        </pc:spChg>
        <pc:spChg chg="add mod">
          <ac:chgData name="양원혁(컴퓨터공학과)" userId="0d81a1f4-6d96-4ee1-accf-e90cb61109c6" providerId="ADAL" clId="{425C939C-E048-4C5C-AE1A-C11BE336CF45}" dt="2025-10-14T11:39:30.072" v="85629" actId="1076"/>
          <ac:spMkLst>
            <pc:docMk/>
            <pc:sldMk cId="4193666801" sldId="660"/>
            <ac:spMk id="205" creationId="{25CCBCC5-EA09-1497-00AB-2D46CCC2CB16}"/>
          </ac:spMkLst>
        </pc:spChg>
        <pc:spChg chg="add mod">
          <ac:chgData name="양원혁(컴퓨터공학과)" userId="0d81a1f4-6d96-4ee1-accf-e90cb61109c6" providerId="ADAL" clId="{425C939C-E048-4C5C-AE1A-C11BE336CF45}" dt="2025-10-14T11:39:27.275" v="85628" actId="1076"/>
          <ac:spMkLst>
            <pc:docMk/>
            <pc:sldMk cId="4193666801" sldId="660"/>
            <ac:spMk id="206" creationId="{3A299666-2731-AAFA-6D84-59A065C61E23}"/>
          </ac:spMkLst>
        </pc:spChg>
        <pc:spChg chg="add mod ord">
          <ac:chgData name="양원혁(컴퓨터공학과)" userId="0d81a1f4-6d96-4ee1-accf-e90cb61109c6" providerId="ADAL" clId="{425C939C-E048-4C5C-AE1A-C11BE336CF45}" dt="2025-10-13T14:30:45.929" v="73899" actId="1076"/>
          <ac:spMkLst>
            <pc:docMk/>
            <pc:sldMk cId="4193666801" sldId="660"/>
            <ac:spMk id="207" creationId="{5D0BDE03-11EC-8F0E-4B21-6F5A6E2B43F7}"/>
          </ac:spMkLst>
        </pc:spChg>
        <pc:grpChg chg="add mod">
          <ac:chgData name="양원혁(컴퓨터공학과)" userId="0d81a1f4-6d96-4ee1-accf-e90cb61109c6" providerId="ADAL" clId="{425C939C-E048-4C5C-AE1A-C11BE336CF45}" dt="2025-10-14T13:17:14.867" v="87324" actId="207"/>
          <ac:grpSpMkLst>
            <pc:docMk/>
            <pc:sldMk cId="4193666801" sldId="660"/>
            <ac:grpSpMk id="8" creationId="{A8623109-1922-F480-ECEF-DDD437B772FB}"/>
          </ac:grpSpMkLst>
        </pc:grpChg>
        <pc:grpChg chg="mod">
          <ac:chgData name="양원혁(컴퓨터공학과)" userId="0d81a1f4-6d96-4ee1-accf-e90cb61109c6" providerId="ADAL" clId="{425C939C-E048-4C5C-AE1A-C11BE336CF45}" dt="2025-10-13T14:18:36.090" v="73810" actId="164"/>
          <ac:grpSpMkLst>
            <pc:docMk/>
            <pc:sldMk cId="4193666801" sldId="660"/>
            <ac:grpSpMk id="24" creationId="{1DC117A7-D6B4-408D-B1B4-A1AB9CAD91F3}"/>
          </ac:grpSpMkLst>
        </pc:grpChg>
        <pc:grpChg chg="mod">
          <ac:chgData name="양원혁(컴퓨터공학과)" userId="0d81a1f4-6d96-4ee1-accf-e90cb61109c6" providerId="ADAL" clId="{425C939C-E048-4C5C-AE1A-C11BE336CF45}" dt="2025-10-13T14:18:36.090" v="73810" actId="164"/>
          <ac:grpSpMkLst>
            <pc:docMk/>
            <pc:sldMk cId="4193666801" sldId="660"/>
            <ac:grpSpMk id="32" creationId="{82DA830D-CB00-37CB-F9F5-3D40D034C497}"/>
          </ac:grpSpMkLst>
        </pc:grpChg>
        <pc:grpChg chg="add mod ord">
          <ac:chgData name="양원혁(컴퓨터공학과)" userId="0d81a1f4-6d96-4ee1-accf-e90cb61109c6" providerId="ADAL" clId="{425C939C-E048-4C5C-AE1A-C11BE336CF45}" dt="2025-10-13T14:19:13.396" v="73821" actId="1076"/>
          <ac:grpSpMkLst>
            <pc:docMk/>
            <pc:sldMk cId="4193666801" sldId="660"/>
            <ac:grpSpMk id="82" creationId="{CB289FD3-BCC6-83CB-CDBB-D22D5FD5486A}"/>
          </ac:grpSpMkLst>
        </pc:grpChg>
        <pc:grpChg chg="add mod">
          <ac:chgData name="양원혁(컴퓨터공학과)" userId="0d81a1f4-6d96-4ee1-accf-e90cb61109c6" providerId="ADAL" clId="{425C939C-E048-4C5C-AE1A-C11BE336CF45}" dt="2025-10-13T14:21:33.753" v="73844" actId="1076"/>
          <ac:grpSpMkLst>
            <pc:docMk/>
            <pc:sldMk cId="4193666801" sldId="660"/>
            <ac:grpSpMk id="88" creationId="{8B5EFB69-38A8-54F6-2D21-CA4997306116}"/>
          </ac:grpSpMkLst>
        </pc:grpChg>
        <pc:grpChg chg="add mod">
          <ac:chgData name="양원혁(컴퓨터공학과)" userId="0d81a1f4-6d96-4ee1-accf-e90cb61109c6" providerId="ADAL" clId="{425C939C-E048-4C5C-AE1A-C11BE336CF45}" dt="2025-10-13T14:08:25.529" v="73657" actId="1076"/>
          <ac:grpSpMkLst>
            <pc:docMk/>
            <pc:sldMk cId="4193666801" sldId="660"/>
            <ac:grpSpMk id="149" creationId="{1E879849-694F-FF63-0F25-7A529D2CE96C}"/>
          </ac:grpSpMkLst>
        </pc:grpChg>
        <pc:grpChg chg="add mod">
          <ac:chgData name="양원혁(컴퓨터공학과)" userId="0d81a1f4-6d96-4ee1-accf-e90cb61109c6" providerId="ADAL" clId="{425C939C-E048-4C5C-AE1A-C11BE336CF45}" dt="2025-10-13T14:13:11.572" v="73742" actId="164"/>
          <ac:grpSpMkLst>
            <pc:docMk/>
            <pc:sldMk cId="4193666801" sldId="660"/>
            <ac:grpSpMk id="183" creationId="{D8B1A40E-11D1-26B7-041E-88DD843440E8}"/>
          </ac:grpSpMkLst>
        </pc:grpChg>
        <pc:grpChg chg="add mod">
          <ac:chgData name="양원혁(컴퓨터공학과)" userId="0d81a1f4-6d96-4ee1-accf-e90cb61109c6" providerId="ADAL" clId="{425C939C-E048-4C5C-AE1A-C11BE336CF45}" dt="2025-10-13T14:05:02.075" v="73580" actId="164"/>
          <ac:grpSpMkLst>
            <pc:docMk/>
            <pc:sldMk cId="4193666801" sldId="660"/>
            <ac:grpSpMk id="190" creationId="{FC40895B-C0BB-05B2-75D5-AECC4ACD8E60}"/>
          </ac:grpSpMkLst>
        </pc:grpChg>
        <pc:grpChg chg="add mod">
          <ac:chgData name="양원혁(컴퓨터공학과)" userId="0d81a1f4-6d96-4ee1-accf-e90cb61109c6" providerId="ADAL" clId="{425C939C-E048-4C5C-AE1A-C11BE336CF45}" dt="2025-10-13T14:05:02.075" v="73580" actId="164"/>
          <ac:grpSpMkLst>
            <pc:docMk/>
            <pc:sldMk cId="4193666801" sldId="660"/>
            <ac:grpSpMk id="203" creationId="{9CE7CB10-E67A-C95E-7AA0-0C80B5E9A17A}"/>
          </ac:grpSpMkLst>
        </pc:grpChg>
        <pc:grpChg chg="add mod">
          <ac:chgData name="양원혁(컴퓨터공학과)" userId="0d81a1f4-6d96-4ee1-accf-e90cb61109c6" providerId="ADAL" clId="{425C939C-E048-4C5C-AE1A-C11BE336CF45}" dt="2025-10-13T14:07:21.405" v="73647" actId="164"/>
          <ac:grpSpMkLst>
            <pc:docMk/>
            <pc:sldMk cId="4193666801" sldId="660"/>
            <ac:grpSpMk id="208" creationId="{383F2AE8-BFA8-777A-4368-E7039D5C0F83}"/>
          </ac:grpSpMkLst>
        </pc:grpChg>
        <pc:grpChg chg="add mod">
          <ac:chgData name="양원혁(컴퓨터공학과)" userId="0d81a1f4-6d96-4ee1-accf-e90cb61109c6" providerId="ADAL" clId="{425C939C-E048-4C5C-AE1A-C11BE336CF45}" dt="2025-10-13T14:07:21.405" v="73647" actId="164"/>
          <ac:grpSpMkLst>
            <pc:docMk/>
            <pc:sldMk cId="4193666801" sldId="660"/>
            <ac:grpSpMk id="209" creationId="{72A0F7DD-76D1-C43C-BA77-83C37F3CD4E1}"/>
          </ac:grpSpMkLst>
        </pc:grpChg>
        <pc:grpChg chg="add mod">
          <ac:chgData name="양원혁(컴퓨터공학과)" userId="0d81a1f4-6d96-4ee1-accf-e90cb61109c6" providerId="ADAL" clId="{425C939C-E048-4C5C-AE1A-C11BE336CF45}" dt="2025-10-13T14:30:42.917" v="73897" actId="14100"/>
          <ac:grpSpMkLst>
            <pc:docMk/>
            <pc:sldMk cId="4193666801" sldId="660"/>
            <ac:grpSpMk id="210" creationId="{C3BF1E93-FAE5-F079-8CE0-DBA59026EFC8}"/>
          </ac:grpSpMkLst>
        </pc:grpChg>
        <pc:cxnChg chg="add mod">
          <ac:chgData name="양원혁(컴퓨터공학과)" userId="0d81a1f4-6d96-4ee1-accf-e90cb61109c6" providerId="ADAL" clId="{425C939C-E048-4C5C-AE1A-C11BE336CF45}" dt="2025-10-13T14:22:01.592" v="73848" actId="693"/>
          <ac:cxnSpMkLst>
            <pc:docMk/>
            <pc:sldMk cId="4193666801" sldId="660"/>
            <ac:cxnSpMk id="170" creationId="{A4330295-A5E3-5272-AA3B-09D3CF77A1B6}"/>
          </ac:cxnSpMkLst>
        </pc:cxnChg>
        <pc:cxnChg chg="add mod">
          <ac:chgData name="양원혁(컴퓨터공학과)" userId="0d81a1f4-6d96-4ee1-accf-e90cb61109c6" providerId="ADAL" clId="{425C939C-E048-4C5C-AE1A-C11BE336CF45}" dt="2025-10-13T14:22:01.592" v="73848" actId="693"/>
          <ac:cxnSpMkLst>
            <pc:docMk/>
            <pc:sldMk cId="4193666801" sldId="660"/>
            <ac:cxnSpMk id="171" creationId="{4D75DEBC-5A96-EF52-8204-0FF74A7C0DF0}"/>
          </ac:cxnSpMkLst>
        </pc:cxnChg>
        <pc:cxnChg chg="add mod">
          <ac:chgData name="양원혁(컴퓨터공학과)" userId="0d81a1f4-6d96-4ee1-accf-e90cb61109c6" providerId="ADAL" clId="{425C939C-E048-4C5C-AE1A-C11BE336CF45}" dt="2025-10-13T14:22:01.592" v="73848" actId="693"/>
          <ac:cxnSpMkLst>
            <pc:docMk/>
            <pc:sldMk cId="4193666801" sldId="660"/>
            <ac:cxnSpMk id="173" creationId="{9D5E5F32-2AED-84A3-C0C7-3597758BB11B}"/>
          </ac:cxnSpMkLst>
        </pc:cxnChg>
        <pc:cxnChg chg="add mod">
          <ac:chgData name="양원혁(컴퓨터공학과)" userId="0d81a1f4-6d96-4ee1-accf-e90cb61109c6" providerId="ADAL" clId="{425C939C-E048-4C5C-AE1A-C11BE336CF45}" dt="2025-10-13T14:22:01.592" v="73848" actId="693"/>
          <ac:cxnSpMkLst>
            <pc:docMk/>
            <pc:sldMk cId="4193666801" sldId="660"/>
            <ac:cxnSpMk id="180" creationId="{89C66E22-A984-E88B-0669-E9B9E496A9BC}"/>
          </ac:cxnSpMkLst>
        </pc:cxnChg>
        <pc:cxnChg chg="add mod">
          <ac:chgData name="양원혁(컴퓨터공학과)" userId="0d81a1f4-6d96-4ee1-accf-e90cb61109c6" providerId="ADAL" clId="{425C939C-E048-4C5C-AE1A-C11BE336CF45}" dt="2025-10-13T14:22:01.240" v="73847" actId="693"/>
          <ac:cxnSpMkLst>
            <pc:docMk/>
            <pc:sldMk cId="4193666801" sldId="660"/>
            <ac:cxnSpMk id="188" creationId="{2FD83142-E5C8-C609-ADA3-D98E58A227D0}"/>
          </ac:cxnSpMkLst>
        </pc:cxnChg>
        <pc:cxnChg chg="add mod">
          <ac:chgData name="양원혁(컴퓨터공학과)" userId="0d81a1f4-6d96-4ee1-accf-e90cb61109c6" providerId="ADAL" clId="{425C939C-E048-4C5C-AE1A-C11BE336CF45}" dt="2025-10-13T14:22:01.240" v="73847" actId="693"/>
          <ac:cxnSpMkLst>
            <pc:docMk/>
            <pc:sldMk cId="4193666801" sldId="660"/>
            <ac:cxnSpMk id="189" creationId="{4EB7415A-68F2-43B3-938A-E613B075314D}"/>
          </ac:cxnSpMkLst>
        </pc:cxnChg>
        <pc:cxnChg chg="add mod">
          <ac:chgData name="양원혁(컴퓨터공학과)" userId="0d81a1f4-6d96-4ee1-accf-e90cb61109c6" providerId="ADAL" clId="{425C939C-E048-4C5C-AE1A-C11BE336CF45}" dt="2025-10-13T14:26:42.609" v="73886" actId="1582"/>
          <ac:cxnSpMkLst>
            <pc:docMk/>
            <pc:sldMk cId="4193666801" sldId="660"/>
            <ac:cxnSpMk id="191" creationId="{83A134FB-936E-6ED9-3120-BB04D3BA3371}"/>
          </ac:cxnSpMkLst>
        </pc:cxnChg>
        <pc:cxnChg chg="add mod">
          <ac:chgData name="양원혁(컴퓨터공학과)" userId="0d81a1f4-6d96-4ee1-accf-e90cb61109c6" providerId="ADAL" clId="{425C939C-E048-4C5C-AE1A-C11BE336CF45}" dt="2025-10-13T14:26:42.609" v="73886" actId="1582"/>
          <ac:cxnSpMkLst>
            <pc:docMk/>
            <pc:sldMk cId="4193666801" sldId="660"/>
            <ac:cxnSpMk id="193" creationId="{3BF1D2AB-5AE8-9261-FB84-9F0B7C8F7A5F}"/>
          </ac:cxnSpMkLst>
        </pc:cxnChg>
        <pc:cxnChg chg="add mod">
          <ac:chgData name="양원혁(컴퓨터공학과)" userId="0d81a1f4-6d96-4ee1-accf-e90cb61109c6" providerId="ADAL" clId="{425C939C-E048-4C5C-AE1A-C11BE336CF45}" dt="2025-10-13T14:22:01.240" v="73847" actId="693"/>
          <ac:cxnSpMkLst>
            <pc:docMk/>
            <pc:sldMk cId="4193666801" sldId="660"/>
            <ac:cxnSpMk id="195" creationId="{50E99438-C090-49F5-54B7-0B7823C3958D}"/>
          </ac:cxnSpMkLst>
        </pc:cxnChg>
        <pc:cxnChg chg="add mod">
          <ac:chgData name="양원혁(컴퓨터공학과)" userId="0d81a1f4-6d96-4ee1-accf-e90cb61109c6" providerId="ADAL" clId="{425C939C-E048-4C5C-AE1A-C11BE336CF45}" dt="2025-10-13T14:22:01.240" v="73847" actId="693"/>
          <ac:cxnSpMkLst>
            <pc:docMk/>
            <pc:sldMk cId="4193666801" sldId="660"/>
            <ac:cxnSpMk id="196" creationId="{47D327DC-5135-EE41-ED4C-A4B5EDC585F6}"/>
          </ac:cxnSpMkLst>
        </pc:cxnChg>
      </pc:sldChg>
      <pc:sldChg chg="add del">
        <pc:chgData name="양원혁(컴퓨터공학과)" userId="0d81a1f4-6d96-4ee1-accf-e90cb61109c6" providerId="ADAL" clId="{425C939C-E048-4C5C-AE1A-C11BE336CF45}" dt="2025-10-12T11:18:35.485" v="66704" actId="47"/>
        <pc:sldMkLst>
          <pc:docMk/>
          <pc:sldMk cId="1558575563" sldId="661"/>
        </pc:sldMkLst>
      </pc:sldChg>
      <pc:sldChg chg="add del ord">
        <pc:chgData name="양원혁(컴퓨터공학과)" userId="0d81a1f4-6d96-4ee1-accf-e90cb61109c6" providerId="ADAL" clId="{425C939C-E048-4C5C-AE1A-C11BE336CF45}" dt="2025-10-16T05:16:17.308" v="96579" actId="47"/>
        <pc:sldMkLst>
          <pc:docMk/>
          <pc:sldMk cId="1511796404" sldId="662"/>
        </pc:sldMkLst>
      </pc:sldChg>
      <pc:sldChg chg="modSp add del ord">
        <pc:chgData name="양원혁(컴퓨터공학과)" userId="0d81a1f4-6d96-4ee1-accf-e90cb61109c6" providerId="ADAL" clId="{425C939C-E048-4C5C-AE1A-C11BE336CF45}" dt="2025-10-16T05:16:17.308" v="96579" actId="47"/>
        <pc:sldMkLst>
          <pc:docMk/>
          <pc:sldMk cId="4113131347" sldId="663"/>
        </pc:sldMkLst>
      </pc:sldChg>
      <pc:sldChg chg="add del">
        <pc:chgData name="양원혁(컴퓨터공학과)" userId="0d81a1f4-6d96-4ee1-accf-e90cb61109c6" providerId="ADAL" clId="{425C939C-E048-4C5C-AE1A-C11BE336CF45}" dt="2025-10-13T12:30:07.996" v="72564" actId="47"/>
        <pc:sldMkLst>
          <pc:docMk/>
          <pc:sldMk cId="2016370586" sldId="664"/>
        </pc:sldMkLst>
      </pc:sldChg>
      <pc:sldChg chg="addSp delSp modSp add del mod modTransition delAnim modAnim modNotesTx">
        <pc:chgData name="양원혁(컴퓨터공학과)" userId="0d81a1f4-6d96-4ee1-accf-e90cb61109c6" providerId="ADAL" clId="{425C939C-E048-4C5C-AE1A-C11BE336CF45}" dt="2025-10-14T06:46:14.726" v="82058" actId="47"/>
        <pc:sldMkLst>
          <pc:docMk/>
          <pc:sldMk cId="2137643272" sldId="665"/>
        </pc:sldMkLst>
      </pc:sldChg>
      <pc:sldChg chg="addSp delSp modSp add del mod delAnim">
        <pc:chgData name="양원혁(컴퓨터공학과)" userId="0d81a1f4-6d96-4ee1-accf-e90cb61109c6" providerId="ADAL" clId="{425C939C-E048-4C5C-AE1A-C11BE336CF45}" dt="2025-10-11T07:16:55.966" v="59260" actId="47"/>
        <pc:sldMkLst>
          <pc:docMk/>
          <pc:sldMk cId="964740705" sldId="666"/>
        </pc:sldMkLst>
      </pc:sldChg>
      <pc:sldChg chg="addSp delSp modSp add del mod addAnim delAnim modAnim modNotesTx">
        <pc:chgData name="양원혁(컴퓨터공학과)" userId="0d81a1f4-6d96-4ee1-accf-e90cb61109c6" providerId="ADAL" clId="{425C939C-E048-4C5C-AE1A-C11BE336CF45}" dt="2025-10-16T04:25:19.473" v="96106" actId="47"/>
        <pc:sldMkLst>
          <pc:docMk/>
          <pc:sldMk cId="4052242122" sldId="667"/>
        </pc:sldMkLst>
      </pc:sldChg>
      <pc:sldChg chg="addSp delSp modSp add del mod ord modTransition addAnim delAnim modAnim modNotesTx">
        <pc:chgData name="양원혁(컴퓨터공학과)" userId="0d81a1f4-6d96-4ee1-accf-e90cb61109c6" providerId="ADAL" clId="{425C939C-E048-4C5C-AE1A-C11BE336CF45}" dt="2025-10-16T05:17:00.231" v="96585" actId="47"/>
        <pc:sldMkLst>
          <pc:docMk/>
          <pc:sldMk cId="3824871129" sldId="668"/>
        </pc:sldMkLst>
      </pc:sldChg>
      <pc:sldChg chg="addSp delSp modSp add del mod modTransition addAnim delAnim modAnim modNotesTx">
        <pc:chgData name="양원혁(컴퓨터공학과)" userId="0d81a1f4-6d96-4ee1-accf-e90cb61109c6" providerId="ADAL" clId="{425C939C-E048-4C5C-AE1A-C11BE336CF45}" dt="2025-10-16T04:41:43.352" v="96362" actId="47"/>
        <pc:sldMkLst>
          <pc:docMk/>
          <pc:sldMk cId="420416538" sldId="669"/>
        </pc:sldMkLst>
      </pc:sldChg>
      <pc:sldChg chg="addSp delSp modSp add mod modAnim modNotesTx">
        <pc:chgData name="양원혁(컴퓨터공학과)" userId="0d81a1f4-6d96-4ee1-accf-e90cb61109c6" providerId="ADAL" clId="{425C939C-E048-4C5C-AE1A-C11BE336CF45}" dt="2025-10-16T13:42:57.610" v="97462" actId="20577"/>
        <pc:sldMkLst>
          <pc:docMk/>
          <pc:sldMk cId="1337878635" sldId="670"/>
        </pc:sldMkLst>
        <pc:spChg chg="add mod topLvl">
          <ac:chgData name="양원혁(컴퓨터공학과)" userId="0d81a1f4-6d96-4ee1-accf-e90cb61109c6" providerId="ADAL" clId="{425C939C-E048-4C5C-AE1A-C11BE336CF45}" dt="2025-10-13T02:37:35.790" v="70498" actId="1076"/>
          <ac:spMkLst>
            <pc:docMk/>
            <pc:sldMk cId="1337878635" sldId="670"/>
            <ac:spMk id="5" creationId="{17365CFD-71F8-4FDF-5A79-4FE3FEAFCE4C}"/>
          </ac:spMkLst>
        </pc:spChg>
        <pc:spChg chg="add mod topLvl">
          <ac:chgData name="양원혁(컴퓨터공학과)" userId="0d81a1f4-6d96-4ee1-accf-e90cb61109c6" providerId="ADAL" clId="{425C939C-E048-4C5C-AE1A-C11BE336CF45}" dt="2025-10-13T02:37:35.006" v="70496" actId="1076"/>
          <ac:spMkLst>
            <pc:docMk/>
            <pc:sldMk cId="1337878635" sldId="670"/>
            <ac:spMk id="8" creationId="{C4A15283-C7A6-B8ED-3A90-A72AE13EBC17}"/>
          </ac:spMkLst>
        </pc:spChg>
        <pc:spChg chg="add mod topLvl">
          <ac:chgData name="양원혁(컴퓨터공학과)" userId="0d81a1f4-6d96-4ee1-accf-e90cb61109c6" providerId="ADAL" clId="{425C939C-E048-4C5C-AE1A-C11BE336CF45}" dt="2025-10-13T02:37:10.094" v="70486" actId="1076"/>
          <ac:spMkLst>
            <pc:docMk/>
            <pc:sldMk cId="1337878635" sldId="670"/>
            <ac:spMk id="10" creationId="{3F8C31B3-3F10-71A9-15A1-61CEC02985CD}"/>
          </ac:spMkLst>
        </pc:spChg>
        <pc:spChg chg="mod topLvl">
          <ac:chgData name="양원혁(컴퓨터공학과)" userId="0d81a1f4-6d96-4ee1-accf-e90cb61109c6" providerId="ADAL" clId="{425C939C-E048-4C5C-AE1A-C11BE336CF45}" dt="2025-10-13T02:37:36.238" v="70499" actId="1076"/>
          <ac:spMkLst>
            <pc:docMk/>
            <pc:sldMk cId="1337878635" sldId="670"/>
            <ac:spMk id="11" creationId="{5D7A3727-E310-30D9-38A9-4652F47AFAF2}"/>
          </ac:spMkLst>
        </pc:spChg>
        <pc:spChg chg="mod">
          <ac:chgData name="양원혁(컴퓨터공학과)" userId="0d81a1f4-6d96-4ee1-accf-e90cb61109c6" providerId="ADAL" clId="{425C939C-E048-4C5C-AE1A-C11BE336CF45}" dt="2025-10-12T06:44:02.551" v="63813" actId="1076"/>
          <ac:spMkLst>
            <pc:docMk/>
            <pc:sldMk cId="1337878635" sldId="670"/>
            <ac:spMk id="28" creationId="{A733A8E8-AB76-6A07-F5A4-39FA18209FC7}"/>
          </ac:spMkLst>
        </pc:spChg>
        <pc:spChg chg="mod topLvl">
          <ac:chgData name="양원혁(컴퓨터공학과)" userId="0d81a1f4-6d96-4ee1-accf-e90cb61109c6" providerId="ADAL" clId="{425C939C-E048-4C5C-AE1A-C11BE336CF45}" dt="2025-10-13T02:37:35.430" v="70497" actId="1076"/>
          <ac:spMkLst>
            <pc:docMk/>
            <pc:sldMk cId="1337878635" sldId="670"/>
            <ac:spMk id="29" creationId="{EF5C1424-749F-777D-007F-981F075BDC4D}"/>
          </ac:spMkLst>
        </pc:spChg>
        <pc:spChg chg="mod topLvl">
          <ac:chgData name="양원혁(컴퓨터공학과)" userId="0d81a1f4-6d96-4ee1-accf-e90cb61109c6" providerId="ADAL" clId="{425C939C-E048-4C5C-AE1A-C11BE336CF45}" dt="2025-10-13T02:37:34.558" v="70495" actId="1076"/>
          <ac:spMkLst>
            <pc:docMk/>
            <pc:sldMk cId="1337878635" sldId="670"/>
            <ac:spMk id="32" creationId="{E20FA893-1F7C-F692-2101-34E09EC8CD6E}"/>
          </ac:spMkLst>
        </pc:spChg>
        <pc:spChg chg="mod">
          <ac:chgData name="양원혁(컴퓨터공학과)" userId="0d81a1f4-6d96-4ee1-accf-e90cb61109c6" providerId="ADAL" clId="{425C939C-E048-4C5C-AE1A-C11BE336CF45}" dt="2025-10-12T06:52:08.273" v="63833" actId="2711"/>
          <ac:spMkLst>
            <pc:docMk/>
            <pc:sldMk cId="1337878635" sldId="670"/>
            <ac:spMk id="45" creationId="{A428798E-6142-FE56-E2DD-52EF7502D926}"/>
          </ac:spMkLst>
        </pc:spChg>
        <pc:spChg chg="mod">
          <ac:chgData name="양원혁(컴퓨터공학과)" userId="0d81a1f4-6d96-4ee1-accf-e90cb61109c6" providerId="ADAL" clId="{425C939C-E048-4C5C-AE1A-C11BE336CF45}" dt="2025-10-11T08:58:43.836" v="60402" actId="1076"/>
          <ac:spMkLst>
            <pc:docMk/>
            <pc:sldMk cId="1337878635" sldId="670"/>
            <ac:spMk id="48" creationId="{9C72BBE6-CAEB-33A3-DA3E-AD5647D50115}"/>
          </ac:spMkLst>
        </pc:spChg>
        <pc:spChg chg="mod">
          <ac:chgData name="양원혁(컴퓨터공학과)" userId="0d81a1f4-6d96-4ee1-accf-e90cb61109c6" providerId="ADAL" clId="{425C939C-E048-4C5C-AE1A-C11BE336CF45}" dt="2025-10-12T06:44:02.551" v="63813" actId="1076"/>
          <ac:spMkLst>
            <pc:docMk/>
            <pc:sldMk cId="1337878635" sldId="670"/>
            <ac:spMk id="49" creationId="{9DD45F1F-BA25-6086-B6F1-1D6A50766C62}"/>
          </ac:spMkLst>
        </pc:spChg>
        <pc:spChg chg="mod">
          <ac:chgData name="양원혁(컴퓨터공학과)" userId="0d81a1f4-6d96-4ee1-accf-e90cb61109c6" providerId="ADAL" clId="{425C939C-E048-4C5C-AE1A-C11BE336CF45}" dt="2025-10-12T06:44:02.551" v="63813" actId="1076"/>
          <ac:spMkLst>
            <pc:docMk/>
            <pc:sldMk cId="1337878635" sldId="670"/>
            <ac:spMk id="50" creationId="{8FB61D0F-74C1-F4CF-250F-6B7C38A0906E}"/>
          </ac:spMkLst>
        </pc:spChg>
        <pc:spChg chg="mod">
          <ac:chgData name="양원혁(컴퓨터공학과)" userId="0d81a1f4-6d96-4ee1-accf-e90cb61109c6" providerId="ADAL" clId="{425C939C-E048-4C5C-AE1A-C11BE336CF45}" dt="2025-10-12T06:44:02.551" v="63813" actId="1076"/>
          <ac:spMkLst>
            <pc:docMk/>
            <pc:sldMk cId="1337878635" sldId="670"/>
            <ac:spMk id="59" creationId="{23F34A17-990D-95AE-F473-F74232809CBE}"/>
          </ac:spMkLst>
        </pc:spChg>
        <pc:spChg chg="mod">
          <ac:chgData name="양원혁(컴퓨터공학과)" userId="0d81a1f4-6d96-4ee1-accf-e90cb61109c6" providerId="ADAL" clId="{425C939C-E048-4C5C-AE1A-C11BE336CF45}" dt="2025-10-14T05:52:41.837" v="81041" actId="20577"/>
          <ac:spMkLst>
            <pc:docMk/>
            <pc:sldMk cId="1337878635" sldId="670"/>
            <ac:spMk id="1025" creationId="{3CB9C157-15F7-05EA-683C-B487826C1634}"/>
          </ac:spMkLst>
        </pc:spChg>
        <pc:grpChg chg="mod">
          <ac:chgData name="양원혁(컴퓨터공학과)" userId="0d81a1f4-6d96-4ee1-accf-e90cb61109c6" providerId="ADAL" clId="{425C939C-E048-4C5C-AE1A-C11BE336CF45}" dt="2025-10-11T08:56:52.228" v="60384" actId="164"/>
          <ac:grpSpMkLst>
            <pc:docMk/>
            <pc:sldMk cId="1337878635" sldId="670"/>
            <ac:grpSpMk id="21" creationId="{63F7059E-A85A-6130-0E3C-F20866F83220}"/>
          </ac:grpSpMkLst>
        </pc:grpChg>
        <pc:grpChg chg="add mod">
          <ac:chgData name="양원혁(컴퓨터공학과)" userId="0d81a1f4-6d96-4ee1-accf-e90cb61109c6" providerId="ADAL" clId="{425C939C-E048-4C5C-AE1A-C11BE336CF45}" dt="2025-10-11T08:56:52.228" v="60384" actId="164"/>
          <ac:grpSpMkLst>
            <pc:docMk/>
            <pc:sldMk cId="1337878635" sldId="670"/>
            <ac:grpSpMk id="22" creationId="{581435F5-1CE4-594E-3F9D-6580A70F060A}"/>
          </ac:grpSpMkLst>
        </pc:grpChg>
        <pc:grpChg chg="mod">
          <ac:chgData name="양원혁(컴퓨터공학과)" userId="0d81a1f4-6d96-4ee1-accf-e90cb61109c6" providerId="ADAL" clId="{425C939C-E048-4C5C-AE1A-C11BE336CF45}" dt="2025-10-11T08:58:46.927" v="60403" actId="1076"/>
          <ac:grpSpMkLst>
            <pc:docMk/>
            <pc:sldMk cId="1337878635" sldId="670"/>
            <ac:grpSpMk id="63" creationId="{F0787DA1-7C3A-FAB8-F398-A530EE80F068}"/>
          </ac:grpSpMkLst>
        </pc:grpChg>
        <pc:picChg chg="mod">
          <ac:chgData name="양원혁(컴퓨터공학과)" userId="0d81a1f4-6d96-4ee1-accf-e90cb61109c6" providerId="ADAL" clId="{425C939C-E048-4C5C-AE1A-C11BE336CF45}" dt="2025-10-11T08:57:18.878" v="60388" actId="2085"/>
          <ac:picMkLst>
            <pc:docMk/>
            <pc:sldMk cId="1337878635" sldId="670"/>
            <ac:picMk id="7" creationId="{FDB1CE97-4C08-5BDD-9AD6-FC6F59D777BB}"/>
          </ac:picMkLst>
        </pc:picChg>
        <pc:picChg chg="mod">
          <ac:chgData name="양원혁(컴퓨터공학과)" userId="0d81a1f4-6d96-4ee1-accf-e90cb61109c6" providerId="ADAL" clId="{425C939C-E048-4C5C-AE1A-C11BE336CF45}" dt="2025-10-11T09:00:04.926" v="60411" actId="1076"/>
          <ac:picMkLst>
            <pc:docMk/>
            <pc:sldMk cId="1337878635" sldId="670"/>
            <ac:picMk id="12" creationId="{CAFA3702-E72D-44F1-FBD1-0122BE484956}"/>
          </ac:picMkLst>
        </pc:picChg>
        <pc:picChg chg="mod topLvl modCrop">
          <ac:chgData name="양원혁(컴퓨터공학과)" userId="0d81a1f4-6d96-4ee1-accf-e90cb61109c6" providerId="ADAL" clId="{425C939C-E048-4C5C-AE1A-C11BE336CF45}" dt="2025-10-11T08:57:18.878" v="60388" actId="2085"/>
          <ac:picMkLst>
            <pc:docMk/>
            <pc:sldMk cId="1337878635" sldId="670"/>
            <ac:picMk id="15" creationId="{876BDFB7-34CB-8990-E19E-6C48CC1CA07C}"/>
          </ac:picMkLst>
        </pc:picChg>
        <pc:picChg chg="mod topLvl">
          <ac:chgData name="양원혁(컴퓨터공학과)" userId="0d81a1f4-6d96-4ee1-accf-e90cb61109c6" providerId="ADAL" clId="{425C939C-E048-4C5C-AE1A-C11BE336CF45}" dt="2025-10-11T09:00:00.577" v="60410" actId="1076"/>
          <ac:picMkLst>
            <pc:docMk/>
            <pc:sldMk cId="1337878635" sldId="670"/>
            <ac:picMk id="1034" creationId="{DF728086-B50F-DC18-4F59-D5B294ECB0FE}"/>
          </ac:picMkLst>
        </pc:picChg>
        <pc:picChg chg="mod topLvl">
          <ac:chgData name="양원혁(컴퓨터공학과)" userId="0d81a1f4-6d96-4ee1-accf-e90cb61109c6" providerId="ADAL" clId="{425C939C-E048-4C5C-AE1A-C11BE336CF45}" dt="2025-10-11T09:00:00.577" v="60410" actId="1076"/>
          <ac:picMkLst>
            <pc:docMk/>
            <pc:sldMk cId="1337878635" sldId="670"/>
            <ac:picMk id="1038" creationId="{6FCCE753-482E-9365-552B-F79806BDAA0F}"/>
          </ac:picMkLst>
        </pc:picChg>
        <pc:picChg chg="mod topLvl">
          <ac:chgData name="양원혁(컴퓨터공학과)" userId="0d81a1f4-6d96-4ee1-accf-e90cb61109c6" providerId="ADAL" clId="{425C939C-E048-4C5C-AE1A-C11BE336CF45}" dt="2025-10-11T09:00:00.577" v="60410" actId="1076"/>
          <ac:picMkLst>
            <pc:docMk/>
            <pc:sldMk cId="1337878635" sldId="670"/>
            <ac:picMk id="1062" creationId="{3F17B235-F656-7E49-F07A-363839F35A52}"/>
          </ac:picMkLst>
        </pc:picChg>
        <pc:picChg chg="mod topLvl">
          <ac:chgData name="양원혁(컴퓨터공학과)" userId="0d81a1f4-6d96-4ee1-accf-e90cb61109c6" providerId="ADAL" clId="{425C939C-E048-4C5C-AE1A-C11BE336CF45}" dt="2025-10-11T09:00:00.577" v="60410" actId="1076"/>
          <ac:picMkLst>
            <pc:docMk/>
            <pc:sldMk cId="1337878635" sldId="670"/>
            <ac:picMk id="2052" creationId="{6359EB6B-3219-198E-D3C9-84EF4542E792}"/>
          </ac:picMkLst>
        </pc:picChg>
      </pc:sldChg>
      <pc:sldChg chg="add del">
        <pc:chgData name="양원혁(컴퓨터공학과)" userId="0d81a1f4-6d96-4ee1-accf-e90cb61109c6" providerId="ADAL" clId="{425C939C-E048-4C5C-AE1A-C11BE336CF45}" dt="2025-10-13T12:29:56.404" v="72563" actId="47"/>
        <pc:sldMkLst>
          <pc:docMk/>
          <pc:sldMk cId="50567039" sldId="671"/>
        </pc:sldMkLst>
      </pc:sldChg>
      <pc:sldChg chg="add">
        <pc:chgData name="양원혁(컴퓨터공학과)" userId="0d81a1f4-6d96-4ee1-accf-e90cb61109c6" providerId="ADAL" clId="{425C939C-E048-4C5C-AE1A-C11BE336CF45}" dt="2025-10-11T13:25:06.552" v="62142"/>
        <pc:sldMkLst>
          <pc:docMk/>
          <pc:sldMk cId="252993281" sldId="672"/>
        </pc:sldMkLst>
      </pc:sldChg>
      <pc:sldChg chg="add del">
        <pc:chgData name="양원혁(컴퓨터공학과)" userId="0d81a1f4-6d96-4ee1-accf-e90cb61109c6" providerId="ADAL" clId="{425C939C-E048-4C5C-AE1A-C11BE336CF45}" dt="2025-10-13T12:29:56.404" v="72563" actId="47"/>
        <pc:sldMkLst>
          <pc:docMk/>
          <pc:sldMk cId="2455105722" sldId="673"/>
        </pc:sldMkLst>
      </pc:sldChg>
      <pc:sldChg chg="add del">
        <pc:chgData name="양원혁(컴퓨터공학과)" userId="0d81a1f4-6d96-4ee1-accf-e90cb61109c6" providerId="ADAL" clId="{425C939C-E048-4C5C-AE1A-C11BE336CF45}" dt="2025-10-13T12:29:56.404" v="72563" actId="47"/>
        <pc:sldMkLst>
          <pc:docMk/>
          <pc:sldMk cId="2598767206" sldId="674"/>
        </pc:sldMkLst>
      </pc:sldChg>
      <pc:sldChg chg="addSp delSp modSp add del mod modAnim modNotesTx">
        <pc:chgData name="양원혁(컴퓨터공학과)" userId="0d81a1f4-6d96-4ee1-accf-e90cb61109c6" providerId="ADAL" clId="{425C939C-E048-4C5C-AE1A-C11BE336CF45}" dt="2025-10-16T05:10:21.717" v="96529" actId="47"/>
        <pc:sldMkLst>
          <pc:docMk/>
          <pc:sldMk cId="2616856767" sldId="675"/>
        </pc:sldMkLst>
      </pc:sldChg>
      <pc:sldChg chg="addSp delSp modSp add del mod delAnim modAnim modNotesTx">
        <pc:chgData name="양원혁(컴퓨터공학과)" userId="0d81a1f4-6d96-4ee1-accf-e90cb61109c6" providerId="ADAL" clId="{425C939C-E048-4C5C-AE1A-C11BE336CF45}" dt="2025-10-14T08:27:59.554" v="83634" actId="47"/>
        <pc:sldMkLst>
          <pc:docMk/>
          <pc:sldMk cId="2794960133" sldId="676"/>
        </pc:sldMkLst>
      </pc:sldChg>
      <pc:sldChg chg="add del">
        <pc:chgData name="양원혁(컴퓨터공학과)" userId="0d81a1f4-6d96-4ee1-accf-e90cb61109c6" providerId="ADAL" clId="{425C939C-E048-4C5C-AE1A-C11BE336CF45}" dt="2025-10-12T20:26:52.674" v="69058"/>
        <pc:sldMkLst>
          <pc:docMk/>
          <pc:sldMk cId="2999887596" sldId="676"/>
        </pc:sldMkLst>
      </pc:sldChg>
      <pc:sldChg chg="addSp delSp modSp add mod ord addAnim delAnim modAnim modNotesTx">
        <pc:chgData name="양원혁(컴퓨터공학과)" userId="0d81a1f4-6d96-4ee1-accf-e90cb61109c6" providerId="ADAL" clId="{425C939C-E048-4C5C-AE1A-C11BE336CF45}" dt="2025-10-16T13:48:30.223" v="97583" actId="20577"/>
        <pc:sldMkLst>
          <pc:docMk/>
          <pc:sldMk cId="257608779" sldId="677"/>
        </pc:sldMkLst>
        <pc:spChg chg="mod">
          <ac:chgData name="양원혁(컴퓨터공학과)" userId="0d81a1f4-6d96-4ee1-accf-e90cb61109c6" providerId="ADAL" clId="{425C939C-E048-4C5C-AE1A-C11BE336CF45}" dt="2025-10-14T13:06:15.197" v="87141" actId="20577"/>
          <ac:spMkLst>
            <pc:docMk/>
            <pc:sldMk cId="257608779" sldId="677"/>
            <ac:spMk id="2" creationId="{6134C1B1-9AE6-4743-9238-56BCAB18BC1C}"/>
          </ac:spMkLst>
        </pc:spChg>
        <pc:spChg chg="add mod">
          <ac:chgData name="양원혁(컴퓨터공학과)" userId="0d81a1f4-6d96-4ee1-accf-e90cb61109c6" providerId="ADAL" clId="{425C939C-E048-4C5C-AE1A-C11BE336CF45}" dt="2025-10-14T13:22:02.186" v="87417" actId="1076"/>
          <ac:spMkLst>
            <pc:docMk/>
            <pc:sldMk cId="257608779" sldId="677"/>
            <ac:spMk id="4" creationId="{0F1F645D-4275-CFC9-E092-C2556476B3B7}"/>
          </ac:spMkLst>
        </pc:spChg>
        <pc:spChg chg="mod">
          <ac:chgData name="양원혁(컴퓨터공학과)" userId="0d81a1f4-6d96-4ee1-accf-e90cb61109c6" providerId="ADAL" clId="{425C939C-E048-4C5C-AE1A-C11BE336CF45}" dt="2025-10-13T13:52:29.057" v="73391" actId="20577"/>
          <ac:spMkLst>
            <pc:docMk/>
            <pc:sldMk cId="257608779" sldId="677"/>
            <ac:spMk id="5" creationId="{18EF3031-ED30-CE20-E103-BF92AB6217E8}"/>
          </ac:spMkLst>
        </pc:spChg>
        <pc:spChg chg="mod">
          <ac:chgData name="양원혁(컴퓨터공학과)" userId="0d81a1f4-6d96-4ee1-accf-e90cb61109c6" providerId="ADAL" clId="{425C939C-E048-4C5C-AE1A-C11BE336CF45}" dt="2025-10-13T13:52:36.897" v="73396" actId="20577"/>
          <ac:spMkLst>
            <pc:docMk/>
            <pc:sldMk cId="257608779" sldId="677"/>
            <ac:spMk id="13" creationId="{DC089DA6-4E94-37B2-4778-15D20CC63C66}"/>
          </ac:spMkLst>
        </pc:spChg>
        <pc:spChg chg="mod">
          <ac:chgData name="양원혁(컴퓨터공학과)" userId="0d81a1f4-6d96-4ee1-accf-e90cb61109c6" providerId="ADAL" clId="{425C939C-E048-4C5C-AE1A-C11BE336CF45}" dt="2025-10-14T13:21:58.839" v="87416" actId="20577"/>
          <ac:spMkLst>
            <pc:docMk/>
            <pc:sldMk cId="257608779" sldId="677"/>
            <ac:spMk id="48" creationId="{133B031F-7CBB-12B4-6B6A-16BF69004FD0}"/>
          </ac:spMkLst>
        </pc:spChg>
        <pc:spChg chg="mod">
          <ac:chgData name="양원혁(컴퓨터공학과)" userId="0d81a1f4-6d96-4ee1-accf-e90cb61109c6" providerId="ADAL" clId="{425C939C-E048-4C5C-AE1A-C11BE336CF45}" dt="2025-10-14T13:21:54.763" v="87414" actId="20577"/>
          <ac:spMkLst>
            <pc:docMk/>
            <pc:sldMk cId="257608779" sldId="677"/>
            <ac:spMk id="56" creationId="{E86E3A4F-E1B9-4E49-92A5-49E629336499}"/>
          </ac:spMkLst>
        </pc:spChg>
        <pc:spChg chg="mod">
          <ac:chgData name="양원혁(컴퓨터공학과)" userId="0d81a1f4-6d96-4ee1-accf-e90cb61109c6" providerId="ADAL" clId="{425C939C-E048-4C5C-AE1A-C11BE336CF45}" dt="2025-10-14T13:21:53.600" v="87413" actId="20577"/>
          <ac:spMkLst>
            <pc:docMk/>
            <pc:sldMk cId="257608779" sldId="677"/>
            <ac:spMk id="59" creationId="{7534F20D-B81E-9066-70D1-D2EE43975C5D}"/>
          </ac:spMkLst>
        </pc:spChg>
        <pc:grpChg chg="mod">
          <ac:chgData name="양원혁(컴퓨터공학과)" userId="0d81a1f4-6d96-4ee1-accf-e90cb61109c6" providerId="ADAL" clId="{425C939C-E048-4C5C-AE1A-C11BE336CF45}" dt="2025-10-14T11:38:52.250" v="85624" actId="1076"/>
          <ac:grpSpMkLst>
            <pc:docMk/>
            <pc:sldMk cId="257608779" sldId="677"/>
            <ac:grpSpMk id="49" creationId="{19782375-6997-AE2C-8580-2CA6695B4C58}"/>
          </ac:grpSpMkLst>
        </pc:grpChg>
        <pc:grpChg chg="add del mod">
          <ac:chgData name="양원혁(컴퓨터공학과)" userId="0d81a1f4-6d96-4ee1-accf-e90cb61109c6" providerId="ADAL" clId="{425C939C-E048-4C5C-AE1A-C11BE336CF45}" dt="2025-10-14T11:38:52.250" v="85624" actId="1076"/>
          <ac:grpSpMkLst>
            <pc:docMk/>
            <pc:sldMk cId="257608779" sldId="677"/>
            <ac:grpSpMk id="68" creationId="{59896337-7CA0-E8FC-2417-75938B3D8084}"/>
          </ac:grpSpMkLst>
        </pc:grpChg>
      </pc:sldChg>
      <pc:sldChg chg="addSp delSp modSp add del mod modNotesTx">
        <pc:chgData name="양원혁(컴퓨터공학과)" userId="0d81a1f4-6d96-4ee1-accf-e90cb61109c6" providerId="ADAL" clId="{425C939C-E048-4C5C-AE1A-C11BE336CF45}" dt="2025-10-13T12:52:31.350" v="72820" actId="47"/>
        <pc:sldMkLst>
          <pc:docMk/>
          <pc:sldMk cId="834518128" sldId="677"/>
        </pc:sldMkLst>
      </pc:sldChg>
      <pc:sldChg chg="add del">
        <pc:chgData name="양원혁(컴퓨터공학과)" userId="0d81a1f4-6d96-4ee1-accf-e90cb61109c6" providerId="ADAL" clId="{425C939C-E048-4C5C-AE1A-C11BE336CF45}" dt="2025-10-13T13:50:30.926" v="73381"/>
        <pc:sldMkLst>
          <pc:docMk/>
          <pc:sldMk cId="351759214" sldId="678"/>
        </pc:sldMkLst>
      </pc:sldChg>
      <pc:sldChg chg="delSp add del mod delAnim">
        <pc:chgData name="양원혁(컴퓨터공학과)" userId="0d81a1f4-6d96-4ee1-accf-e90cb61109c6" providerId="ADAL" clId="{425C939C-E048-4C5C-AE1A-C11BE336CF45}" dt="2025-10-13T13:51:02.104" v="73387" actId="47"/>
        <pc:sldMkLst>
          <pc:docMk/>
          <pc:sldMk cId="2713156626" sldId="678"/>
        </pc:sldMkLst>
      </pc:sldChg>
      <pc:sldChg chg="modSp new del mod modAnim modNotesTx">
        <pc:chgData name="양원혁(컴퓨터공학과)" userId="0d81a1f4-6d96-4ee1-accf-e90cb61109c6" providerId="ADAL" clId="{425C939C-E048-4C5C-AE1A-C11BE336CF45}" dt="2025-10-16T07:12:06.775" v="97397" actId="47"/>
        <pc:sldMkLst>
          <pc:docMk/>
          <pc:sldMk cId="3723889027" sldId="678"/>
        </pc:sldMkLst>
      </pc:sldChg>
      <pc:sldChg chg="addSp delSp modSp add del mod addAnim delAnim modAnim">
        <pc:chgData name="양원혁(컴퓨터공학과)" userId="0d81a1f4-6d96-4ee1-accf-e90cb61109c6" providerId="ADAL" clId="{425C939C-E048-4C5C-AE1A-C11BE336CF45}" dt="2025-10-14T06:00:31.354" v="81148" actId="47"/>
        <pc:sldMkLst>
          <pc:docMk/>
          <pc:sldMk cId="1964987575" sldId="679"/>
        </pc:sldMkLst>
      </pc:sldChg>
      <pc:sldChg chg="addSp delSp modSp add mod delAnim modAnim chgLayout modNotesTx">
        <pc:chgData name="양원혁(컴퓨터공학과)" userId="0d81a1f4-6d96-4ee1-accf-e90cb61109c6" providerId="ADAL" clId="{425C939C-E048-4C5C-AE1A-C11BE336CF45}" dt="2025-10-16T04:12:28.701" v="96008" actId="20577"/>
        <pc:sldMkLst>
          <pc:docMk/>
          <pc:sldMk cId="3621749315" sldId="680"/>
        </pc:sldMkLst>
      </pc:sldChg>
      <pc:sldChg chg="addSp delSp modSp add mod addAnim delAnim modAnim modNotesTx">
        <pc:chgData name="양원혁(컴퓨터공학과)" userId="0d81a1f4-6d96-4ee1-accf-e90cb61109c6" providerId="ADAL" clId="{425C939C-E048-4C5C-AE1A-C11BE336CF45}" dt="2025-10-16T04:35:39.430" v="96301"/>
        <pc:sldMkLst>
          <pc:docMk/>
          <pc:sldMk cId="2157996754" sldId="681"/>
        </pc:sldMkLst>
      </pc:sldChg>
      <pc:sldChg chg="delSp add mod delAnim modNotesTx">
        <pc:chgData name="양원혁(컴퓨터공학과)" userId="0d81a1f4-6d96-4ee1-accf-e90cb61109c6" providerId="ADAL" clId="{425C939C-E048-4C5C-AE1A-C11BE336CF45}" dt="2025-10-16T13:59:37.497" v="97635" actId="20577"/>
        <pc:sldMkLst>
          <pc:docMk/>
          <pc:sldMk cId="357778444" sldId="682"/>
        </pc:sldMkLst>
      </pc:sldChg>
      <pc:sldChg chg="new del">
        <pc:chgData name="양원혁(컴퓨터공학과)" userId="0d81a1f4-6d96-4ee1-accf-e90cb61109c6" providerId="ADAL" clId="{425C939C-E048-4C5C-AE1A-C11BE336CF45}" dt="2025-10-14T04:29:05.122" v="79772" actId="680"/>
        <pc:sldMkLst>
          <pc:docMk/>
          <pc:sldMk cId="4071417008" sldId="682"/>
        </pc:sldMkLst>
      </pc:sldChg>
      <pc:sldChg chg="addSp modSp add del mod modAnim modNotesTx">
        <pc:chgData name="양원혁(컴퓨터공학과)" userId="0d81a1f4-6d96-4ee1-accf-e90cb61109c6" providerId="ADAL" clId="{425C939C-E048-4C5C-AE1A-C11BE336CF45}" dt="2025-10-14T15:16:33.988" v="89114" actId="47"/>
        <pc:sldMkLst>
          <pc:docMk/>
          <pc:sldMk cId="1095343740" sldId="683"/>
        </pc:sldMkLst>
      </pc:sldChg>
      <pc:sldChg chg="addSp delSp modSp add mod modTransition addAnim delAnim modAnim modNotesTx">
        <pc:chgData name="양원혁(컴퓨터공학과)" userId="0d81a1f4-6d96-4ee1-accf-e90cb61109c6" providerId="ADAL" clId="{425C939C-E048-4C5C-AE1A-C11BE336CF45}" dt="2025-10-16T14:23:45.315" v="97734"/>
        <pc:sldMkLst>
          <pc:docMk/>
          <pc:sldMk cId="337838652" sldId="684"/>
        </pc:sldMkLst>
        <pc:spChg chg="add mod">
          <ac:chgData name="양원혁(컴퓨터공학과)" userId="0d81a1f4-6d96-4ee1-accf-e90cb61109c6" providerId="ADAL" clId="{425C939C-E048-4C5C-AE1A-C11BE336CF45}" dt="2025-10-14T15:12:52.871" v="89087" actId="164"/>
          <ac:spMkLst>
            <pc:docMk/>
            <pc:sldMk cId="337838652" sldId="684"/>
            <ac:spMk id="4" creationId="{9CEB534A-AD87-BCB6-9A10-5DE54E6007A2}"/>
          </ac:spMkLst>
        </pc:spChg>
        <pc:spChg chg="add mod">
          <ac:chgData name="양원혁(컴퓨터공학과)" userId="0d81a1f4-6d96-4ee1-accf-e90cb61109c6" providerId="ADAL" clId="{425C939C-E048-4C5C-AE1A-C11BE336CF45}" dt="2025-10-14T15:12:52.871" v="89087" actId="164"/>
          <ac:spMkLst>
            <pc:docMk/>
            <pc:sldMk cId="337838652" sldId="684"/>
            <ac:spMk id="6" creationId="{4F77972A-7072-D890-F8FA-469D100417D0}"/>
          </ac:spMkLst>
        </pc:spChg>
        <pc:spChg chg="add mod">
          <ac:chgData name="양원혁(컴퓨터공학과)" userId="0d81a1f4-6d96-4ee1-accf-e90cb61109c6" providerId="ADAL" clId="{425C939C-E048-4C5C-AE1A-C11BE336CF45}" dt="2025-10-14T15:30:05.734" v="89234" actId="208"/>
          <ac:spMkLst>
            <pc:docMk/>
            <pc:sldMk cId="337838652" sldId="684"/>
            <ac:spMk id="19" creationId="{1A61503B-FDA5-F6B3-644F-B7493D1EEEF2}"/>
          </ac:spMkLst>
        </pc:spChg>
        <pc:spChg chg="add mod">
          <ac:chgData name="양원혁(컴퓨터공학과)" userId="0d81a1f4-6d96-4ee1-accf-e90cb61109c6" providerId="ADAL" clId="{425C939C-E048-4C5C-AE1A-C11BE336CF45}" dt="2025-10-14T15:30:05.734" v="89234" actId="208"/>
          <ac:spMkLst>
            <pc:docMk/>
            <pc:sldMk cId="337838652" sldId="684"/>
            <ac:spMk id="20" creationId="{C432C498-47FC-7774-0020-6A6EC33972E1}"/>
          </ac:spMkLst>
        </pc:spChg>
        <pc:spChg chg="add mod">
          <ac:chgData name="양원혁(컴퓨터공학과)" userId="0d81a1f4-6d96-4ee1-accf-e90cb61109c6" providerId="ADAL" clId="{425C939C-E048-4C5C-AE1A-C11BE336CF45}" dt="2025-10-14T15:36:31.771" v="89313" actId="164"/>
          <ac:spMkLst>
            <pc:docMk/>
            <pc:sldMk cId="337838652" sldId="684"/>
            <ac:spMk id="34" creationId="{66E9E5F7-0024-F0C0-8E23-8066567B316D}"/>
          </ac:spMkLst>
        </pc:spChg>
        <pc:spChg chg="mod">
          <ac:chgData name="양원혁(컴퓨터공학과)" userId="0d81a1f4-6d96-4ee1-accf-e90cb61109c6" providerId="ADAL" clId="{425C939C-E048-4C5C-AE1A-C11BE336CF45}" dt="2025-10-14T15:36:53.360" v="89327" actId="20577"/>
          <ac:spMkLst>
            <pc:docMk/>
            <pc:sldMk cId="337838652" sldId="684"/>
            <ac:spMk id="39" creationId="{521BA71E-0985-6722-3801-8E6FBDF37545}"/>
          </ac:spMkLst>
        </pc:spChg>
        <pc:spChg chg="mod">
          <ac:chgData name="양원혁(컴퓨터공학과)" userId="0d81a1f4-6d96-4ee1-accf-e90cb61109c6" providerId="ADAL" clId="{425C939C-E048-4C5C-AE1A-C11BE336CF45}" dt="2025-10-14T15:38:56.263" v="89341" actId="20577"/>
          <ac:spMkLst>
            <pc:docMk/>
            <pc:sldMk cId="337838652" sldId="684"/>
            <ac:spMk id="47" creationId="{46CF97B7-1805-B59B-DE75-52695273F114}"/>
          </ac:spMkLst>
        </pc:spChg>
        <pc:spChg chg="mod">
          <ac:chgData name="양원혁(컴퓨터공학과)" userId="0d81a1f4-6d96-4ee1-accf-e90cb61109c6" providerId="ADAL" clId="{425C939C-E048-4C5C-AE1A-C11BE336CF45}" dt="2025-10-14T15:39:12.344" v="89365" actId="14100"/>
          <ac:spMkLst>
            <pc:docMk/>
            <pc:sldMk cId="337838652" sldId="684"/>
            <ac:spMk id="53" creationId="{808FD6CA-56B1-1552-C277-402CAD03DDA3}"/>
          </ac:spMkLst>
        </pc:spChg>
        <pc:spChg chg="mod">
          <ac:chgData name="양원혁(컴퓨터공학과)" userId="0d81a1f4-6d96-4ee1-accf-e90cb61109c6" providerId="ADAL" clId="{425C939C-E048-4C5C-AE1A-C11BE336CF45}" dt="2025-10-14T15:39:26.721" v="89378" actId="20577"/>
          <ac:spMkLst>
            <pc:docMk/>
            <pc:sldMk cId="337838652" sldId="684"/>
            <ac:spMk id="58" creationId="{89AB1EAB-7998-817B-53B9-0004CD5738EE}"/>
          </ac:spMkLst>
        </pc:spChg>
        <pc:spChg chg="mod">
          <ac:chgData name="양원혁(컴퓨터공학과)" userId="0d81a1f4-6d96-4ee1-accf-e90cb61109c6" providerId="ADAL" clId="{425C939C-E048-4C5C-AE1A-C11BE336CF45}" dt="2025-10-14T15:39:37.061" v="89383"/>
          <ac:spMkLst>
            <pc:docMk/>
            <pc:sldMk cId="337838652" sldId="684"/>
            <ac:spMk id="63" creationId="{3601116C-33D2-15A2-8C40-2B5252B032F5}"/>
          </ac:spMkLst>
        </pc:spChg>
        <pc:spChg chg="add mod topLvl">
          <ac:chgData name="양원혁(컴퓨터공학과)" userId="0d81a1f4-6d96-4ee1-accf-e90cb61109c6" providerId="ADAL" clId="{425C939C-E048-4C5C-AE1A-C11BE336CF45}" dt="2025-10-14T06:34:39.747" v="81944" actId="164"/>
          <ac:spMkLst>
            <pc:docMk/>
            <pc:sldMk cId="337838652" sldId="684"/>
            <ac:spMk id="2059" creationId="{F75EE32C-4716-B64A-7086-27D61B9875F4}"/>
          </ac:spMkLst>
        </pc:spChg>
        <pc:spChg chg="add mod topLvl">
          <ac:chgData name="양원혁(컴퓨터공학과)" userId="0d81a1f4-6d96-4ee1-accf-e90cb61109c6" providerId="ADAL" clId="{425C939C-E048-4C5C-AE1A-C11BE336CF45}" dt="2025-10-14T06:34:39.747" v="81944" actId="164"/>
          <ac:spMkLst>
            <pc:docMk/>
            <pc:sldMk cId="337838652" sldId="684"/>
            <ac:spMk id="2064" creationId="{74F41D4C-8FC9-5244-BD97-A1D41D495226}"/>
          </ac:spMkLst>
        </pc:spChg>
        <pc:spChg chg="add mod topLvl">
          <ac:chgData name="양원혁(컴퓨터공학과)" userId="0d81a1f4-6d96-4ee1-accf-e90cb61109c6" providerId="ADAL" clId="{425C939C-E048-4C5C-AE1A-C11BE336CF45}" dt="2025-10-14T06:34:39.747" v="81944" actId="164"/>
          <ac:spMkLst>
            <pc:docMk/>
            <pc:sldMk cId="337838652" sldId="684"/>
            <ac:spMk id="2065" creationId="{65AFC42C-DA95-B2D7-30B3-A80D04D3B643}"/>
          </ac:spMkLst>
        </pc:spChg>
        <pc:spChg chg="add mod topLvl">
          <ac:chgData name="양원혁(컴퓨터공학과)" userId="0d81a1f4-6d96-4ee1-accf-e90cb61109c6" providerId="ADAL" clId="{425C939C-E048-4C5C-AE1A-C11BE336CF45}" dt="2025-10-14T06:34:39.747" v="81944" actId="164"/>
          <ac:spMkLst>
            <pc:docMk/>
            <pc:sldMk cId="337838652" sldId="684"/>
            <ac:spMk id="2066" creationId="{BB677B34-478A-7840-92B1-CAF497117F66}"/>
          </ac:spMkLst>
        </pc:spChg>
        <pc:spChg chg="add mod topLvl">
          <ac:chgData name="양원혁(컴퓨터공학과)" userId="0d81a1f4-6d96-4ee1-accf-e90cb61109c6" providerId="ADAL" clId="{425C939C-E048-4C5C-AE1A-C11BE336CF45}" dt="2025-10-14T06:34:39.747" v="81944" actId="164"/>
          <ac:spMkLst>
            <pc:docMk/>
            <pc:sldMk cId="337838652" sldId="684"/>
            <ac:spMk id="2067" creationId="{03DEFC9E-0E4F-ED53-E1C0-16E2266341CE}"/>
          </ac:spMkLst>
        </pc:spChg>
        <pc:spChg chg="add mod topLvl">
          <ac:chgData name="양원혁(컴퓨터공학과)" userId="0d81a1f4-6d96-4ee1-accf-e90cb61109c6" providerId="ADAL" clId="{425C939C-E048-4C5C-AE1A-C11BE336CF45}" dt="2025-10-14T06:34:39.747" v="81944" actId="164"/>
          <ac:spMkLst>
            <pc:docMk/>
            <pc:sldMk cId="337838652" sldId="684"/>
            <ac:spMk id="2068" creationId="{F4E6DCD2-D982-5BE5-8A6A-D17FA953AFA5}"/>
          </ac:spMkLst>
        </pc:spChg>
        <pc:spChg chg="add mod topLvl">
          <ac:chgData name="양원혁(컴퓨터공학과)" userId="0d81a1f4-6d96-4ee1-accf-e90cb61109c6" providerId="ADAL" clId="{425C939C-E048-4C5C-AE1A-C11BE336CF45}" dt="2025-10-14T06:34:39.747" v="81944" actId="164"/>
          <ac:spMkLst>
            <pc:docMk/>
            <pc:sldMk cId="337838652" sldId="684"/>
            <ac:spMk id="2069" creationId="{62AF86E6-7950-AD61-73B6-8CAA77B0F8C1}"/>
          </ac:spMkLst>
        </pc:spChg>
        <pc:spChg chg="add mod">
          <ac:chgData name="양원혁(컴퓨터공학과)" userId="0d81a1f4-6d96-4ee1-accf-e90cb61109c6" providerId="ADAL" clId="{425C939C-E048-4C5C-AE1A-C11BE336CF45}" dt="2025-10-14T06:34:30.115" v="81942" actId="113"/>
          <ac:spMkLst>
            <pc:docMk/>
            <pc:sldMk cId="337838652" sldId="684"/>
            <ac:spMk id="2072" creationId="{0282F25E-967C-AA4D-6503-DD0303736FC8}"/>
          </ac:spMkLst>
        </pc:spChg>
        <pc:spChg chg="mod topLvl">
          <ac:chgData name="양원혁(컴퓨터공학과)" userId="0d81a1f4-6d96-4ee1-accf-e90cb61109c6" providerId="ADAL" clId="{425C939C-E048-4C5C-AE1A-C11BE336CF45}" dt="2025-10-14T06:40:55.313" v="82017" actId="164"/>
          <ac:spMkLst>
            <pc:docMk/>
            <pc:sldMk cId="337838652" sldId="684"/>
            <ac:spMk id="2076" creationId="{34625A56-5A98-9E59-C8EF-0E4A161F9DFC}"/>
          </ac:spMkLst>
        </pc:spChg>
        <pc:spChg chg="mod topLvl">
          <ac:chgData name="양원혁(컴퓨터공학과)" userId="0d81a1f4-6d96-4ee1-accf-e90cb61109c6" providerId="ADAL" clId="{425C939C-E048-4C5C-AE1A-C11BE336CF45}" dt="2025-10-14T06:40:55.313" v="82017" actId="164"/>
          <ac:spMkLst>
            <pc:docMk/>
            <pc:sldMk cId="337838652" sldId="684"/>
            <ac:spMk id="2077" creationId="{E80F58D9-2D75-0B36-0C98-26E3E1AD9D26}"/>
          </ac:spMkLst>
        </pc:spChg>
        <pc:spChg chg="mod topLvl">
          <ac:chgData name="양원혁(컴퓨터공학과)" userId="0d81a1f4-6d96-4ee1-accf-e90cb61109c6" providerId="ADAL" clId="{425C939C-E048-4C5C-AE1A-C11BE336CF45}" dt="2025-10-14T06:40:55.313" v="82017" actId="164"/>
          <ac:spMkLst>
            <pc:docMk/>
            <pc:sldMk cId="337838652" sldId="684"/>
            <ac:spMk id="2078" creationId="{25D070A4-8416-655E-19DE-F5847188D53D}"/>
          </ac:spMkLst>
        </pc:spChg>
        <pc:spChg chg="mod topLvl">
          <ac:chgData name="양원혁(컴퓨터공학과)" userId="0d81a1f4-6d96-4ee1-accf-e90cb61109c6" providerId="ADAL" clId="{425C939C-E048-4C5C-AE1A-C11BE336CF45}" dt="2025-10-14T06:40:55.313" v="82017" actId="164"/>
          <ac:spMkLst>
            <pc:docMk/>
            <pc:sldMk cId="337838652" sldId="684"/>
            <ac:spMk id="2079" creationId="{D932E491-062A-E486-1149-C30C4A854A38}"/>
          </ac:spMkLst>
        </pc:spChg>
        <pc:spChg chg="add mod ord">
          <ac:chgData name="양원혁(컴퓨터공학과)" userId="0d81a1f4-6d96-4ee1-accf-e90cb61109c6" providerId="ADAL" clId="{425C939C-E048-4C5C-AE1A-C11BE336CF45}" dt="2025-10-16T14:23:45.315" v="97734"/>
          <ac:spMkLst>
            <pc:docMk/>
            <pc:sldMk cId="337838652" sldId="684"/>
            <ac:spMk id="2085" creationId="{92D25812-795D-AEC4-5319-292EE6732E4A}"/>
          </ac:spMkLst>
        </pc:spChg>
        <pc:spChg chg="add mod">
          <ac:chgData name="양원혁(컴퓨터공학과)" userId="0d81a1f4-6d96-4ee1-accf-e90cb61109c6" providerId="ADAL" clId="{425C939C-E048-4C5C-AE1A-C11BE336CF45}" dt="2025-10-15T04:28:55.072" v="91256" actId="1076"/>
          <ac:spMkLst>
            <pc:docMk/>
            <pc:sldMk cId="337838652" sldId="684"/>
            <ac:spMk id="2087" creationId="{09F61053-192E-AB2D-9EAE-1F4D5FF68F0D}"/>
          </ac:spMkLst>
        </pc:spChg>
        <pc:grpChg chg="add mod">
          <ac:chgData name="양원혁(컴퓨터공학과)" userId="0d81a1f4-6d96-4ee1-accf-e90cb61109c6" providerId="ADAL" clId="{425C939C-E048-4C5C-AE1A-C11BE336CF45}" dt="2025-10-14T17:49:04.258" v="90277" actId="164"/>
          <ac:grpSpMkLst>
            <pc:docMk/>
            <pc:sldMk cId="337838652" sldId="684"/>
            <ac:grpSpMk id="7" creationId="{4B02BA9D-9377-FB78-FD07-10FD22B90830}"/>
          </ac:grpSpMkLst>
        </pc:grpChg>
        <pc:grpChg chg="add mod">
          <ac:chgData name="양원혁(컴퓨터공학과)" userId="0d81a1f4-6d96-4ee1-accf-e90cb61109c6" providerId="ADAL" clId="{425C939C-E048-4C5C-AE1A-C11BE336CF45}" dt="2025-10-14T17:49:04.258" v="90277" actId="164"/>
          <ac:grpSpMkLst>
            <pc:docMk/>
            <pc:sldMk cId="337838652" sldId="684"/>
            <ac:grpSpMk id="8" creationId="{67F2DFD7-D0FD-A453-37DA-64AC02D4FE23}"/>
          </ac:grpSpMkLst>
        </pc:grpChg>
        <pc:grpChg chg="add mod">
          <ac:chgData name="양원혁(컴퓨터공학과)" userId="0d81a1f4-6d96-4ee1-accf-e90cb61109c6" providerId="ADAL" clId="{425C939C-E048-4C5C-AE1A-C11BE336CF45}" dt="2025-10-14T15:18:31.404" v="89134" actId="164"/>
          <ac:grpSpMkLst>
            <pc:docMk/>
            <pc:sldMk cId="337838652" sldId="684"/>
            <ac:grpSpMk id="18" creationId="{89202049-FF93-4305-52B4-96B63768377C}"/>
          </ac:grpSpMkLst>
        </pc:grpChg>
        <pc:grpChg chg="add mod">
          <ac:chgData name="양원혁(컴퓨터공학과)" userId="0d81a1f4-6d96-4ee1-accf-e90cb61109c6" providerId="ADAL" clId="{425C939C-E048-4C5C-AE1A-C11BE336CF45}" dt="2025-10-14T15:18:31.404" v="89134" actId="164"/>
          <ac:grpSpMkLst>
            <pc:docMk/>
            <pc:sldMk cId="337838652" sldId="684"/>
            <ac:grpSpMk id="21" creationId="{BF5E0118-8330-3205-E55E-166E8DDA91D5}"/>
          </ac:grpSpMkLst>
        </pc:grpChg>
        <pc:grpChg chg="add mod">
          <ac:chgData name="양원혁(컴퓨터공학과)" userId="0d81a1f4-6d96-4ee1-accf-e90cb61109c6" providerId="ADAL" clId="{425C939C-E048-4C5C-AE1A-C11BE336CF45}" dt="2025-10-14T15:36:31.771" v="89313" actId="164"/>
          <ac:grpSpMkLst>
            <pc:docMk/>
            <pc:sldMk cId="337838652" sldId="684"/>
            <ac:grpSpMk id="32" creationId="{55F06520-5E64-A152-BEC2-45F796C38FE4}"/>
          </ac:grpSpMkLst>
        </pc:grpChg>
        <pc:grpChg chg="add mod">
          <ac:chgData name="양원혁(컴퓨터공학과)" userId="0d81a1f4-6d96-4ee1-accf-e90cb61109c6" providerId="ADAL" clId="{425C939C-E048-4C5C-AE1A-C11BE336CF45}" dt="2025-10-14T17:48:59.384" v="90276" actId="164"/>
          <ac:grpSpMkLst>
            <pc:docMk/>
            <pc:sldMk cId="337838652" sldId="684"/>
            <ac:grpSpMk id="35" creationId="{47D0339C-DDB6-592E-AE39-1976C7EA45DE}"/>
          </ac:grpSpMkLst>
        </pc:grpChg>
        <pc:grpChg chg="add mod">
          <ac:chgData name="양원혁(컴퓨터공학과)" userId="0d81a1f4-6d96-4ee1-accf-e90cb61109c6" providerId="ADAL" clId="{425C939C-E048-4C5C-AE1A-C11BE336CF45}" dt="2025-10-14T17:48:59.384" v="90276" actId="164"/>
          <ac:grpSpMkLst>
            <pc:docMk/>
            <pc:sldMk cId="337838652" sldId="684"/>
            <ac:grpSpMk id="37" creationId="{BA025989-4AE7-21BB-06E8-5F0554E58FF7}"/>
          </ac:grpSpMkLst>
        </pc:grpChg>
        <pc:grpChg chg="mod">
          <ac:chgData name="양원혁(컴퓨터공학과)" userId="0d81a1f4-6d96-4ee1-accf-e90cb61109c6" providerId="ADAL" clId="{425C939C-E048-4C5C-AE1A-C11BE336CF45}" dt="2025-10-14T15:36:47.670" v="89318"/>
          <ac:grpSpMkLst>
            <pc:docMk/>
            <pc:sldMk cId="337838652" sldId="684"/>
            <ac:grpSpMk id="38" creationId="{EC6F1A04-E95D-7EAD-6925-83DE589DCE65}"/>
          </ac:grpSpMkLst>
        </pc:grpChg>
        <pc:grpChg chg="add mod">
          <ac:chgData name="양원혁(컴퓨터공학과)" userId="0d81a1f4-6d96-4ee1-accf-e90cb61109c6" providerId="ADAL" clId="{425C939C-E048-4C5C-AE1A-C11BE336CF45}" dt="2025-10-14T17:48:59.384" v="90276" actId="164"/>
          <ac:grpSpMkLst>
            <pc:docMk/>
            <pc:sldMk cId="337838652" sldId="684"/>
            <ac:grpSpMk id="42" creationId="{16D8B4C0-A24F-27EE-0EED-2553500EFA7D}"/>
          </ac:grpSpMkLst>
        </pc:grpChg>
        <pc:grpChg chg="mod">
          <ac:chgData name="양원혁(컴퓨터공학과)" userId="0d81a1f4-6d96-4ee1-accf-e90cb61109c6" providerId="ADAL" clId="{425C939C-E048-4C5C-AE1A-C11BE336CF45}" dt="2025-10-14T15:38:51.126" v="89334"/>
          <ac:grpSpMkLst>
            <pc:docMk/>
            <pc:sldMk cId="337838652" sldId="684"/>
            <ac:grpSpMk id="44" creationId="{1FC25B74-D5C2-939E-9675-66AF261B7555}"/>
          </ac:grpSpMkLst>
        </pc:grpChg>
        <pc:grpChg chg="add mod">
          <ac:chgData name="양원혁(컴퓨터공학과)" userId="0d81a1f4-6d96-4ee1-accf-e90cb61109c6" providerId="ADAL" clId="{425C939C-E048-4C5C-AE1A-C11BE336CF45}" dt="2025-10-14T17:48:59.384" v="90276" actId="164"/>
          <ac:grpSpMkLst>
            <pc:docMk/>
            <pc:sldMk cId="337838652" sldId="684"/>
            <ac:grpSpMk id="51" creationId="{25A95D0C-7559-6D17-F424-6C76EE6B32A8}"/>
          </ac:grpSpMkLst>
        </pc:grpChg>
        <pc:grpChg chg="mod">
          <ac:chgData name="양원혁(컴퓨터공학과)" userId="0d81a1f4-6d96-4ee1-accf-e90cb61109c6" providerId="ADAL" clId="{425C939C-E048-4C5C-AE1A-C11BE336CF45}" dt="2025-10-14T15:39:00.349" v="89342"/>
          <ac:grpSpMkLst>
            <pc:docMk/>
            <pc:sldMk cId="337838652" sldId="684"/>
            <ac:grpSpMk id="52" creationId="{792D4D23-6455-445F-EEBF-8189F4AEE177}"/>
          </ac:grpSpMkLst>
        </pc:grpChg>
        <pc:grpChg chg="add mod">
          <ac:chgData name="양원혁(컴퓨터공학과)" userId="0d81a1f4-6d96-4ee1-accf-e90cb61109c6" providerId="ADAL" clId="{425C939C-E048-4C5C-AE1A-C11BE336CF45}" dt="2025-10-14T17:48:59.384" v="90276" actId="164"/>
          <ac:grpSpMkLst>
            <pc:docMk/>
            <pc:sldMk cId="337838652" sldId="684"/>
            <ac:grpSpMk id="56" creationId="{359FBA34-0341-F561-6F58-90FD77B1B593}"/>
          </ac:grpSpMkLst>
        </pc:grpChg>
        <pc:grpChg chg="mod">
          <ac:chgData name="양원혁(컴퓨터공학과)" userId="0d81a1f4-6d96-4ee1-accf-e90cb61109c6" providerId="ADAL" clId="{425C939C-E048-4C5C-AE1A-C11BE336CF45}" dt="2025-10-14T15:39:21.150" v="89368"/>
          <ac:grpSpMkLst>
            <pc:docMk/>
            <pc:sldMk cId="337838652" sldId="684"/>
            <ac:grpSpMk id="57" creationId="{CFF9A5FF-6F96-747B-BA72-9F5029DDC859}"/>
          </ac:grpSpMkLst>
        </pc:grpChg>
        <pc:grpChg chg="add mod">
          <ac:chgData name="양원혁(컴퓨터공학과)" userId="0d81a1f4-6d96-4ee1-accf-e90cb61109c6" providerId="ADAL" clId="{425C939C-E048-4C5C-AE1A-C11BE336CF45}" dt="2025-10-14T17:48:59.384" v="90276" actId="164"/>
          <ac:grpSpMkLst>
            <pc:docMk/>
            <pc:sldMk cId="337838652" sldId="684"/>
            <ac:grpSpMk id="61" creationId="{5BF512B8-6FAB-79C5-AF18-3C68520CBF1B}"/>
          </ac:grpSpMkLst>
        </pc:grpChg>
        <pc:grpChg chg="mod">
          <ac:chgData name="양원혁(컴퓨터공학과)" userId="0d81a1f4-6d96-4ee1-accf-e90cb61109c6" providerId="ADAL" clId="{425C939C-E048-4C5C-AE1A-C11BE336CF45}" dt="2025-10-14T15:39:34.525" v="89382"/>
          <ac:grpSpMkLst>
            <pc:docMk/>
            <pc:sldMk cId="337838652" sldId="684"/>
            <ac:grpSpMk id="62" creationId="{FCC63C7A-17BA-1E13-FA36-94F1714E04CF}"/>
          </ac:grpSpMkLst>
        </pc:grpChg>
        <pc:grpChg chg="mod">
          <ac:chgData name="양원혁(컴퓨터공학과)" userId="0d81a1f4-6d96-4ee1-accf-e90cb61109c6" providerId="ADAL" clId="{425C939C-E048-4C5C-AE1A-C11BE336CF45}" dt="2025-10-14T17:49:04.258" v="90277" actId="164"/>
          <ac:grpSpMkLst>
            <pc:docMk/>
            <pc:sldMk cId="337838652" sldId="684"/>
            <ac:grpSpMk id="2074" creationId="{DD72DB78-DD2C-9B01-BF60-F6ADB002C4A2}"/>
          </ac:grpSpMkLst>
        </pc:grpChg>
        <pc:grpChg chg="add mod">
          <ac:chgData name="양원혁(컴퓨터공학과)" userId="0d81a1f4-6d96-4ee1-accf-e90cb61109c6" providerId="ADAL" clId="{425C939C-E048-4C5C-AE1A-C11BE336CF45}" dt="2025-10-14T06:42:12.290" v="82042" actId="12788"/>
          <ac:grpSpMkLst>
            <pc:docMk/>
            <pc:sldMk cId="337838652" sldId="684"/>
            <ac:grpSpMk id="2089" creationId="{1C418A52-159D-12D4-5987-8776578BDBB5}"/>
          </ac:grpSpMkLst>
        </pc:grpChg>
        <pc:cxnChg chg="add mod">
          <ac:chgData name="양원혁(컴퓨터공학과)" userId="0d81a1f4-6d96-4ee1-accf-e90cb61109c6" providerId="ADAL" clId="{425C939C-E048-4C5C-AE1A-C11BE336CF45}" dt="2025-10-14T15:36:36.948" v="89315" actId="14100"/>
          <ac:cxnSpMkLst>
            <pc:docMk/>
            <pc:sldMk cId="337838652" sldId="684"/>
            <ac:cxnSpMk id="28" creationId="{3AB9183F-E1B2-F432-59E7-8286907A2C05}"/>
          </ac:cxnSpMkLst>
        </pc:cxnChg>
        <pc:cxnChg chg="add mod">
          <ac:chgData name="양원혁(컴퓨터공학과)" userId="0d81a1f4-6d96-4ee1-accf-e90cb61109c6" providerId="ADAL" clId="{425C939C-E048-4C5C-AE1A-C11BE336CF45}" dt="2025-10-14T15:35:33.881" v="89291" actId="164"/>
          <ac:cxnSpMkLst>
            <pc:docMk/>
            <pc:sldMk cId="337838652" sldId="684"/>
            <ac:cxnSpMk id="29" creationId="{2D980568-8F2D-4183-A39D-AB543240AF11}"/>
          </ac:cxnSpMkLst>
        </pc:cxnChg>
        <pc:cxnChg chg="mod">
          <ac:chgData name="양원혁(컴퓨터공학과)" userId="0d81a1f4-6d96-4ee1-accf-e90cb61109c6" providerId="ADAL" clId="{425C939C-E048-4C5C-AE1A-C11BE336CF45}" dt="2025-10-14T15:36:47.670" v="89318"/>
          <ac:cxnSpMkLst>
            <pc:docMk/>
            <pc:sldMk cId="337838652" sldId="684"/>
            <ac:cxnSpMk id="40" creationId="{398121E4-CB13-0E3A-639E-8C1BBD8B565D}"/>
          </ac:cxnSpMkLst>
        </pc:cxnChg>
        <pc:cxnChg chg="mod">
          <ac:chgData name="양원혁(컴퓨터공학과)" userId="0d81a1f4-6d96-4ee1-accf-e90cb61109c6" providerId="ADAL" clId="{425C939C-E048-4C5C-AE1A-C11BE336CF45}" dt="2025-10-14T15:36:47.670" v="89318"/>
          <ac:cxnSpMkLst>
            <pc:docMk/>
            <pc:sldMk cId="337838652" sldId="684"/>
            <ac:cxnSpMk id="41" creationId="{99572FE8-43DF-6FB7-5219-61A7154CA07E}"/>
          </ac:cxnSpMkLst>
        </pc:cxnChg>
        <pc:cxnChg chg="add mod ord">
          <ac:chgData name="양원혁(컴퓨터공학과)" userId="0d81a1f4-6d96-4ee1-accf-e90cb61109c6" providerId="ADAL" clId="{425C939C-E048-4C5C-AE1A-C11BE336CF45}" dt="2025-10-14T06:40:39.309" v="82014" actId="14100"/>
          <ac:cxnSpMkLst>
            <pc:docMk/>
            <pc:sldMk cId="337838652" sldId="684"/>
            <ac:cxnSpMk id="43" creationId="{2002B088-EDE1-1707-9ED5-D37300E18DA0}"/>
          </ac:cxnSpMkLst>
        </pc:cxnChg>
        <pc:cxnChg chg="mod">
          <ac:chgData name="양원혁(컴퓨터공학과)" userId="0d81a1f4-6d96-4ee1-accf-e90cb61109c6" providerId="ADAL" clId="{425C939C-E048-4C5C-AE1A-C11BE336CF45}" dt="2025-10-14T15:38:51.126" v="89334"/>
          <ac:cxnSpMkLst>
            <pc:docMk/>
            <pc:sldMk cId="337838652" sldId="684"/>
            <ac:cxnSpMk id="49" creationId="{C3A79548-DD24-F511-527B-4DA7000602E7}"/>
          </ac:cxnSpMkLst>
        </pc:cxnChg>
        <pc:cxnChg chg="mod">
          <ac:chgData name="양원혁(컴퓨터공학과)" userId="0d81a1f4-6d96-4ee1-accf-e90cb61109c6" providerId="ADAL" clId="{425C939C-E048-4C5C-AE1A-C11BE336CF45}" dt="2025-10-14T15:38:51.126" v="89334"/>
          <ac:cxnSpMkLst>
            <pc:docMk/>
            <pc:sldMk cId="337838652" sldId="684"/>
            <ac:cxnSpMk id="50" creationId="{CF3FA2B1-EB6E-8C5D-901B-53D6F80B1793}"/>
          </ac:cxnSpMkLst>
        </pc:cxnChg>
        <pc:cxnChg chg="mod">
          <ac:chgData name="양원혁(컴퓨터공학과)" userId="0d81a1f4-6d96-4ee1-accf-e90cb61109c6" providerId="ADAL" clId="{425C939C-E048-4C5C-AE1A-C11BE336CF45}" dt="2025-10-14T15:39:00.349" v="89342"/>
          <ac:cxnSpMkLst>
            <pc:docMk/>
            <pc:sldMk cId="337838652" sldId="684"/>
            <ac:cxnSpMk id="54" creationId="{619E3002-7272-A7A8-84A1-B02422E17E27}"/>
          </ac:cxnSpMkLst>
        </pc:cxnChg>
        <pc:cxnChg chg="mod">
          <ac:chgData name="양원혁(컴퓨터공학과)" userId="0d81a1f4-6d96-4ee1-accf-e90cb61109c6" providerId="ADAL" clId="{425C939C-E048-4C5C-AE1A-C11BE336CF45}" dt="2025-10-14T15:39:00.349" v="89342"/>
          <ac:cxnSpMkLst>
            <pc:docMk/>
            <pc:sldMk cId="337838652" sldId="684"/>
            <ac:cxnSpMk id="55" creationId="{C30E9D4F-9808-D455-1461-85159BB2CA6F}"/>
          </ac:cxnSpMkLst>
        </pc:cxnChg>
        <pc:cxnChg chg="mod">
          <ac:chgData name="양원혁(컴퓨터공학과)" userId="0d81a1f4-6d96-4ee1-accf-e90cb61109c6" providerId="ADAL" clId="{425C939C-E048-4C5C-AE1A-C11BE336CF45}" dt="2025-10-14T15:39:21.150" v="89368"/>
          <ac:cxnSpMkLst>
            <pc:docMk/>
            <pc:sldMk cId="337838652" sldId="684"/>
            <ac:cxnSpMk id="59" creationId="{EA47AD00-0EFF-31AD-09B7-263FA80C6BDC}"/>
          </ac:cxnSpMkLst>
        </pc:cxnChg>
        <pc:cxnChg chg="mod">
          <ac:chgData name="양원혁(컴퓨터공학과)" userId="0d81a1f4-6d96-4ee1-accf-e90cb61109c6" providerId="ADAL" clId="{425C939C-E048-4C5C-AE1A-C11BE336CF45}" dt="2025-10-14T15:39:21.150" v="89368"/>
          <ac:cxnSpMkLst>
            <pc:docMk/>
            <pc:sldMk cId="337838652" sldId="684"/>
            <ac:cxnSpMk id="60" creationId="{474EB91D-FB4E-C195-FAE5-CE0627E6EADF}"/>
          </ac:cxnSpMkLst>
        </pc:cxnChg>
        <pc:cxnChg chg="mod">
          <ac:chgData name="양원혁(컴퓨터공학과)" userId="0d81a1f4-6d96-4ee1-accf-e90cb61109c6" providerId="ADAL" clId="{425C939C-E048-4C5C-AE1A-C11BE336CF45}" dt="2025-10-14T15:39:34.525" v="89382"/>
          <ac:cxnSpMkLst>
            <pc:docMk/>
            <pc:sldMk cId="337838652" sldId="684"/>
            <ac:cxnSpMk id="2048" creationId="{F27314BD-BC68-2BBE-0846-1A9B8C99686A}"/>
          </ac:cxnSpMkLst>
        </pc:cxnChg>
        <pc:cxnChg chg="mod">
          <ac:chgData name="양원혁(컴퓨터공학과)" userId="0d81a1f4-6d96-4ee1-accf-e90cb61109c6" providerId="ADAL" clId="{425C939C-E048-4C5C-AE1A-C11BE336CF45}" dt="2025-10-14T15:39:34.525" v="89382"/>
          <ac:cxnSpMkLst>
            <pc:docMk/>
            <pc:sldMk cId="337838652" sldId="684"/>
            <ac:cxnSpMk id="2049" creationId="{BFB33049-63D1-0820-EA44-ACF0E12FA41A}"/>
          </ac:cxnSpMkLst>
        </pc:cxnChg>
      </pc:sldChg>
      <pc:sldChg chg="add del">
        <pc:chgData name="양원혁(컴퓨터공학과)" userId="0d81a1f4-6d96-4ee1-accf-e90cb61109c6" providerId="ADAL" clId="{425C939C-E048-4C5C-AE1A-C11BE336CF45}" dt="2025-10-16T05:17:02.533" v="96587" actId="47"/>
        <pc:sldMkLst>
          <pc:docMk/>
          <pc:sldMk cId="1279878610" sldId="685"/>
        </pc:sldMkLst>
      </pc:sldChg>
      <pc:sldChg chg="modSp add del ord">
        <pc:chgData name="양원혁(컴퓨터공학과)" userId="0d81a1f4-6d96-4ee1-accf-e90cb61109c6" providerId="ADAL" clId="{425C939C-E048-4C5C-AE1A-C11BE336CF45}" dt="2025-10-16T05:17:03.449" v="96588" actId="47"/>
        <pc:sldMkLst>
          <pc:docMk/>
          <pc:sldMk cId="2978366669" sldId="686"/>
        </pc:sldMkLst>
      </pc:sldChg>
      <pc:sldChg chg="addSp modSp add modNotesTx">
        <pc:chgData name="양원혁(컴퓨터공학과)" userId="0d81a1f4-6d96-4ee1-accf-e90cb61109c6" providerId="ADAL" clId="{425C939C-E048-4C5C-AE1A-C11BE336CF45}" dt="2025-10-16T13:59:31.870" v="97634" actId="20577"/>
        <pc:sldMkLst>
          <pc:docMk/>
          <pc:sldMk cId="358066790" sldId="687"/>
        </pc:sldMkLst>
        <pc:spChg chg="mod">
          <ac:chgData name="양원혁(컴퓨터공학과)" userId="0d81a1f4-6d96-4ee1-accf-e90cb61109c6" providerId="ADAL" clId="{425C939C-E048-4C5C-AE1A-C11BE336CF45}" dt="2025-10-14T13:46:58.129" v="88182" actId="164"/>
          <ac:spMkLst>
            <pc:docMk/>
            <pc:sldMk cId="358066790" sldId="687"/>
            <ac:spMk id="28" creationId="{9D077EF1-9D38-DCEB-57F9-462A55056E62}"/>
          </ac:spMkLst>
        </pc:spChg>
        <pc:spChg chg="mod">
          <ac:chgData name="양원혁(컴퓨터공학과)" userId="0d81a1f4-6d96-4ee1-accf-e90cb61109c6" providerId="ADAL" clId="{425C939C-E048-4C5C-AE1A-C11BE336CF45}" dt="2025-10-14T13:46:58.129" v="88182" actId="164"/>
          <ac:spMkLst>
            <pc:docMk/>
            <pc:sldMk cId="358066790" sldId="687"/>
            <ac:spMk id="33" creationId="{413FF9C4-845D-B47F-1D81-25625FA9ACFC}"/>
          </ac:spMkLst>
        </pc:spChg>
        <pc:spChg chg="mod">
          <ac:chgData name="양원혁(컴퓨터공학과)" userId="0d81a1f4-6d96-4ee1-accf-e90cb61109c6" providerId="ADAL" clId="{425C939C-E048-4C5C-AE1A-C11BE336CF45}" dt="2025-10-14T13:46:58.129" v="88182" actId="164"/>
          <ac:spMkLst>
            <pc:docMk/>
            <pc:sldMk cId="358066790" sldId="687"/>
            <ac:spMk id="35" creationId="{4D04F269-9977-776B-1DE9-D12D4437CA36}"/>
          </ac:spMkLst>
        </pc:spChg>
        <pc:spChg chg="mod">
          <ac:chgData name="양원혁(컴퓨터공학과)" userId="0d81a1f4-6d96-4ee1-accf-e90cb61109c6" providerId="ADAL" clId="{425C939C-E048-4C5C-AE1A-C11BE336CF45}" dt="2025-10-14T13:46:58.129" v="88182" actId="164"/>
          <ac:spMkLst>
            <pc:docMk/>
            <pc:sldMk cId="358066790" sldId="687"/>
            <ac:spMk id="54" creationId="{7888D9FA-772C-A3EB-C486-688BB4ABEC1F}"/>
          </ac:spMkLst>
        </pc:spChg>
        <pc:spChg chg="mod">
          <ac:chgData name="양원혁(컴퓨터공학과)" userId="0d81a1f4-6d96-4ee1-accf-e90cb61109c6" providerId="ADAL" clId="{425C939C-E048-4C5C-AE1A-C11BE336CF45}" dt="2025-10-14T13:46:58.129" v="88182" actId="164"/>
          <ac:spMkLst>
            <pc:docMk/>
            <pc:sldMk cId="358066790" sldId="687"/>
            <ac:spMk id="91" creationId="{FDAC7E07-A5B5-D0DF-33D7-636ECC53380A}"/>
          </ac:spMkLst>
        </pc:spChg>
        <pc:spChg chg="mod">
          <ac:chgData name="양원혁(컴퓨터공학과)" userId="0d81a1f4-6d96-4ee1-accf-e90cb61109c6" providerId="ADAL" clId="{425C939C-E048-4C5C-AE1A-C11BE336CF45}" dt="2025-10-14T13:46:58.129" v="88182" actId="164"/>
          <ac:spMkLst>
            <pc:docMk/>
            <pc:sldMk cId="358066790" sldId="687"/>
            <ac:spMk id="94" creationId="{FB351AA6-5B3A-1560-C8CD-C191E9088BF4}"/>
          </ac:spMkLst>
        </pc:spChg>
        <pc:spChg chg="mod">
          <ac:chgData name="양원혁(컴퓨터공학과)" userId="0d81a1f4-6d96-4ee1-accf-e90cb61109c6" providerId="ADAL" clId="{425C939C-E048-4C5C-AE1A-C11BE336CF45}" dt="2025-10-14T13:46:58.129" v="88182" actId="164"/>
          <ac:spMkLst>
            <pc:docMk/>
            <pc:sldMk cId="358066790" sldId="687"/>
            <ac:spMk id="96" creationId="{C9004CBA-8B95-051F-9E82-EFB24C57110C}"/>
          </ac:spMkLst>
        </pc:spChg>
        <pc:spChg chg="mod">
          <ac:chgData name="양원혁(컴퓨터공학과)" userId="0d81a1f4-6d96-4ee1-accf-e90cb61109c6" providerId="ADAL" clId="{425C939C-E048-4C5C-AE1A-C11BE336CF45}" dt="2025-10-14T13:46:58.129" v="88182" actId="164"/>
          <ac:spMkLst>
            <pc:docMk/>
            <pc:sldMk cId="358066790" sldId="687"/>
            <ac:spMk id="125" creationId="{928681DE-C200-D72B-D8C8-6FE14D264720}"/>
          </ac:spMkLst>
        </pc:spChg>
        <pc:spChg chg="mod">
          <ac:chgData name="양원혁(컴퓨터공학과)" userId="0d81a1f4-6d96-4ee1-accf-e90cb61109c6" providerId="ADAL" clId="{425C939C-E048-4C5C-AE1A-C11BE336CF45}" dt="2025-10-14T13:46:58.129" v="88182" actId="164"/>
          <ac:spMkLst>
            <pc:docMk/>
            <pc:sldMk cId="358066790" sldId="687"/>
            <ac:spMk id="127" creationId="{29ECB141-A01B-7D31-5E86-D9A20CD2ABCF}"/>
          </ac:spMkLst>
        </pc:spChg>
        <pc:spChg chg="mod">
          <ac:chgData name="양원혁(컴퓨터공학과)" userId="0d81a1f4-6d96-4ee1-accf-e90cb61109c6" providerId="ADAL" clId="{425C939C-E048-4C5C-AE1A-C11BE336CF45}" dt="2025-10-14T13:46:58.129" v="88182" actId="164"/>
          <ac:spMkLst>
            <pc:docMk/>
            <pc:sldMk cId="358066790" sldId="687"/>
            <ac:spMk id="128" creationId="{6C88712B-785B-3D19-1063-0AC8CD23B688}"/>
          </ac:spMkLst>
        </pc:spChg>
      </pc:sldChg>
      <pc:sldChg chg="add del">
        <pc:chgData name="양원혁(컴퓨터공학과)" userId="0d81a1f4-6d96-4ee1-accf-e90cb61109c6" providerId="ADAL" clId="{425C939C-E048-4C5C-AE1A-C11BE336CF45}" dt="2025-10-14T08:27:22.277" v="83629" actId="47"/>
        <pc:sldMkLst>
          <pc:docMk/>
          <pc:sldMk cId="714334726" sldId="687"/>
        </pc:sldMkLst>
      </pc:sldChg>
      <pc:sldChg chg="add del">
        <pc:chgData name="양원혁(컴퓨터공학과)" userId="0d81a1f4-6d96-4ee1-accf-e90cb61109c6" providerId="ADAL" clId="{425C939C-E048-4C5C-AE1A-C11BE336CF45}" dt="2025-10-14T08:13:38.715" v="83440" actId="47"/>
        <pc:sldMkLst>
          <pc:docMk/>
          <pc:sldMk cId="3321387638" sldId="687"/>
        </pc:sldMkLst>
      </pc:sldChg>
      <pc:sldChg chg="add del">
        <pc:chgData name="양원혁(컴퓨터공학과)" userId="0d81a1f4-6d96-4ee1-accf-e90cb61109c6" providerId="ADAL" clId="{425C939C-E048-4C5C-AE1A-C11BE336CF45}" dt="2025-10-14T08:22:53.202" v="83569"/>
        <pc:sldMkLst>
          <pc:docMk/>
          <pc:sldMk cId="1152849088" sldId="688"/>
        </pc:sldMkLst>
      </pc:sldChg>
      <pc:sldChg chg="add del">
        <pc:chgData name="양원혁(컴퓨터공학과)" userId="0d81a1f4-6d96-4ee1-accf-e90cb61109c6" providerId="ADAL" clId="{425C939C-E048-4C5C-AE1A-C11BE336CF45}" dt="2025-10-16T05:17:10.180" v="96590" actId="47"/>
        <pc:sldMkLst>
          <pc:docMk/>
          <pc:sldMk cId="2412643852" sldId="688"/>
        </pc:sldMkLst>
      </pc:sldChg>
      <pc:sldChg chg="addSp delSp modSp add mod delAnim modAnim modNotesTx">
        <pc:chgData name="양원혁(컴퓨터공학과)" userId="0d81a1f4-6d96-4ee1-accf-e90cb61109c6" providerId="ADAL" clId="{425C939C-E048-4C5C-AE1A-C11BE336CF45}" dt="2025-10-16T13:46:24.121" v="97512"/>
        <pc:sldMkLst>
          <pc:docMk/>
          <pc:sldMk cId="870697405" sldId="689"/>
        </pc:sldMkLst>
        <pc:spChg chg="add mod">
          <ac:chgData name="양원혁(컴퓨터공학과)" userId="0d81a1f4-6d96-4ee1-accf-e90cb61109c6" providerId="ADAL" clId="{425C939C-E048-4C5C-AE1A-C11BE336CF45}" dt="2025-10-14T10:54:55.551" v="84960" actId="164"/>
          <ac:spMkLst>
            <pc:docMk/>
            <pc:sldMk cId="870697405" sldId="689"/>
            <ac:spMk id="2" creationId="{CD7E374D-2FC9-2A34-EC74-C81661AA0425}"/>
          </ac:spMkLst>
        </pc:spChg>
        <pc:spChg chg="mod">
          <ac:chgData name="양원혁(컴퓨터공학과)" userId="0d81a1f4-6d96-4ee1-accf-e90cb61109c6" providerId="ADAL" clId="{425C939C-E048-4C5C-AE1A-C11BE336CF45}" dt="2025-10-14T15:15:39.851" v="89113" actId="20577"/>
          <ac:spMkLst>
            <pc:docMk/>
            <pc:sldMk cId="870697405" sldId="689"/>
            <ac:spMk id="4" creationId="{DD8D406B-A5D8-3010-C00D-33092EC8DCDF}"/>
          </ac:spMkLst>
        </pc:spChg>
        <pc:spChg chg="mod">
          <ac:chgData name="양원혁(컴퓨터공학과)" userId="0d81a1f4-6d96-4ee1-accf-e90cb61109c6" providerId="ADAL" clId="{425C939C-E048-4C5C-AE1A-C11BE336CF45}" dt="2025-10-14T10:54:55.551" v="84960" actId="164"/>
          <ac:spMkLst>
            <pc:docMk/>
            <pc:sldMk cId="870697405" sldId="689"/>
            <ac:spMk id="7" creationId="{DC80BBEB-04B0-1284-9A3C-225A5D912BA5}"/>
          </ac:spMkLst>
        </pc:spChg>
        <pc:spChg chg="add mod">
          <ac:chgData name="양원혁(컴퓨터공학과)" userId="0d81a1f4-6d96-4ee1-accf-e90cb61109c6" providerId="ADAL" clId="{425C939C-E048-4C5C-AE1A-C11BE336CF45}" dt="2025-10-14T10:54:55.551" v="84960" actId="164"/>
          <ac:spMkLst>
            <pc:docMk/>
            <pc:sldMk cId="870697405" sldId="689"/>
            <ac:spMk id="21" creationId="{21C75A00-D9F1-6054-B0E3-E59C0EC6E81E}"/>
          </ac:spMkLst>
        </pc:spChg>
        <pc:spChg chg="mod topLvl">
          <ac:chgData name="양원혁(컴퓨터공학과)" userId="0d81a1f4-6d96-4ee1-accf-e90cb61109c6" providerId="ADAL" clId="{425C939C-E048-4C5C-AE1A-C11BE336CF45}" dt="2025-10-14T09:02:46.694" v="83812" actId="1076"/>
          <ac:spMkLst>
            <pc:docMk/>
            <pc:sldMk cId="870697405" sldId="689"/>
            <ac:spMk id="22" creationId="{C31C4927-B62F-450F-9EB3-0B9D8A30519E}"/>
          </ac:spMkLst>
        </pc:spChg>
        <pc:spChg chg="mod">
          <ac:chgData name="양원혁(컴퓨터공학과)" userId="0d81a1f4-6d96-4ee1-accf-e90cb61109c6" providerId="ADAL" clId="{425C939C-E048-4C5C-AE1A-C11BE336CF45}" dt="2025-10-16T13:46:18.706" v="97511" actId="20577"/>
          <ac:spMkLst>
            <pc:docMk/>
            <pc:sldMk cId="870697405" sldId="689"/>
            <ac:spMk id="23" creationId="{BBB86734-B22E-175A-0D67-D1DD2A6B8938}"/>
          </ac:spMkLst>
        </pc:spChg>
        <pc:spChg chg="add mod">
          <ac:chgData name="양원혁(컴퓨터공학과)" userId="0d81a1f4-6d96-4ee1-accf-e90cb61109c6" providerId="ADAL" clId="{425C939C-E048-4C5C-AE1A-C11BE336CF45}" dt="2025-10-14T10:54:53.920" v="84959" actId="164"/>
          <ac:spMkLst>
            <pc:docMk/>
            <pc:sldMk cId="870697405" sldId="689"/>
            <ac:spMk id="26" creationId="{A3264358-57FB-0224-D650-EAE249EAAC4E}"/>
          </ac:spMkLst>
        </pc:spChg>
        <pc:spChg chg="mod">
          <ac:chgData name="양원혁(컴퓨터공학과)" userId="0d81a1f4-6d96-4ee1-accf-e90cb61109c6" providerId="ADAL" clId="{425C939C-E048-4C5C-AE1A-C11BE336CF45}" dt="2025-10-14T10:54:55.551" v="84960" actId="164"/>
          <ac:spMkLst>
            <pc:docMk/>
            <pc:sldMk cId="870697405" sldId="689"/>
            <ac:spMk id="29" creationId="{E9E57E73-1283-D912-5781-3AEAFE9C2B59}"/>
          </ac:spMkLst>
        </pc:spChg>
        <pc:spChg chg="mod">
          <ac:chgData name="양원혁(컴퓨터공학과)" userId="0d81a1f4-6d96-4ee1-accf-e90cb61109c6" providerId="ADAL" clId="{425C939C-E048-4C5C-AE1A-C11BE336CF45}" dt="2025-10-14T08:55:28.707" v="83737" actId="207"/>
          <ac:spMkLst>
            <pc:docMk/>
            <pc:sldMk cId="870697405" sldId="689"/>
            <ac:spMk id="35" creationId="{7B1FE56E-7766-9238-ABA0-8A2F022811FD}"/>
          </ac:spMkLst>
        </pc:spChg>
        <pc:spChg chg="add mod topLvl">
          <ac:chgData name="양원혁(컴퓨터공학과)" userId="0d81a1f4-6d96-4ee1-accf-e90cb61109c6" providerId="ADAL" clId="{425C939C-E048-4C5C-AE1A-C11BE336CF45}" dt="2025-10-14T10:54:53.920" v="84959" actId="164"/>
          <ac:spMkLst>
            <pc:docMk/>
            <pc:sldMk cId="870697405" sldId="689"/>
            <ac:spMk id="38" creationId="{13FB1872-173E-9EB0-0100-15C79A43AA4D}"/>
          </ac:spMkLst>
        </pc:spChg>
        <pc:spChg chg="add mod">
          <ac:chgData name="양원혁(컴퓨터공학과)" userId="0d81a1f4-6d96-4ee1-accf-e90cb61109c6" providerId="ADAL" clId="{425C939C-E048-4C5C-AE1A-C11BE336CF45}" dt="2025-10-14T10:54:55.551" v="84960" actId="164"/>
          <ac:spMkLst>
            <pc:docMk/>
            <pc:sldMk cId="870697405" sldId="689"/>
            <ac:spMk id="49" creationId="{86D39285-0DAD-A40B-28BB-52ACA6B282EA}"/>
          </ac:spMkLst>
        </pc:spChg>
        <pc:spChg chg="mod">
          <ac:chgData name="양원혁(컴퓨터공학과)" userId="0d81a1f4-6d96-4ee1-accf-e90cb61109c6" providerId="ADAL" clId="{425C939C-E048-4C5C-AE1A-C11BE336CF45}" dt="2025-10-14T10:54:55.551" v="84960" actId="164"/>
          <ac:spMkLst>
            <pc:docMk/>
            <pc:sldMk cId="870697405" sldId="689"/>
            <ac:spMk id="54" creationId="{77709E1F-B99F-C76E-1D2F-F248FBEC0331}"/>
          </ac:spMkLst>
        </pc:spChg>
        <pc:spChg chg="mod">
          <ac:chgData name="양원혁(컴퓨터공학과)" userId="0d81a1f4-6d96-4ee1-accf-e90cb61109c6" providerId="ADAL" clId="{425C939C-E048-4C5C-AE1A-C11BE336CF45}" dt="2025-10-14T10:00:27.398" v="83953" actId="1076"/>
          <ac:spMkLst>
            <pc:docMk/>
            <pc:sldMk cId="870697405" sldId="689"/>
            <ac:spMk id="56" creationId="{4C700584-1F7E-A33A-B4B9-D4DA484C0F85}"/>
          </ac:spMkLst>
        </pc:spChg>
        <pc:spChg chg="mod topLvl">
          <ac:chgData name="양원혁(컴퓨터공학과)" userId="0d81a1f4-6d96-4ee1-accf-e90cb61109c6" providerId="ADAL" clId="{425C939C-E048-4C5C-AE1A-C11BE336CF45}" dt="2025-10-14T10:54:13.224" v="84955" actId="1076"/>
          <ac:spMkLst>
            <pc:docMk/>
            <pc:sldMk cId="870697405" sldId="689"/>
            <ac:spMk id="57" creationId="{B2C25712-FD03-9469-2884-F586014D7341}"/>
          </ac:spMkLst>
        </pc:spChg>
        <pc:spChg chg="mod topLvl">
          <ac:chgData name="양원혁(컴퓨터공학과)" userId="0d81a1f4-6d96-4ee1-accf-e90cb61109c6" providerId="ADAL" clId="{425C939C-E048-4C5C-AE1A-C11BE336CF45}" dt="2025-10-14T10:24:46.621" v="84650" actId="164"/>
          <ac:spMkLst>
            <pc:docMk/>
            <pc:sldMk cId="870697405" sldId="689"/>
            <ac:spMk id="61" creationId="{C1A7B430-F543-E552-1FC9-35260B35E034}"/>
          </ac:spMkLst>
        </pc:spChg>
        <pc:spChg chg="mod topLvl">
          <ac:chgData name="양원혁(컴퓨터공학과)" userId="0d81a1f4-6d96-4ee1-accf-e90cb61109c6" providerId="ADAL" clId="{425C939C-E048-4C5C-AE1A-C11BE336CF45}" dt="2025-10-14T10:54:55.551" v="84960" actId="164"/>
          <ac:spMkLst>
            <pc:docMk/>
            <pc:sldMk cId="870697405" sldId="689"/>
            <ac:spMk id="62" creationId="{04FFAEEB-276B-08C5-9ABC-AC1EE0FE6577}"/>
          </ac:spMkLst>
        </pc:spChg>
        <pc:spChg chg="mod">
          <ac:chgData name="양원혁(컴퓨터공학과)" userId="0d81a1f4-6d96-4ee1-accf-e90cb61109c6" providerId="ADAL" clId="{425C939C-E048-4C5C-AE1A-C11BE336CF45}" dt="2025-10-14T10:00:27.398" v="83953" actId="1076"/>
          <ac:spMkLst>
            <pc:docMk/>
            <pc:sldMk cId="870697405" sldId="689"/>
            <ac:spMk id="217" creationId="{DC916BD2-15B6-A345-1D61-BD8AEF68A296}"/>
          </ac:spMkLst>
        </pc:spChg>
        <pc:spChg chg="mod">
          <ac:chgData name="양원혁(컴퓨터공학과)" userId="0d81a1f4-6d96-4ee1-accf-e90cb61109c6" providerId="ADAL" clId="{425C939C-E048-4C5C-AE1A-C11BE336CF45}" dt="2025-10-14T10:54:55.551" v="84960" actId="164"/>
          <ac:spMkLst>
            <pc:docMk/>
            <pc:sldMk cId="870697405" sldId="689"/>
            <ac:spMk id="221" creationId="{6B54F45C-90E3-3464-E692-AFF1E256C038}"/>
          </ac:spMkLst>
        </pc:spChg>
        <pc:spChg chg="mod">
          <ac:chgData name="양원혁(컴퓨터공학과)" userId="0d81a1f4-6d96-4ee1-accf-e90cb61109c6" providerId="ADAL" clId="{425C939C-E048-4C5C-AE1A-C11BE336CF45}" dt="2025-10-14T10:54:55.551" v="84960" actId="164"/>
          <ac:spMkLst>
            <pc:docMk/>
            <pc:sldMk cId="870697405" sldId="689"/>
            <ac:spMk id="254" creationId="{259BE0FA-3BB8-842F-143C-27257E2CAC41}"/>
          </ac:spMkLst>
        </pc:spChg>
        <pc:spChg chg="mod ord">
          <ac:chgData name="양원혁(컴퓨터공학과)" userId="0d81a1f4-6d96-4ee1-accf-e90cb61109c6" providerId="ADAL" clId="{425C939C-E048-4C5C-AE1A-C11BE336CF45}" dt="2025-10-14T10:54:55.551" v="84960" actId="164"/>
          <ac:spMkLst>
            <pc:docMk/>
            <pc:sldMk cId="870697405" sldId="689"/>
            <ac:spMk id="266" creationId="{07372E3D-3ED0-AD34-5110-BF595331783D}"/>
          </ac:spMkLst>
        </pc:spChg>
        <pc:grpChg chg="mod">
          <ac:chgData name="양원혁(컴퓨터공학과)" userId="0d81a1f4-6d96-4ee1-accf-e90cb61109c6" providerId="ADAL" clId="{425C939C-E048-4C5C-AE1A-C11BE336CF45}" dt="2025-10-14T10:54:53.920" v="84959" actId="164"/>
          <ac:grpSpMkLst>
            <pc:docMk/>
            <pc:sldMk cId="870697405" sldId="689"/>
            <ac:grpSpMk id="9" creationId="{FABC55E5-7A55-243C-E5A9-B11EA72CF5E9}"/>
          </ac:grpSpMkLst>
        </pc:grpChg>
        <pc:grpChg chg="mod">
          <ac:chgData name="양원혁(컴퓨터공학과)" userId="0d81a1f4-6d96-4ee1-accf-e90cb61109c6" providerId="ADAL" clId="{425C939C-E048-4C5C-AE1A-C11BE336CF45}" dt="2025-10-14T10:54:53.920" v="84959" actId="164"/>
          <ac:grpSpMkLst>
            <pc:docMk/>
            <pc:sldMk cId="870697405" sldId="689"/>
            <ac:grpSpMk id="24" creationId="{CAAEF5C1-D328-6E88-DB7A-7182F8988860}"/>
          </ac:grpSpMkLst>
        </pc:grpChg>
        <pc:grpChg chg="mod">
          <ac:chgData name="양원혁(컴퓨터공학과)" userId="0d81a1f4-6d96-4ee1-accf-e90cb61109c6" providerId="ADAL" clId="{425C939C-E048-4C5C-AE1A-C11BE336CF45}" dt="2025-10-14T10:00:27.398" v="83953" actId="1076"/>
          <ac:grpSpMkLst>
            <pc:docMk/>
            <pc:sldMk cId="870697405" sldId="689"/>
            <ac:grpSpMk id="30" creationId="{F5F6ED30-FDE8-0B88-E074-62B0BB9B6017}"/>
          </ac:grpSpMkLst>
        </pc:grpChg>
        <pc:grpChg chg="mod">
          <ac:chgData name="양원혁(컴퓨터공학과)" userId="0d81a1f4-6d96-4ee1-accf-e90cb61109c6" providerId="ADAL" clId="{425C939C-E048-4C5C-AE1A-C11BE336CF45}" dt="2025-10-14T10:00:27.398" v="83953" actId="1076"/>
          <ac:grpSpMkLst>
            <pc:docMk/>
            <pc:sldMk cId="870697405" sldId="689"/>
            <ac:grpSpMk id="31" creationId="{FEAF8709-5EAF-8A4E-9221-5DAA1714D5A2}"/>
          </ac:grpSpMkLst>
        </pc:grpChg>
        <pc:picChg chg="mod">
          <ac:chgData name="양원혁(컴퓨터공학과)" userId="0d81a1f4-6d96-4ee1-accf-e90cb61109c6" providerId="ADAL" clId="{425C939C-E048-4C5C-AE1A-C11BE336CF45}" dt="2025-10-14T10:00:27.398" v="83953" actId="1076"/>
          <ac:picMkLst>
            <pc:docMk/>
            <pc:sldMk cId="870697405" sldId="689"/>
            <ac:picMk id="53" creationId="{0172E21A-48C1-58A7-3C41-213888410D1F}"/>
          </ac:picMkLst>
        </pc:picChg>
        <pc:picChg chg="mod">
          <ac:chgData name="양원혁(컴퓨터공학과)" userId="0d81a1f4-6d96-4ee1-accf-e90cb61109c6" providerId="ADAL" clId="{425C939C-E048-4C5C-AE1A-C11BE336CF45}" dt="2025-10-14T10:00:27.398" v="83953" actId="1076"/>
          <ac:picMkLst>
            <pc:docMk/>
            <pc:sldMk cId="870697405" sldId="689"/>
            <ac:picMk id="55" creationId="{47774832-6A68-BB11-4BBA-4B762848C2D1}"/>
          </ac:picMkLst>
        </pc:picChg>
        <pc:cxnChg chg="mod">
          <ac:chgData name="양원혁(컴퓨터공학과)" userId="0d81a1f4-6d96-4ee1-accf-e90cb61109c6" providerId="ADAL" clId="{425C939C-E048-4C5C-AE1A-C11BE336CF45}" dt="2025-10-14T09:04:30.244" v="83838" actId="108"/>
          <ac:cxnSpMkLst>
            <pc:docMk/>
            <pc:sldMk cId="870697405" sldId="689"/>
            <ac:cxnSpMk id="10" creationId="{C050A1C1-D1D8-3239-5DA4-D3ACAF4632A9}"/>
          </ac:cxnSpMkLst>
        </pc:cxnChg>
        <pc:cxnChg chg="mod">
          <ac:chgData name="양원혁(컴퓨터공학과)" userId="0d81a1f4-6d96-4ee1-accf-e90cb61109c6" providerId="ADAL" clId="{425C939C-E048-4C5C-AE1A-C11BE336CF45}" dt="2025-10-14T09:05:13.231" v="83848" actId="14100"/>
          <ac:cxnSpMkLst>
            <pc:docMk/>
            <pc:sldMk cId="870697405" sldId="689"/>
            <ac:cxnSpMk id="33" creationId="{897FE66A-16DA-5842-8999-E67010916793}"/>
          </ac:cxnSpMkLst>
        </pc:cxnChg>
        <pc:cxnChg chg="add mod topLvl">
          <ac:chgData name="양원혁(컴퓨터공학과)" userId="0d81a1f4-6d96-4ee1-accf-e90cb61109c6" providerId="ADAL" clId="{425C939C-E048-4C5C-AE1A-C11BE336CF45}" dt="2025-10-14T10:23:49.524" v="84640" actId="165"/>
          <ac:cxnSpMkLst>
            <pc:docMk/>
            <pc:sldMk cId="870697405" sldId="689"/>
            <ac:cxnSpMk id="34" creationId="{1E18C003-A95E-1BFF-4D2F-16F19D812E41}"/>
          </ac:cxnSpMkLst>
        </pc:cxnChg>
        <pc:cxnChg chg="mod topLvl">
          <ac:chgData name="양원혁(컴퓨터공학과)" userId="0d81a1f4-6d96-4ee1-accf-e90cb61109c6" providerId="ADAL" clId="{425C939C-E048-4C5C-AE1A-C11BE336CF45}" dt="2025-10-14T09:56:52.824" v="83883" actId="164"/>
          <ac:cxnSpMkLst>
            <pc:docMk/>
            <pc:sldMk cId="870697405" sldId="689"/>
            <ac:cxnSpMk id="36" creationId="{2D4EC111-6579-7B6A-A5AE-A5E1E732BC3E}"/>
          </ac:cxnSpMkLst>
        </pc:cxnChg>
        <pc:cxnChg chg="mod topLvl">
          <ac:chgData name="양원혁(컴퓨터공학과)" userId="0d81a1f4-6d96-4ee1-accf-e90cb61109c6" providerId="ADAL" clId="{425C939C-E048-4C5C-AE1A-C11BE336CF45}" dt="2025-10-14T09:56:52.824" v="83883" actId="164"/>
          <ac:cxnSpMkLst>
            <pc:docMk/>
            <pc:sldMk cId="870697405" sldId="689"/>
            <ac:cxnSpMk id="43" creationId="{630C82D7-487C-C931-D52B-0BA88B70EFA0}"/>
          </ac:cxnSpMkLst>
        </pc:cxnChg>
        <pc:cxnChg chg="mod">
          <ac:chgData name="양원혁(컴퓨터공학과)" userId="0d81a1f4-6d96-4ee1-accf-e90cb61109c6" providerId="ADAL" clId="{425C939C-E048-4C5C-AE1A-C11BE336CF45}" dt="2025-10-14T10:24:37.968" v="84649" actId="1076"/>
          <ac:cxnSpMkLst>
            <pc:docMk/>
            <pc:sldMk cId="870697405" sldId="689"/>
            <ac:cxnSpMk id="218" creationId="{9FCE4CA9-9A84-693E-F3C2-E3B558003E84}"/>
          </ac:cxnSpMkLst>
        </pc:cxnChg>
        <pc:cxnChg chg="mod">
          <ac:chgData name="양원혁(컴퓨터공학과)" userId="0d81a1f4-6d96-4ee1-accf-e90cb61109c6" providerId="ADAL" clId="{425C939C-E048-4C5C-AE1A-C11BE336CF45}" dt="2025-10-14T10:23:03.629" v="84633" actId="478"/>
          <ac:cxnSpMkLst>
            <pc:docMk/>
            <pc:sldMk cId="870697405" sldId="689"/>
            <ac:cxnSpMk id="242" creationId="{5166FE3D-3113-641C-5BA9-E4F7F5275937}"/>
          </ac:cxnSpMkLst>
        </pc:cxnChg>
      </pc:sldChg>
      <pc:sldChg chg="add del">
        <pc:chgData name="양원혁(컴퓨터공학과)" userId="0d81a1f4-6d96-4ee1-accf-e90cb61109c6" providerId="ADAL" clId="{425C939C-E048-4C5C-AE1A-C11BE336CF45}" dt="2025-10-14T08:33:09.466" v="83646" actId="47"/>
        <pc:sldMkLst>
          <pc:docMk/>
          <pc:sldMk cId="3911675472" sldId="689"/>
        </pc:sldMkLst>
      </pc:sldChg>
      <pc:sldChg chg="add del">
        <pc:chgData name="양원혁(컴퓨터공학과)" userId="0d81a1f4-6d96-4ee1-accf-e90cb61109c6" providerId="ADAL" clId="{425C939C-E048-4C5C-AE1A-C11BE336CF45}" dt="2025-10-14T14:04:50.222" v="88465"/>
        <pc:sldMkLst>
          <pc:docMk/>
          <pc:sldMk cId="3369932371" sldId="690"/>
        </pc:sldMkLst>
      </pc:sldChg>
      <pc:sldChg chg="addSp delSp modSp add mod delAnim modAnim modNotesTx">
        <pc:chgData name="양원혁(컴퓨터공학과)" userId="0d81a1f4-6d96-4ee1-accf-e90cb61109c6" providerId="ADAL" clId="{425C939C-E048-4C5C-AE1A-C11BE336CF45}" dt="2025-10-16T13:44:45.225" v="97499" actId="478"/>
        <pc:sldMkLst>
          <pc:docMk/>
          <pc:sldMk cId="4033146787" sldId="690"/>
        </pc:sldMkLst>
        <pc:spChg chg="mod">
          <ac:chgData name="양원혁(컴퓨터공학과)" userId="0d81a1f4-6d96-4ee1-accf-e90cb61109c6" providerId="ADAL" clId="{425C939C-E048-4C5C-AE1A-C11BE336CF45}" dt="2025-10-14T15:24:25.866" v="89200" actId="164"/>
          <ac:spMkLst>
            <pc:docMk/>
            <pc:sldMk cId="4033146787" sldId="690"/>
            <ac:spMk id="2" creationId="{C3F3A81B-B8EB-05AA-F05E-F9CCB62A5CE0}"/>
          </ac:spMkLst>
        </pc:spChg>
        <pc:spChg chg="add mod">
          <ac:chgData name="양원혁(컴퓨터공학과)" userId="0d81a1f4-6d96-4ee1-accf-e90cb61109c6" providerId="ADAL" clId="{425C939C-E048-4C5C-AE1A-C11BE336CF45}" dt="2025-10-14T15:21:13.170" v="89173"/>
          <ac:spMkLst>
            <pc:docMk/>
            <pc:sldMk cId="4033146787" sldId="690"/>
            <ac:spMk id="3" creationId="{57A4FFD7-852D-77F2-7126-964A3A55518C}"/>
          </ac:spMkLst>
        </pc:spChg>
        <pc:spChg chg="mod">
          <ac:chgData name="양원혁(컴퓨터공학과)" userId="0d81a1f4-6d96-4ee1-accf-e90cb61109c6" providerId="ADAL" clId="{425C939C-E048-4C5C-AE1A-C11BE336CF45}" dt="2025-10-14T15:24:25.866" v="89200" actId="164"/>
          <ac:spMkLst>
            <pc:docMk/>
            <pc:sldMk cId="4033146787" sldId="690"/>
            <ac:spMk id="22" creationId="{307DD9EC-FE24-C4A6-2096-4F7F85575EC3}"/>
          </ac:spMkLst>
        </pc:spChg>
        <pc:spChg chg="mod">
          <ac:chgData name="양원혁(컴퓨터공학과)" userId="0d81a1f4-6d96-4ee1-accf-e90cb61109c6" providerId="ADAL" clId="{425C939C-E048-4C5C-AE1A-C11BE336CF45}" dt="2025-10-14T15:21:03.599" v="89172" actId="14100"/>
          <ac:spMkLst>
            <pc:docMk/>
            <pc:sldMk cId="4033146787" sldId="690"/>
            <ac:spMk id="23" creationId="{CB133D52-B56A-98DB-333F-87CB8862D37E}"/>
          </ac:spMkLst>
        </pc:spChg>
        <pc:spChg chg="mod">
          <ac:chgData name="양원혁(컴퓨터공학과)" userId="0d81a1f4-6d96-4ee1-accf-e90cb61109c6" providerId="ADAL" clId="{425C939C-E048-4C5C-AE1A-C11BE336CF45}" dt="2025-10-14T15:22:23.238" v="89192" actId="164"/>
          <ac:spMkLst>
            <pc:docMk/>
            <pc:sldMk cId="4033146787" sldId="690"/>
            <ac:spMk id="38" creationId="{12D4F803-85C6-7A0F-8A29-361CE79DA358}"/>
          </ac:spMkLst>
        </pc:spChg>
        <pc:spChg chg="mod">
          <ac:chgData name="양원혁(컴퓨터공학과)" userId="0d81a1f4-6d96-4ee1-accf-e90cb61109c6" providerId="ADAL" clId="{425C939C-E048-4C5C-AE1A-C11BE336CF45}" dt="2025-10-14T15:22:23.238" v="89192" actId="164"/>
          <ac:spMkLst>
            <pc:docMk/>
            <pc:sldMk cId="4033146787" sldId="690"/>
            <ac:spMk id="49" creationId="{7AD6F3B9-68B8-ECFD-8017-861620E12CB8}"/>
          </ac:spMkLst>
        </pc:spChg>
        <pc:grpChg chg="add mod">
          <ac:chgData name="양원혁(컴퓨터공학과)" userId="0d81a1f4-6d96-4ee1-accf-e90cb61109c6" providerId="ADAL" clId="{425C939C-E048-4C5C-AE1A-C11BE336CF45}" dt="2025-10-14T15:22:23.238" v="89192" actId="164"/>
          <ac:grpSpMkLst>
            <pc:docMk/>
            <pc:sldMk cId="4033146787" sldId="690"/>
            <ac:grpSpMk id="18" creationId="{0AB54466-5BEF-A20D-D130-B189163D92F5}"/>
          </ac:grpSpMkLst>
        </pc:grpChg>
        <pc:grpChg chg="add mod">
          <ac:chgData name="양원혁(컴퓨터공학과)" userId="0d81a1f4-6d96-4ee1-accf-e90cb61109c6" providerId="ADAL" clId="{425C939C-E048-4C5C-AE1A-C11BE336CF45}" dt="2025-10-14T15:24:25.866" v="89200" actId="164"/>
          <ac:grpSpMkLst>
            <pc:docMk/>
            <pc:sldMk cId="4033146787" sldId="690"/>
            <ac:grpSpMk id="19" creationId="{5B8E5680-5247-437A-A14A-AD6D0EDB767D}"/>
          </ac:grpSpMkLst>
        </pc:grpChg>
        <pc:grpChg chg="mod">
          <ac:chgData name="양원혁(컴퓨터공학과)" userId="0d81a1f4-6d96-4ee1-accf-e90cb61109c6" providerId="ADAL" clId="{425C939C-E048-4C5C-AE1A-C11BE336CF45}" dt="2025-10-14T15:22:27.048" v="89193" actId="166"/>
          <ac:grpSpMkLst>
            <pc:docMk/>
            <pc:sldMk cId="4033146787" sldId="690"/>
            <ac:grpSpMk id="24" creationId="{FE51507D-DDE9-8ED8-F384-15E30DAA9C4A}"/>
          </ac:grpSpMkLst>
        </pc:grpChg>
        <pc:cxnChg chg="add mod">
          <ac:chgData name="양원혁(컴퓨터공학과)" userId="0d81a1f4-6d96-4ee1-accf-e90cb61109c6" providerId="ADAL" clId="{425C939C-E048-4C5C-AE1A-C11BE336CF45}" dt="2025-10-14T15:22:23.238" v="89192" actId="164"/>
          <ac:cxnSpMkLst>
            <pc:docMk/>
            <pc:sldMk cId="4033146787" sldId="690"/>
            <ac:cxnSpMk id="5" creationId="{8997BCE4-AC8E-9760-74AC-1CD43700A9E7}"/>
          </ac:cxnSpMkLst>
        </pc:cxnChg>
        <pc:cxnChg chg="mod">
          <ac:chgData name="양원혁(컴퓨터공학과)" userId="0d81a1f4-6d96-4ee1-accf-e90cb61109c6" providerId="ADAL" clId="{425C939C-E048-4C5C-AE1A-C11BE336CF45}" dt="2025-10-14T15:22:23.238" v="89192" actId="164"/>
          <ac:cxnSpMkLst>
            <pc:docMk/>
            <pc:sldMk cId="4033146787" sldId="690"/>
            <ac:cxnSpMk id="34" creationId="{80940787-4500-6683-CAF9-409839D6EEC9}"/>
          </ac:cxnSpMkLst>
        </pc:cxnChg>
      </pc:sldChg>
      <pc:sldChg chg="del">
        <pc:chgData name="양원혁(컴퓨터공학과)" userId="0d81a1f4-6d96-4ee1-accf-e90cb61109c6" providerId="ADAL" clId="{425C939C-E048-4C5C-AE1A-C11BE336CF45}" dt="2025-10-16T08:27:57.027" v="97425" actId="47"/>
        <pc:sldMkLst>
          <pc:docMk/>
          <pc:sldMk cId="783385959" sldId="691"/>
        </pc:sldMkLst>
      </pc:sldChg>
      <pc:sldChg chg="mod modShow modNotesTx">
        <pc:chgData name="양원혁(컴퓨터공학과)" userId="0d81a1f4-6d96-4ee1-accf-e90cb61109c6" providerId="ADAL" clId="{425C939C-E048-4C5C-AE1A-C11BE336CF45}" dt="2025-10-16T13:47:04.567" v="97549" actId="20577"/>
        <pc:sldMkLst>
          <pc:docMk/>
          <pc:sldMk cId="554220522" sldId="692"/>
        </pc:sldMkLst>
      </pc:sldChg>
      <pc:sldChg chg="modSp mod modShow modNotesTx">
        <pc:chgData name="양원혁(컴퓨터공학과)" userId="0d81a1f4-6d96-4ee1-accf-e90cb61109c6" providerId="ADAL" clId="{425C939C-E048-4C5C-AE1A-C11BE336CF45}" dt="2025-10-16T13:46:32.752" v="97515" actId="20577"/>
        <pc:sldMkLst>
          <pc:docMk/>
          <pc:sldMk cId="3676226738" sldId="693"/>
        </pc:sldMkLst>
      </pc:sldChg>
      <pc:sldChg chg="mod modShow">
        <pc:chgData name="양원혁(컴퓨터공학과)" userId="0d81a1f4-6d96-4ee1-accf-e90cb61109c6" providerId="ADAL" clId="{425C939C-E048-4C5C-AE1A-C11BE336CF45}" dt="2025-10-16T08:22:53.067" v="97421" actId="729"/>
        <pc:sldMkLst>
          <pc:docMk/>
          <pc:sldMk cId="3297882649" sldId="694"/>
        </pc:sldMkLst>
      </pc:sldChg>
      <pc:sldChg chg="modSp mod modShow modNotesTx">
        <pc:chgData name="양원혁(컴퓨터공학과)" userId="0d81a1f4-6d96-4ee1-accf-e90cb61109c6" providerId="ADAL" clId="{425C939C-E048-4C5C-AE1A-C11BE336CF45}" dt="2025-10-16T13:43:51.368" v="97482" actId="20577"/>
        <pc:sldMkLst>
          <pc:docMk/>
          <pc:sldMk cId="3208474938" sldId="695"/>
        </pc:sldMkLst>
        <pc:spChg chg="ord">
          <ac:chgData name="양원혁(컴퓨터공학과)" userId="0d81a1f4-6d96-4ee1-accf-e90cb61109c6" providerId="ADAL" clId="{425C939C-E048-4C5C-AE1A-C11BE336CF45}" dt="2025-10-16T05:08:37.280" v="96493" actId="166"/>
          <ac:spMkLst>
            <pc:docMk/>
            <pc:sldMk cId="3208474938" sldId="695"/>
            <ac:spMk id="2" creationId="{E688185B-BED3-156C-0F46-AD7EF89BFE85}"/>
          </ac:spMkLst>
        </pc:spChg>
      </pc:sldChg>
      <pc:sldChg chg="addSp modSp mod modAnim modShow modNotesTx">
        <pc:chgData name="양원혁(컴퓨터공학과)" userId="0d81a1f4-6d96-4ee1-accf-e90cb61109c6" providerId="ADAL" clId="{425C939C-E048-4C5C-AE1A-C11BE336CF45}" dt="2025-10-16T05:06:21.113" v="96481" actId="167"/>
        <pc:sldMkLst>
          <pc:docMk/>
          <pc:sldMk cId="1681134654" sldId="696"/>
        </pc:sldMkLst>
        <pc:spChg chg="add mod ord">
          <ac:chgData name="양원혁(컴퓨터공학과)" userId="0d81a1f4-6d96-4ee1-accf-e90cb61109c6" providerId="ADAL" clId="{425C939C-E048-4C5C-AE1A-C11BE336CF45}" dt="2025-10-16T05:06:21.113" v="96481" actId="167"/>
          <ac:spMkLst>
            <pc:docMk/>
            <pc:sldMk cId="1681134654" sldId="696"/>
            <ac:spMk id="2" creationId="{F07660A3-E250-EFCE-ECEE-10E264A1E2BF}"/>
          </ac:spMkLst>
        </pc:spChg>
        <pc:spChg chg="mod">
          <ac:chgData name="양원혁(컴퓨터공학과)" userId="0d81a1f4-6d96-4ee1-accf-e90cb61109c6" providerId="ADAL" clId="{425C939C-E048-4C5C-AE1A-C11BE336CF45}" dt="2025-10-16T05:03:40.914" v="96461" actId="20577"/>
          <ac:spMkLst>
            <pc:docMk/>
            <pc:sldMk cId="1681134654" sldId="696"/>
            <ac:spMk id="57" creationId="{8D704F6E-1753-AA22-FB8D-0C52008B8335}"/>
          </ac:spMkLst>
        </pc:spChg>
        <pc:spChg chg="mod">
          <ac:chgData name="양원혁(컴퓨터공학과)" userId="0d81a1f4-6d96-4ee1-accf-e90cb61109c6" providerId="ADAL" clId="{425C939C-E048-4C5C-AE1A-C11BE336CF45}" dt="2025-10-16T05:05:02.590" v="96477" actId="1076"/>
          <ac:spMkLst>
            <pc:docMk/>
            <pc:sldMk cId="1681134654" sldId="696"/>
            <ac:spMk id="142" creationId="{D07033F3-28C6-1E9D-6A1D-0D0C373367F8}"/>
          </ac:spMkLst>
        </pc:spChg>
      </pc:sldChg>
      <pc:sldChg chg="mod modShow modNotesTx">
        <pc:chgData name="양원혁(컴퓨터공학과)" userId="0d81a1f4-6d96-4ee1-accf-e90cb61109c6" providerId="ADAL" clId="{425C939C-E048-4C5C-AE1A-C11BE336CF45}" dt="2025-10-16T13:43:28.143" v="97477" actId="20577"/>
        <pc:sldMkLst>
          <pc:docMk/>
          <pc:sldMk cId="3429573038" sldId="697"/>
        </pc:sldMkLst>
      </pc:sldChg>
      <pc:sldChg chg="modSp mod modShow modNotesTx">
        <pc:chgData name="양원혁(컴퓨터공학과)" userId="0d81a1f4-6d96-4ee1-accf-e90cb61109c6" providerId="ADAL" clId="{425C939C-E048-4C5C-AE1A-C11BE336CF45}" dt="2025-10-16T08:22:43.503" v="97418" actId="729"/>
        <pc:sldMkLst>
          <pc:docMk/>
          <pc:sldMk cId="872699667" sldId="698"/>
        </pc:sldMkLst>
        <pc:spChg chg="mod">
          <ac:chgData name="양원혁(컴퓨터공학과)" userId="0d81a1f4-6d96-4ee1-accf-e90cb61109c6" providerId="ADAL" clId="{425C939C-E048-4C5C-AE1A-C11BE336CF45}" dt="2025-10-16T04:58:41.834" v="96437" actId="20577"/>
          <ac:spMkLst>
            <pc:docMk/>
            <pc:sldMk cId="872699667" sldId="698"/>
            <ac:spMk id="13" creationId="{E3ABB123-E816-6BE9-7B9C-1AC1A3B4B8D0}"/>
          </ac:spMkLst>
        </pc:spChg>
      </pc:sldChg>
      <pc:sldChg chg="addSp delSp modSp mod modAnim modShow modNotesTx">
        <pc:chgData name="양원혁(컴퓨터공학과)" userId="0d81a1f4-6d96-4ee1-accf-e90cb61109c6" providerId="ADAL" clId="{425C939C-E048-4C5C-AE1A-C11BE336CF45}" dt="2025-10-16T05:22:57.193" v="96614" actId="20577"/>
        <pc:sldMkLst>
          <pc:docMk/>
          <pc:sldMk cId="4261372977" sldId="699"/>
        </pc:sldMkLst>
        <pc:spChg chg="add mod ord">
          <ac:chgData name="양원혁(컴퓨터공학과)" userId="0d81a1f4-6d96-4ee1-accf-e90cb61109c6" providerId="ADAL" clId="{425C939C-E048-4C5C-AE1A-C11BE336CF45}" dt="2025-10-16T05:00:38.151" v="96445" actId="167"/>
          <ac:spMkLst>
            <pc:docMk/>
            <pc:sldMk cId="4261372977" sldId="699"/>
            <ac:spMk id="2" creationId="{5EC7D915-BC02-3E47-523F-255E5BD45BAB}"/>
          </ac:spMkLst>
        </pc:spChg>
        <pc:spChg chg="mod">
          <ac:chgData name="양원혁(컴퓨터공학과)" userId="0d81a1f4-6d96-4ee1-accf-e90cb61109c6" providerId="ADAL" clId="{425C939C-E048-4C5C-AE1A-C11BE336CF45}" dt="2025-10-16T05:01:23.519" v="96447" actId="165"/>
          <ac:spMkLst>
            <pc:docMk/>
            <pc:sldMk cId="4261372977" sldId="699"/>
            <ac:spMk id="40" creationId="{0E5B6427-AB8C-AE08-8E9B-97087C8CD5C0}"/>
          </ac:spMkLst>
        </pc:spChg>
        <pc:spChg chg="mod">
          <ac:chgData name="양원혁(컴퓨터공학과)" userId="0d81a1f4-6d96-4ee1-accf-e90cb61109c6" providerId="ADAL" clId="{425C939C-E048-4C5C-AE1A-C11BE336CF45}" dt="2025-10-16T05:02:08.473" v="96451" actId="20577"/>
          <ac:spMkLst>
            <pc:docMk/>
            <pc:sldMk cId="4261372977" sldId="699"/>
            <ac:spMk id="197" creationId="{1DF24C58-3FD0-9B16-8F24-40EA8EC68131}"/>
          </ac:spMkLst>
        </pc:spChg>
        <pc:grpChg chg="mod">
          <ac:chgData name="양원혁(컴퓨터공학과)" userId="0d81a1f4-6d96-4ee1-accf-e90cb61109c6" providerId="ADAL" clId="{425C939C-E048-4C5C-AE1A-C11BE336CF45}" dt="2025-10-16T05:01:23.519" v="96447" actId="165"/>
          <ac:grpSpMkLst>
            <pc:docMk/>
            <pc:sldMk cId="4261372977" sldId="699"/>
            <ac:grpSpMk id="51" creationId="{1E887BEB-B948-603D-C883-2050F3CC27BE}"/>
          </ac:grpSpMkLst>
        </pc:grpChg>
        <pc:cxnChg chg="mod">
          <ac:chgData name="양원혁(컴퓨터공학과)" userId="0d81a1f4-6d96-4ee1-accf-e90cb61109c6" providerId="ADAL" clId="{425C939C-E048-4C5C-AE1A-C11BE336CF45}" dt="2025-10-16T05:01:23.519" v="96447" actId="165"/>
          <ac:cxnSpMkLst>
            <pc:docMk/>
            <pc:sldMk cId="4261372977" sldId="699"/>
            <ac:cxnSpMk id="41" creationId="{5F6B879B-E4CE-3BBE-9D13-E7351A96560D}"/>
          </ac:cxnSpMkLst>
        </pc:cxnChg>
      </pc:sldChg>
      <pc:sldChg chg="delSp modSp mod delAnim modAnim modShow modNotesTx">
        <pc:chgData name="양원혁(컴퓨터공학과)" userId="0d81a1f4-6d96-4ee1-accf-e90cb61109c6" providerId="ADAL" clId="{425C939C-E048-4C5C-AE1A-C11BE336CF45}" dt="2025-10-16T04:48:16.246" v="96420" actId="1076"/>
        <pc:sldMkLst>
          <pc:docMk/>
          <pc:sldMk cId="984117846" sldId="700"/>
        </pc:sldMkLst>
        <pc:spChg chg="mod">
          <ac:chgData name="양원혁(컴퓨터공학과)" userId="0d81a1f4-6d96-4ee1-accf-e90cb61109c6" providerId="ADAL" clId="{425C939C-E048-4C5C-AE1A-C11BE336CF45}" dt="2025-10-16T04:48:16.246" v="96420" actId="1076"/>
          <ac:spMkLst>
            <pc:docMk/>
            <pc:sldMk cId="984117846" sldId="700"/>
            <ac:spMk id="5" creationId="{ED25C63B-F68D-DF55-10BC-BEA8A93618DF}"/>
          </ac:spMkLst>
        </pc:spChg>
        <pc:spChg chg="mod">
          <ac:chgData name="양원혁(컴퓨터공학과)" userId="0d81a1f4-6d96-4ee1-accf-e90cb61109c6" providerId="ADAL" clId="{425C939C-E048-4C5C-AE1A-C11BE336CF45}" dt="2025-10-16T04:48:16.246" v="96420" actId="1076"/>
          <ac:spMkLst>
            <pc:docMk/>
            <pc:sldMk cId="984117846" sldId="700"/>
            <ac:spMk id="7" creationId="{1385C3CD-6F38-30A4-66D0-5AD9D338859E}"/>
          </ac:spMkLst>
        </pc:spChg>
        <pc:grpChg chg="mod">
          <ac:chgData name="양원혁(컴퓨터공학과)" userId="0d81a1f4-6d96-4ee1-accf-e90cb61109c6" providerId="ADAL" clId="{425C939C-E048-4C5C-AE1A-C11BE336CF45}" dt="2025-10-16T04:48:16.246" v="96420" actId="1076"/>
          <ac:grpSpMkLst>
            <pc:docMk/>
            <pc:sldMk cId="984117846" sldId="700"/>
            <ac:grpSpMk id="88" creationId="{B472BD4A-9E36-E10C-0D53-38EFCC76796C}"/>
          </ac:grpSpMkLst>
        </pc:grpChg>
      </pc:sldChg>
      <pc:sldChg chg="addSp delSp modSp mod addAnim delAnim modAnim modShow modNotesTx">
        <pc:chgData name="양원혁(컴퓨터공학과)" userId="0d81a1f4-6d96-4ee1-accf-e90cb61109c6" providerId="ADAL" clId="{425C939C-E048-4C5C-AE1A-C11BE336CF45}" dt="2025-10-16T05:28:09.489" v="96644" actId="20577"/>
        <pc:sldMkLst>
          <pc:docMk/>
          <pc:sldMk cId="2822930943" sldId="701"/>
        </pc:sldMkLst>
      </pc:sldChg>
      <pc:sldChg chg="add del">
        <pc:chgData name="양원혁(컴퓨터공학과)" userId="0d81a1f4-6d96-4ee1-accf-e90cb61109c6" providerId="ADAL" clId="{425C939C-E048-4C5C-AE1A-C11BE336CF45}" dt="2025-10-16T04:25:04.872" v="96105" actId="47"/>
        <pc:sldMkLst>
          <pc:docMk/>
          <pc:sldMk cId="814735887" sldId="702"/>
        </pc:sldMkLst>
      </pc:sldChg>
      <pc:sldChg chg="addSp delSp modSp add mod ord modAnim modNotesTx">
        <pc:chgData name="양원혁(컴퓨터공학과)" userId="0d81a1f4-6d96-4ee1-accf-e90cb61109c6" providerId="ADAL" clId="{425C939C-E048-4C5C-AE1A-C11BE336CF45}" dt="2025-10-16T14:17:25.216" v="97650" actId="20577"/>
        <pc:sldMkLst>
          <pc:docMk/>
          <pc:sldMk cId="3234946004" sldId="702"/>
        </pc:sldMkLst>
        <pc:spChg chg="mod">
          <ac:chgData name="양원혁(컴퓨터공학과)" userId="0d81a1f4-6d96-4ee1-accf-e90cb61109c6" providerId="ADAL" clId="{425C939C-E048-4C5C-AE1A-C11BE336CF45}" dt="2025-10-16T07:07:35.171" v="97364" actId="255"/>
          <ac:spMkLst>
            <pc:docMk/>
            <pc:sldMk cId="3234946004" sldId="702"/>
            <ac:spMk id="3" creationId="{D04E24D8-3F64-6157-C399-B0CA00BF0303}"/>
          </ac:spMkLst>
        </pc:spChg>
        <pc:picChg chg="mod">
          <ac:chgData name="양원혁(컴퓨터공학과)" userId="0d81a1f4-6d96-4ee1-accf-e90cb61109c6" providerId="ADAL" clId="{425C939C-E048-4C5C-AE1A-C11BE336CF45}" dt="2025-10-16T07:00:14.246" v="97259" actId="1076"/>
          <ac:picMkLst>
            <pc:docMk/>
            <pc:sldMk cId="3234946004" sldId="702"/>
            <ac:picMk id="1026" creationId="{F04FA122-A771-53F0-DC27-B317D3AAED21}"/>
          </ac:picMkLst>
        </pc:picChg>
      </pc:sldChg>
      <pc:sldChg chg="del">
        <pc:chgData name="양원혁(컴퓨터공학과)" userId="0d81a1f4-6d96-4ee1-accf-e90cb61109c6" providerId="ADAL" clId="{425C939C-E048-4C5C-AE1A-C11BE336CF45}" dt="2025-10-16T08:21:58.123" v="97416" actId="47"/>
        <pc:sldMkLst>
          <pc:docMk/>
          <pc:sldMk cId="1123051939" sldId="703"/>
        </pc:sldMkLst>
      </pc:sldChg>
      <pc:sldChg chg="del mod modShow">
        <pc:chgData name="양원혁(컴퓨터공학과)" userId="0d81a1f4-6d96-4ee1-accf-e90cb61109c6" providerId="ADAL" clId="{425C939C-E048-4C5C-AE1A-C11BE336CF45}" dt="2025-10-16T08:23:48.668" v="97424" actId="47"/>
        <pc:sldMkLst>
          <pc:docMk/>
          <pc:sldMk cId="2044640969" sldId="704"/>
        </pc:sldMkLst>
      </pc:sldChg>
      <pc:sldChg chg="add del mod modShow">
        <pc:chgData name="양원혁(컴퓨터공학과)" userId="0d81a1f4-6d96-4ee1-accf-e90cb61109c6" providerId="ADAL" clId="{425C939C-E048-4C5C-AE1A-C11BE336CF45}" dt="2025-10-16T08:21:37.635" v="97415" actId="47"/>
        <pc:sldMkLst>
          <pc:docMk/>
          <pc:sldMk cId="1332190715" sldId="705"/>
        </pc:sldMkLst>
      </pc:sldChg>
      <pc:sldChg chg="addSp delSp modSp del mod addAnim delAnim modAnim modShow">
        <pc:chgData name="양원혁(컴퓨터공학과)" userId="0d81a1f4-6d96-4ee1-accf-e90cb61109c6" providerId="ADAL" clId="{425C939C-E048-4C5C-AE1A-C11BE336CF45}" dt="2025-10-16T08:21:13.152" v="97412" actId="47"/>
        <pc:sldMkLst>
          <pc:docMk/>
          <pc:sldMk cId="611365926" sldId="706"/>
        </pc:sldMkLst>
      </pc:sldChg>
      <pc:sldChg chg="add del mod modShow modNotesTx">
        <pc:chgData name="양원혁(컴퓨터공학과)" userId="0d81a1f4-6d96-4ee1-accf-e90cb61109c6" providerId="ADAL" clId="{425C939C-E048-4C5C-AE1A-C11BE336CF45}" dt="2025-10-16T08:20:52.075" v="97411" actId="47"/>
        <pc:sldMkLst>
          <pc:docMk/>
          <pc:sldMk cId="3070138583" sldId="707"/>
        </pc:sldMkLst>
      </pc:sldChg>
      <pc:sldChg chg="del">
        <pc:chgData name="양원혁(컴퓨터공학과)" userId="0d81a1f4-6d96-4ee1-accf-e90cb61109c6" providerId="ADAL" clId="{425C939C-E048-4C5C-AE1A-C11BE336CF45}" dt="2025-10-16T08:22:09.093" v="97417" actId="47"/>
        <pc:sldMkLst>
          <pc:docMk/>
          <pc:sldMk cId="814735887" sldId="708"/>
        </pc:sldMkLst>
      </pc:sldChg>
      <pc:sldMasterChg chg="modSldLayout">
        <pc:chgData name="양원혁(컴퓨터공학과)" userId="0d81a1f4-6d96-4ee1-accf-e90cb61109c6" providerId="ADAL" clId="{425C939C-E048-4C5C-AE1A-C11BE336CF45}" dt="2025-09-23T14:09:28.012" v="14376"/>
        <pc:sldMasterMkLst>
          <pc:docMk/>
          <pc:sldMasterMk cId="56248859" sldId="2147483660"/>
        </pc:sldMasterMkLst>
        <pc:sldLayoutChg chg="addSp delSp modSp mod">
          <pc:chgData name="양원혁(컴퓨터공학과)" userId="0d81a1f4-6d96-4ee1-accf-e90cb61109c6" providerId="ADAL" clId="{425C939C-E048-4C5C-AE1A-C11BE336CF45}" dt="2025-09-23T03:48:10.490" v="10562" actId="1076"/>
          <pc:sldLayoutMkLst>
            <pc:docMk/>
            <pc:sldMasterMk cId="56248859" sldId="2147483660"/>
            <pc:sldLayoutMk cId="2857212535" sldId="2147483661"/>
          </pc:sldLayoutMkLst>
          <pc:spChg chg="add del mod">
            <ac:chgData name="양원혁(컴퓨터공학과)" userId="0d81a1f4-6d96-4ee1-accf-e90cb61109c6" providerId="ADAL" clId="{425C939C-E048-4C5C-AE1A-C11BE336CF45}" dt="2025-09-23T03:48:06.245" v="10561" actId="1076"/>
            <ac:spMkLst>
              <pc:docMk/>
              <pc:sldMasterMk cId="56248859" sldId="2147483660"/>
              <pc:sldLayoutMk cId="2857212535" sldId="2147483661"/>
              <ac:spMk id="3" creationId="{00000000-0000-0000-0000-000000000000}"/>
            </ac:spMkLst>
          </pc:spChg>
          <pc:cxnChg chg="mod">
            <ac:chgData name="양원혁(컴퓨터공학과)" userId="0d81a1f4-6d96-4ee1-accf-e90cb61109c6" providerId="ADAL" clId="{425C939C-E048-4C5C-AE1A-C11BE336CF45}" dt="2025-09-23T03:48:10.490" v="10562" actId="1076"/>
            <ac:cxnSpMkLst>
              <pc:docMk/>
              <pc:sldMasterMk cId="56248859" sldId="2147483660"/>
              <pc:sldLayoutMk cId="2857212535" sldId="2147483661"/>
              <ac:cxnSpMk id="14" creationId="{4355D3EF-8226-E887-97AE-3C5645875480}"/>
            </ac:cxnSpMkLst>
          </pc:cxnChg>
        </pc:sldLayoutChg>
        <pc:sldLayoutChg chg="modSp mod">
          <pc:chgData name="양원혁(컴퓨터공학과)" userId="0d81a1f4-6d96-4ee1-accf-e90cb61109c6" providerId="ADAL" clId="{425C939C-E048-4C5C-AE1A-C11BE336CF45}" dt="2025-09-23T14:09:28.012" v="14376"/>
          <pc:sldLayoutMkLst>
            <pc:docMk/>
            <pc:sldMasterMk cId="56248859" sldId="2147483660"/>
            <pc:sldLayoutMk cId="1824707110" sldId="2147483665"/>
          </pc:sldLayoutMkLst>
          <pc:spChg chg="mod">
            <ac:chgData name="양원혁(컴퓨터공학과)" userId="0d81a1f4-6d96-4ee1-accf-e90cb61109c6" providerId="ADAL" clId="{425C939C-E048-4C5C-AE1A-C11BE336CF45}" dt="2025-09-23T14:09:28.012" v="14376"/>
            <ac:spMkLst>
              <pc:docMk/>
              <pc:sldMasterMk cId="56248859" sldId="2147483660"/>
              <pc:sldLayoutMk cId="1824707110" sldId="2147483665"/>
              <ac:spMk id="26" creationId="{00000000-0000-0000-0000-000000000000}"/>
            </ac:spMkLst>
          </pc:spChg>
        </pc:sldLayoutChg>
        <pc:sldLayoutChg chg="modSp mod">
          <pc:chgData name="양원혁(컴퓨터공학과)" userId="0d81a1f4-6d96-4ee1-accf-e90cb61109c6" providerId="ADAL" clId="{425C939C-E048-4C5C-AE1A-C11BE336CF45}" dt="2025-09-15T07:11:07.785" v="421" actId="20577"/>
          <pc:sldLayoutMkLst>
            <pc:docMk/>
            <pc:sldMasterMk cId="56248859" sldId="2147483660"/>
            <pc:sldLayoutMk cId="1683337483" sldId="2147483667"/>
          </pc:sldLayoutMkLst>
        </pc:sldLayoutChg>
      </pc:sldMasterChg>
    </pc:docChg>
  </pc:docChgLst>
  <pc:docChgLst>
    <pc:chgData name="양원혁(컴퓨터공학과)" userId="0d81a1f4-6d96-4ee1-accf-e90cb61109c6" providerId="ADAL" clId="{4D8B3CAC-AB19-4EA1-BDB5-90A05E53CE69}"/>
    <pc:docChg chg="undo custSel addSld delSld modSld sldOrd modMainMaster">
      <pc:chgData name="양원혁(컴퓨터공학과)" userId="0d81a1f4-6d96-4ee1-accf-e90cb61109c6" providerId="ADAL" clId="{4D8B3CAC-AB19-4EA1-BDB5-90A05E53CE69}" dt="2025-10-21T02:54:42.947" v="15869" actId="20577"/>
      <pc:docMkLst>
        <pc:docMk/>
      </pc:docMkLst>
      <pc:sldChg chg="addSp delSp modSp mod modNotesTx">
        <pc:chgData name="양원혁(컴퓨터공학과)" userId="0d81a1f4-6d96-4ee1-accf-e90cb61109c6" providerId="ADAL" clId="{4D8B3CAC-AB19-4EA1-BDB5-90A05E53CE69}" dt="2025-10-19T01:36:58.765" v="10906" actId="20577"/>
        <pc:sldMkLst>
          <pc:docMk/>
          <pc:sldMk cId="751496158" sldId="256"/>
        </pc:sldMkLst>
      </pc:sldChg>
      <pc:sldChg chg="modNotesTx">
        <pc:chgData name="양원혁(컴퓨터공학과)" userId="0d81a1f4-6d96-4ee1-accf-e90cb61109c6" providerId="ADAL" clId="{4D8B3CAC-AB19-4EA1-BDB5-90A05E53CE69}" dt="2025-10-19T07:41:01.002" v="12235" actId="20577"/>
        <pc:sldMkLst>
          <pc:docMk/>
          <pc:sldMk cId="781626310" sldId="493"/>
        </pc:sldMkLst>
      </pc:sldChg>
      <pc:sldChg chg="modSp mod modTransition modNotesTx">
        <pc:chgData name="양원혁(컴퓨터공학과)" userId="0d81a1f4-6d96-4ee1-accf-e90cb61109c6" providerId="ADAL" clId="{4D8B3CAC-AB19-4EA1-BDB5-90A05E53CE69}" dt="2025-10-19T14:50:53.650" v="14102"/>
        <pc:sldMkLst>
          <pc:docMk/>
          <pc:sldMk cId="3181377719" sldId="500"/>
        </pc:sldMkLst>
        <pc:spChg chg="mod">
          <ac:chgData name="양원혁(컴퓨터공학과)" userId="0d81a1f4-6d96-4ee1-accf-e90cb61109c6" providerId="ADAL" clId="{4D8B3CAC-AB19-4EA1-BDB5-90A05E53CE69}" dt="2025-10-19T14:50:53.650" v="14102"/>
          <ac:spMkLst>
            <pc:docMk/>
            <pc:sldMk cId="3181377719" sldId="500"/>
            <ac:spMk id="6" creationId="{44A3FFD1-1201-B643-948E-00F84CB7435E}"/>
          </ac:spMkLst>
        </pc:spChg>
      </pc:sldChg>
      <pc:sldChg chg="modSp mod modNotesTx">
        <pc:chgData name="양원혁(컴퓨터공학과)" userId="0d81a1f4-6d96-4ee1-accf-e90cb61109c6" providerId="ADAL" clId="{4D8B3CAC-AB19-4EA1-BDB5-90A05E53CE69}" dt="2025-10-13T09:48:29.593" v="4985" actId="20577"/>
        <pc:sldMkLst>
          <pc:docMk/>
          <pc:sldMk cId="2941944305" sldId="504"/>
        </pc:sldMkLst>
      </pc:sldChg>
      <pc:sldChg chg="modSp mod modAnim modNotesTx">
        <pc:chgData name="양원혁(컴퓨터공학과)" userId="0d81a1f4-6d96-4ee1-accf-e90cb61109c6" providerId="ADAL" clId="{4D8B3CAC-AB19-4EA1-BDB5-90A05E53CE69}" dt="2025-10-10T09:58:53.846" v="2096" actId="20577"/>
        <pc:sldMkLst>
          <pc:docMk/>
          <pc:sldMk cId="2524934577" sldId="506"/>
        </pc:sldMkLst>
      </pc:sldChg>
      <pc:sldChg chg="modSp mod modNotesTx">
        <pc:chgData name="양원혁(컴퓨터공학과)" userId="0d81a1f4-6d96-4ee1-accf-e90cb61109c6" providerId="ADAL" clId="{4D8B3CAC-AB19-4EA1-BDB5-90A05E53CE69}" dt="2025-10-19T18:07:33.642" v="14635" actId="20577"/>
        <pc:sldMkLst>
          <pc:docMk/>
          <pc:sldMk cId="1611220928" sldId="508"/>
        </pc:sldMkLst>
      </pc:sldChg>
      <pc:sldChg chg="modAnim modNotesTx">
        <pc:chgData name="양원혁(컴퓨터공학과)" userId="0d81a1f4-6d96-4ee1-accf-e90cb61109c6" providerId="ADAL" clId="{4D8B3CAC-AB19-4EA1-BDB5-90A05E53CE69}" dt="2025-10-10T09:30:32.916" v="1522" actId="20577"/>
        <pc:sldMkLst>
          <pc:docMk/>
          <pc:sldMk cId="977665248" sldId="512"/>
        </pc:sldMkLst>
      </pc:sldChg>
      <pc:sldChg chg="modAnim modNotesTx">
        <pc:chgData name="양원혁(컴퓨터공학과)" userId="0d81a1f4-6d96-4ee1-accf-e90cb61109c6" providerId="ADAL" clId="{4D8B3CAC-AB19-4EA1-BDB5-90A05E53CE69}" dt="2025-10-13T08:46:49.319" v="3914" actId="20577"/>
        <pc:sldMkLst>
          <pc:docMk/>
          <pc:sldMk cId="772051145" sldId="520"/>
        </pc:sldMkLst>
      </pc:sldChg>
      <pc:sldChg chg="modSp mod modNotesTx">
        <pc:chgData name="양원혁(컴퓨터공학과)" userId="0d81a1f4-6d96-4ee1-accf-e90cb61109c6" providerId="ADAL" clId="{4D8B3CAC-AB19-4EA1-BDB5-90A05E53CE69}" dt="2025-10-20T16:14:36.384" v="15751" actId="20577"/>
        <pc:sldMkLst>
          <pc:docMk/>
          <pc:sldMk cId="96821712" sldId="521"/>
        </pc:sldMkLst>
        <pc:spChg chg="mod">
          <ac:chgData name="양원혁(컴퓨터공학과)" userId="0d81a1f4-6d96-4ee1-accf-e90cb61109c6" providerId="ADAL" clId="{4D8B3CAC-AB19-4EA1-BDB5-90A05E53CE69}" dt="2025-10-13T10:41:53.350" v="8900" actId="20577"/>
          <ac:spMkLst>
            <pc:docMk/>
            <pc:sldMk cId="96821712" sldId="521"/>
            <ac:spMk id="10" creationId="{E9862B8D-8523-A768-8823-5CB10313F06A}"/>
          </ac:spMkLst>
        </pc:spChg>
      </pc:sldChg>
      <pc:sldChg chg="modSp del mod modNotesTx">
        <pc:chgData name="양원혁(컴퓨터공학과)" userId="0d81a1f4-6d96-4ee1-accf-e90cb61109c6" providerId="ADAL" clId="{4D8B3CAC-AB19-4EA1-BDB5-90A05E53CE69}" dt="2025-10-20T05:43:40.978" v="15279" actId="47"/>
        <pc:sldMkLst>
          <pc:docMk/>
          <pc:sldMk cId="2511557223" sldId="530"/>
        </pc:sldMkLst>
      </pc:sldChg>
      <pc:sldChg chg="modSp mod modAnim modNotesTx">
        <pc:chgData name="양원혁(컴퓨터공학과)" userId="0d81a1f4-6d96-4ee1-accf-e90cb61109c6" providerId="ADAL" clId="{4D8B3CAC-AB19-4EA1-BDB5-90A05E53CE69}" dt="2025-10-19T17:22:53.918" v="14542" actId="20577"/>
        <pc:sldMkLst>
          <pc:docMk/>
          <pc:sldMk cId="4036636709" sldId="532"/>
        </pc:sldMkLst>
        <pc:spChg chg="mod">
          <ac:chgData name="양원혁(컴퓨터공학과)" userId="0d81a1f4-6d96-4ee1-accf-e90cb61109c6" providerId="ADAL" clId="{4D8B3CAC-AB19-4EA1-BDB5-90A05E53CE69}" dt="2025-10-13T10:26:28.145" v="7856" actId="20577"/>
          <ac:spMkLst>
            <pc:docMk/>
            <pc:sldMk cId="4036636709" sldId="532"/>
            <ac:spMk id="14" creationId="{7A8AFBBF-783D-68A7-24EE-D4738C302A37}"/>
          </ac:spMkLst>
        </pc:spChg>
        <pc:spChg chg="mod">
          <ac:chgData name="양원혁(컴퓨터공학과)" userId="0d81a1f4-6d96-4ee1-accf-e90cb61109c6" providerId="ADAL" clId="{4D8B3CAC-AB19-4EA1-BDB5-90A05E53CE69}" dt="2025-10-17T11:13:05.706" v="9146" actId="207"/>
          <ac:spMkLst>
            <pc:docMk/>
            <pc:sldMk cId="4036636709" sldId="532"/>
            <ac:spMk id="51" creationId="{A9E8522A-0826-0640-7BEC-456F3D23A9FA}"/>
          </ac:spMkLst>
        </pc:spChg>
        <pc:spChg chg="mod">
          <ac:chgData name="양원혁(컴퓨터공학과)" userId="0d81a1f4-6d96-4ee1-accf-e90cb61109c6" providerId="ADAL" clId="{4D8B3CAC-AB19-4EA1-BDB5-90A05E53CE69}" dt="2025-10-17T11:13:18.016" v="9148"/>
          <ac:spMkLst>
            <pc:docMk/>
            <pc:sldMk cId="4036636709" sldId="532"/>
            <ac:spMk id="52" creationId="{733960D4-FA19-F263-8FC2-C5C5EC10A7FA}"/>
          </ac:spMkLst>
        </pc:spChg>
      </pc:sldChg>
      <pc:sldChg chg="modSp mod modNotesTx">
        <pc:chgData name="양원혁(컴퓨터공학과)" userId="0d81a1f4-6d96-4ee1-accf-e90cb61109c6" providerId="ADAL" clId="{4D8B3CAC-AB19-4EA1-BDB5-90A05E53CE69}" dt="2025-10-13T10:29:49.700" v="8113" actId="20577"/>
        <pc:sldMkLst>
          <pc:docMk/>
          <pc:sldMk cId="3015831984" sldId="533"/>
        </pc:sldMkLst>
      </pc:sldChg>
      <pc:sldChg chg="addSp delSp modSp mod delAnim modAnim modNotesTx">
        <pc:chgData name="양원혁(컴퓨터공학과)" userId="0d81a1f4-6d96-4ee1-accf-e90cb61109c6" providerId="ADAL" clId="{4D8B3CAC-AB19-4EA1-BDB5-90A05E53CE69}" dt="2025-10-19T18:01:21.863" v="14632" actId="20577"/>
        <pc:sldMkLst>
          <pc:docMk/>
          <pc:sldMk cId="1975877686" sldId="534"/>
        </pc:sldMkLst>
        <pc:spChg chg="mod">
          <ac:chgData name="양원혁(컴퓨터공학과)" userId="0d81a1f4-6d96-4ee1-accf-e90cb61109c6" providerId="ADAL" clId="{4D8B3CAC-AB19-4EA1-BDB5-90A05E53CE69}" dt="2025-10-19T11:39:28.147" v="13005" actId="14100"/>
          <ac:spMkLst>
            <pc:docMk/>
            <pc:sldMk cId="1975877686" sldId="534"/>
            <ac:spMk id="2" creationId="{A2393839-8D5B-E4FE-1206-9504B17FC340}"/>
          </ac:spMkLst>
        </pc:spChg>
        <pc:spChg chg="mod">
          <ac:chgData name="양원혁(컴퓨터공학과)" userId="0d81a1f4-6d96-4ee1-accf-e90cb61109c6" providerId="ADAL" clId="{4D8B3CAC-AB19-4EA1-BDB5-90A05E53CE69}" dt="2025-10-18T05:02:06.167" v="9639" actId="1035"/>
          <ac:spMkLst>
            <pc:docMk/>
            <pc:sldMk cId="1975877686" sldId="534"/>
            <ac:spMk id="16" creationId="{CBDB8EB0-17B2-AC84-7923-1644C2943005}"/>
          </ac:spMkLst>
        </pc:spChg>
        <pc:spChg chg="mod">
          <ac:chgData name="양원혁(컴퓨터공학과)" userId="0d81a1f4-6d96-4ee1-accf-e90cb61109c6" providerId="ADAL" clId="{4D8B3CAC-AB19-4EA1-BDB5-90A05E53CE69}" dt="2025-10-18T05:03:08.612" v="9648" actId="1036"/>
          <ac:spMkLst>
            <pc:docMk/>
            <pc:sldMk cId="1975877686" sldId="534"/>
            <ac:spMk id="18" creationId="{ED0D7211-B3B8-B5FE-A871-E835BE7F8861}"/>
          </ac:spMkLst>
        </pc:spChg>
        <pc:spChg chg="mod">
          <ac:chgData name="양원혁(컴퓨터공학과)" userId="0d81a1f4-6d96-4ee1-accf-e90cb61109c6" providerId="ADAL" clId="{4D8B3CAC-AB19-4EA1-BDB5-90A05E53CE69}" dt="2025-10-09T10:29:18.613" v="167" actId="113"/>
          <ac:spMkLst>
            <pc:docMk/>
            <pc:sldMk cId="1975877686" sldId="534"/>
            <ac:spMk id="31" creationId="{6A7F932C-0132-BA51-4730-67B141EF6E5E}"/>
          </ac:spMkLst>
        </pc:spChg>
      </pc:sldChg>
      <pc:sldChg chg="modAnim modNotesTx">
        <pc:chgData name="양원혁(컴퓨터공학과)" userId="0d81a1f4-6d96-4ee1-accf-e90cb61109c6" providerId="ADAL" clId="{4D8B3CAC-AB19-4EA1-BDB5-90A05E53CE69}" dt="2025-10-13T08:46:44.297" v="3908" actId="20577"/>
        <pc:sldMkLst>
          <pc:docMk/>
          <pc:sldMk cId="963645086" sldId="541"/>
        </pc:sldMkLst>
      </pc:sldChg>
      <pc:sldChg chg="modNotesTx">
        <pc:chgData name="양원혁(컴퓨터공학과)" userId="0d81a1f4-6d96-4ee1-accf-e90cb61109c6" providerId="ADAL" clId="{4D8B3CAC-AB19-4EA1-BDB5-90A05E53CE69}" dt="2025-10-10T09:01:37.476" v="1037" actId="20577"/>
        <pc:sldMkLst>
          <pc:docMk/>
          <pc:sldMk cId="1872038780" sldId="542"/>
        </pc:sldMkLst>
      </pc:sldChg>
      <pc:sldChg chg="modAnim modNotesTx">
        <pc:chgData name="양원혁(컴퓨터공학과)" userId="0d81a1f4-6d96-4ee1-accf-e90cb61109c6" providerId="ADAL" clId="{4D8B3CAC-AB19-4EA1-BDB5-90A05E53CE69}" dt="2025-10-10T09:02:28.212" v="1060" actId="20577"/>
        <pc:sldMkLst>
          <pc:docMk/>
          <pc:sldMk cId="1285096833" sldId="543"/>
        </pc:sldMkLst>
      </pc:sldChg>
      <pc:sldChg chg="delSp mod modNotesTx">
        <pc:chgData name="양원혁(컴퓨터공학과)" userId="0d81a1f4-6d96-4ee1-accf-e90cb61109c6" providerId="ADAL" clId="{4D8B3CAC-AB19-4EA1-BDB5-90A05E53CE69}" dt="2025-10-19T07:46:56.073" v="12249" actId="20577"/>
        <pc:sldMkLst>
          <pc:docMk/>
          <pc:sldMk cId="3851316758" sldId="544"/>
        </pc:sldMkLst>
      </pc:sldChg>
      <pc:sldChg chg="addSp delSp mod addAnim delAnim modAnim modNotesTx">
        <pc:chgData name="양원혁(컴퓨터공학과)" userId="0d81a1f4-6d96-4ee1-accf-e90cb61109c6" providerId="ADAL" clId="{4D8B3CAC-AB19-4EA1-BDB5-90A05E53CE69}" dt="2025-10-10T09:19:31.796" v="1355" actId="20577"/>
        <pc:sldMkLst>
          <pc:docMk/>
          <pc:sldMk cId="2427076402" sldId="552"/>
        </pc:sldMkLst>
      </pc:sldChg>
      <pc:sldChg chg="modAnim modNotesTx">
        <pc:chgData name="양원혁(컴퓨터공학과)" userId="0d81a1f4-6d96-4ee1-accf-e90cb61109c6" providerId="ADAL" clId="{4D8B3CAC-AB19-4EA1-BDB5-90A05E53CE69}" dt="2025-10-10T09:35:41.695" v="1643" actId="20577"/>
        <pc:sldMkLst>
          <pc:docMk/>
          <pc:sldMk cId="656385120" sldId="554"/>
        </pc:sldMkLst>
      </pc:sldChg>
      <pc:sldChg chg="addSp modSp mod modAnim modNotesTx">
        <pc:chgData name="양원혁(컴퓨터공학과)" userId="0d81a1f4-6d96-4ee1-accf-e90cb61109c6" providerId="ADAL" clId="{4D8B3CAC-AB19-4EA1-BDB5-90A05E53CE69}" dt="2025-10-20T05:47:13.665" v="15282"/>
        <pc:sldMkLst>
          <pc:docMk/>
          <pc:sldMk cId="3801505917" sldId="555"/>
        </pc:sldMkLst>
        <pc:spChg chg="mod">
          <ac:chgData name="양원혁(컴퓨터공학과)" userId="0d81a1f4-6d96-4ee1-accf-e90cb61109c6" providerId="ADAL" clId="{4D8B3CAC-AB19-4EA1-BDB5-90A05E53CE69}" dt="2025-10-19T11:38:51.463" v="13001" actId="20577"/>
          <ac:spMkLst>
            <pc:docMk/>
            <pc:sldMk cId="3801505917" sldId="555"/>
            <ac:spMk id="4" creationId="{1A1F64FA-D67C-E435-86EF-21D4F5610D15}"/>
          </ac:spMkLst>
        </pc:spChg>
      </pc:sldChg>
      <pc:sldChg chg="addSp modSp del mod modAnim modNotesTx">
        <pc:chgData name="양원혁(컴퓨터공학과)" userId="0d81a1f4-6d96-4ee1-accf-e90cb61109c6" providerId="ADAL" clId="{4D8B3CAC-AB19-4EA1-BDB5-90A05E53CE69}" dt="2025-10-13T09:52:34.945" v="5131" actId="47"/>
        <pc:sldMkLst>
          <pc:docMk/>
          <pc:sldMk cId="582990776" sldId="563"/>
        </pc:sldMkLst>
      </pc:sldChg>
      <pc:sldChg chg="delSp modSp mod modAnim modNotesTx">
        <pc:chgData name="양원혁(컴퓨터공학과)" userId="0d81a1f4-6d96-4ee1-accf-e90cb61109c6" providerId="ADAL" clId="{4D8B3CAC-AB19-4EA1-BDB5-90A05E53CE69}" dt="2025-10-13T09:39:16.781" v="4908" actId="20577"/>
        <pc:sldMkLst>
          <pc:docMk/>
          <pc:sldMk cId="379129814" sldId="564"/>
        </pc:sldMkLst>
      </pc:sldChg>
      <pc:sldChg chg="modAnim modNotesTx">
        <pc:chgData name="양원혁(컴퓨터공학과)" userId="0d81a1f4-6d96-4ee1-accf-e90cb61109c6" providerId="ADAL" clId="{4D8B3CAC-AB19-4EA1-BDB5-90A05E53CE69}" dt="2025-10-10T09:49:28.426" v="1971" actId="20577"/>
        <pc:sldMkLst>
          <pc:docMk/>
          <pc:sldMk cId="4057241831" sldId="568"/>
        </pc:sldMkLst>
      </pc:sldChg>
      <pc:sldChg chg="modNotesTx">
        <pc:chgData name="양원혁(컴퓨터공학과)" userId="0d81a1f4-6d96-4ee1-accf-e90cb61109c6" providerId="ADAL" clId="{4D8B3CAC-AB19-4EA1-BDB5-90A05E53CE69}" dt="2025-10-10T09:50:44.821" v="1980" actId="20577"/>
        <pc:sldMkLst>
          <pc:docMk/>
          <pc:sldMk cId="224041499" sldId="569"/>
        </pc:sldMkLst>
      </pc:sldChg>
      <pc:sldChg chg="delSp mod modTransition modAnim modNotesTx">
        <pc:chgData name="양원혁(컴퓨터공학과)" userId="0d81a1f4-6d96-4ee1-accf-e90cb61109c6" providerId="ADAL" clId="{4D8B3CAC-AB19-4EA1-BDB5-90A05E53CE69}" dt="2025-10-13T09:58:40.690" v="5532" actId="20577"/>
        <pc:sldMkLst>
          <pc:docMk/>
          <pc:sldMk cId="365329273" sldId="570"/>
        </pc:sldMkLst>
      </pc:sldChg>
      <pc:sldChg chg="modSp mod modTransition modNotesTx">
        <pc:chgData name="양원혁(컴퓨터공학과)" userId="0d81a1f4-6d96-4ee1-accf-e90cb61109c6" providerId="ADAL" clId="{4D8B3CAC-AB19-4EA1-BDB5-90A05E53CE69}" dt="2025-10-20T16:01:13.013" v="15668" actId="20577"/>
        <pc:sldMkLst>
          <pc:docMk/>
          <pc:sldMk cId="2544276856" sldId="581"/>
        </pc:sldMkLst>
        <pc:spChg chg="mod">
          <ac:chgData name="양원혁(컴퓨터공학과)" userId="0d81a1f4-6d96-4ee1-accf-e90cb61109c6" providerId="ADAL" clId="{4D8B3CAC-AB19-4EA1-BDB5-90A05E53CE69}" dt="2025-10-13T10:15:29.841" v="6998" actId="20577"/>
          <ac:spMkLst>
            <pc:docMk/>
            <pc:sldMk cId="2544276856" sldId="581"/>
            <ac:spMk id="58" creationId="{E24E153F-BD35-46CE-FFFE-7BF1C11D9FA1}"/>
          </ac:spMkLst>
        </pc:spChg>
      </pc:sldChg>
      <pc:sldChg chg="modSp mod">
        <pc:chgData name="양원혁(컴퓨터공학과)" userId="0d81a1f4-6d96-4ee1-accf-e90cb61109c6" providerId="ADAL" clId="{4D8B3CAC-AB19-4EA1-BDB5-90A05E53CE69}" dt="2025-10-09T10:24:43.428" v="141" actId="20577"/>
        <pc:sldMkLst>
          <pc:docMk/>
          <pc:sldMk cId="2846838802" sldId="582"/>
        </pc:sldMkLst>
      </pc:sldChg>
      <pc:sldChg chg="modSp add del mod ord modAnim modNotesTx">
        <pc:chgData name="양원혁(컴퓨터공학과)" userId="0d81a1f4-6d96-4ee1-accf-e90cb61109c6" providerId="ADAL" clId="{4D8B3CAC-AB19-4EA1-BDB5-90A05E53CE69}" dt="2025-10-21T01:15:06.805" v="15780"/>
        <pc:sldMkLst>
          <pc:docMk/>
          <pc:sldMk cId="143359198" sldId="585"/>
        </pc:sldMkLst>
        <pc:spChg chg="mod">
          <ac:chgData name="양원혁(컴퓨터공학과)" userId="0d81a1f4-6d96-4ee1-accf-e90cb61109c6" providerId="ADAL" clId="{4D8B3CAC-AB19-4EA1-BDB5-90A05E53CE69}" dt="2025-10-01T12:31:50.571" v="93" actId="1076"/>
          <ac:spMkLst>
            <pc:docMk/>
            <pc:sldMk cId="143359198" sldId="585"/>
            <ac:spMk id="99" creationId="{39A8F1B6-2229-0227-507F-C386929FA65F}"/>
          </ac:spMkLst>
        </pc:spChg>
      </pc:sldChg>
      <pc:sldChg chg="modNotesTx">
        <pc:chgData name="양원혁(컴퓨터공학과)" userId="0d81a1f4-6d96-4ee1-accf-e90cb61109c6" providerId="ADAL" clId="{4D8B3CAC-AB19-4EA1-BDB5-90A05E53CE69}" dt="2025-10-10T08:38:23.700" v="732" actId="20577"/>
        <pc:sldMkLst>
          <pc:docMk/>
          <pc:sldMk cId="725064522" sldId="587"/>
        </pc:sldMkLst>
      </pc:sldChg>
      <pc:sldChg chg="delSp modSp mod modNotesTx">
        <pc:chgData name="양원혁(컴퓨터공학과)" userId="0d81a1f4-6d96-4ee1-accf-e90cb61109c6" providerId="ADAL" clId="{4D8B3CAC-AB19-4EA1-BDB5-90A05E53CE69}" dt="2025-10-13T07:47:22.043" v="3708" actId="20577"/>
        <pc:sldMkLst>
          <pc:docMk/>
          <pc:sldMk cId="3315323845" sldId="599"/>
        </pc:sldMkLst>
      </pc:sldChg>
      <pc:sldChg chg="modNotesTx">
        <pc:chgData name="양원혁(컴퓨터공학과)" userId="0d81a1f4-6d96-4ee1-accf-e90cb61109c6" providerId="ADAL" clId="{4D8B3CAC-AB19-4EA1-BDB5-90A05E53CE69}" dt="2025-10-10T09:23:13.202" v="1396" actId="20577"/>
        <pc:sldMkLst>
          <pc:docMk/>
          <pc:sldMk cId="102155929" sldId="600"/>
        </pc:sldMkLst>
      </pc:sldChg>
      <pc:sldChg chg="modNotesTx">
        <pc:chgData name="양원혁(컴퓨터공학과)" userId="0d81a1f4-6d96-4ee1-accf-e90cb61109c6" providerId="ADAL" clId="{4D8B3CAC-AB19-4EA1-BDB5-90A05E53CE69}" dt="2025-10-10T09:26:30.599" v="1459" actId="20577"/>
        <pc:sldMkLst>
          <pc:docMk/>
          <pc:sldMk cId="1733676050" sldId="601"/>
        </pc:sldMkLst>
      </pc:sldChg>
      <pc:sldChg chg="modNotesTx">
        <pc:chgData name="양원혁(컴퓨터공학과)" userId="0d81a1f4-6d96-4ee1-accf-e90cb61109c6" providerId="ADAL" clId="{4D8B3CAC-AB19-4EA1-BDB5-90A05E53CE69}" dt="2025-10-10T09:21:06.955" v="1364" actId="113"/>
        <pc:sldMkLst>
          <pc:docMk/>
          <pc:sldMk cId="3040323075" sldId="603"/>
        </pc:sldMkLst>
      </pc:sldChg>
      <pc:sldChg chg="addSp modSp mod modAnim modNotesTx">
        <pc:chgData name="양원혁(컴퓨터공학과)" userId="0d81a1f4-6d96-4ee1-accf-e90cb61109c6" providerId="ADAL" clId="{4D8B3CAC-AB19-4EA1-BDB5-90A05E53CE69}" dt="2025-10-10T09:53:35.769" v="2026" actId="20577"/>
        <pc:sldMkLst>
          <pc:docMk/>
          <pc:sldMk cId="2685218856" sldId="606"/>
        </pc:sldMkLst>
      </pc:sldChg>
      <pc:sldChg chg="add del">
        <pc:chgData name="양원혁(컴퓨터공학과)" userId="0d81a1f4-6d96-4ee1-accf-e90cb61109c6" providerId="ADAL" clId="{4D8B3CAC-AB19-4EA1-BDB5-90A05E53CE69}" dt="2025-10-20T05:43:33.252" v="15278" actId="47"/>
        <pc:sldMkLst>
          <pc:docMk/>
          <pc:sldMk cId="832503099" sldId="612"/>
        </pc:sldMkLst>
      </pc:sldChg>
      <pc:sldChg chg="modSp add del mod">
        <pc:chgData name="양원혁(컴퓨터공학과)" userId="0d81a1f4-6d96-4ee1-accf-e90cb61109c6" providerId="ADAL" clId="{4D8B3CAC-AB19-4EA1-BDB5-90A05E53CE69}" dt="2025-10-20T05:43:33.252" v="15278" actId="47"/>
        <pc:sldMkLst>
          <pc:docMk/>
          <pc:sldMk cId="3118480105" sldId="613"/>
        </pc:sldMkLst>
      </pc:sldChg>
      <pc:sldChg chg="modSp add del mod">
        <pc:chgData name="양원혁(컴퓨터공학과)" userId="0d81a1f4-6d96-4ee1-accf-e90cb61109c6" providerId="ADAL" clId="{4D8B3CAC-AB19-4EA1-BDB5-90A05E53CE69}" dt="2025-10-20T05:43:33.252" v="15278" actId="47"/>
        <pc:sldMkLst>
          <pc:docMk/>
          <pc:sldMk cId="735316190" sldId="614"/>
        </pc:sldMkLst>
      </pc:sldChg>
      <pc:sldChg chg="modSp mod">
        <pc:chgData name="양원혁(컴퓨터공학과)" userId="0d81a1f4-6d96-4ee1-accf-e90cb61109c6" providerId="ADAL" clId="{4D8B3CAC-AB19-4EA1-BDB5-90A05E53CE69}" dt="2025-10-09T10:24:34.432" v="137" actId="20577"/>
        <pc:sldMkLst>
          <pc:docMk/>
          <pc:sldMk cId="1140534261" sldId="615"/>
        </pc:sldMkLst>
      </pc:sldChg>
      <pc:sldChg chg="add del">
        <pc:chgData name="양원혁(컴퓨터공학과)" userId="0d81a1f4-6d96-4ee1-accf-e90cb61109c6" providerId="ADAL" clId="{4D8B3CAC-AB19-4EA1-BDB5-90A05E53CE69}" dt="2025-10-20T05:43:33.252" v="15278" actId="47"/>
        <pc:sldMkLst>
          <pc:docMk/>
          <pc:sldMk cId="1839224341" sldId="616"/>
        </pc:sldMkLst>
      </pc:sldChg>
      <pc:sldChg chg="add del modNotesTx">
        <pc:chgData name="양원혁(컴퓨터공학과)" userId="0d81a1f4-6d96-4ee1-accf-e90cb61109c6" providerId="ADAL" clId="{4D8B3CAC-AB19-4EA1-BDB5-90A05E53CE69}" dt="2025-10-10T08:32:10.714" v="690" actId="20577"/>
        <pc:sldMkLst>
          <pc:docMk/>
          <pc:sldMk cId="3710558803" sldId="618"/>
        </pc:sldMkLst>
      </pc:sldChg>
      <pc:sldChg chg="modSp mod ord">
        <pc:chgData name="양원혁(컴퓨터공학과)" userId="0d81a1f4-6d96-4ee1-accf-e90cb61109c6" providerId="ADAL" clId="{4D8B3CAC-AB19-4EA1-BDB5-90A05E53CE69}" dt="2025-10-20T05:39:40.225" v="15275" actId="1076"/>
        <pc:sldMkLst>
          <pc:docMk/>
          <pc:sldMk cId="2461306398" sldId="624"/>
        </pc:sldMkLst>
        <pc:spChg chg="mod">
          <ac:chgData name="양원혁(컴퓨터공학과)" userId="0d81a1f4-6d96-4ee1-accf-e90cb61109c6" providerId="ADAL" clId="{4D8B3CAC-AB19-4EA1-BDB5-90A05E53CE69}" dt="2025-10-20T05:39:40.225" v="15275" actId="1076"/>
          <ac:spMkLst>
            <pc:docMk/>
            <pc:sldMk cId="2461306398" sldId="624"/>
            <ac:spMk id="28" creationId="{DCD744E9-3E68-73F9-B1FB-7B5D4F466D7F}"/>
          </ac:spMkLst>
        </pc:spChg>
        <pc:grpChg chg="mod">
          <ac:chgData name="양원혁(컴퓨터공학과)" userId="0d81a1f4-6d96-4ee1-accf-e90cb61109c6" providerId="ADAL" clId="{4D8B3CAC-AB19-4EA1-BDB5-90A05E53CE69}" dt="2025-10-20T05:39:40.225" v="15275" actId="1076"/>
          <ac:grpSpMkLst>
            <pc:docMk/>
            <pc:sldMk cId="2461306398" sldId="624"/>
            <ac:grpSpMk id="8" creationId="{140CB420-6D2D-8033-C485-0E6BC0710091}"/>
          </ac:grpSpMkLst>
        </pc:grpChg>
      </pc:sldChg>
      <pc:sldChg chg="modNotesTx">
        <pc:chgData name="양원혁(컴퓨터공학과)" userId="0d81a1f4-6d96-4ee1-accf-e90cb61109c6" providerId="ADAL" clId="{4D8B3CAC-AB19-4EA1-BDB5-90A05E53CE69}" dt="2025-10-09T10:35:15.562" v="189" actId="20577"/>
        <pc:sldMkLst>
          <pc:docMk/>
          <pc:sldMk cId="3828307442" sldId="627"/>
        </pc:sldMkLst>
      </pc:sldChg>
      <pc:sldChg chg="add del modAnim modNotesTx">
        <pc:chgData name="양원혁(컴퓨터공학과)" userId="0d81a1f4-6d96-4ee1-accf-e90cb61109c6" providerId="ADAL" clId="{4D8B3CAC-AB19-4EA1-BDB5-90A05E53CE69}" dt="2025-10-10T08:36:14.880" v="711" actId="20577"/>
        <pc:sldMkLst>
          <pc:docMk/>
          <pc:sldMk cId="2239519589" sldId="628"/>
        </pc:sldMkLst>
      </pc:sldChg>
      <pc:sldChg chg="modNotesTx">
        <pc:chgData name="양원혁(컴퓨터공학과)" userId="0d81a1f4-6d96-4ee1-accf-e90cb61109c6" providerId="ADAL" clId="{4D8B3CAC-AB19-4EA1-BDB5-90A05E53CE69}" dt="2025-10-10T08:58:48.628" v="1010" actId="113"/>
        <pc:sldMkLst>
          <pc:docMk/>
          <pc:sldMk cId="3546982798" sldId="632"/>
        </pc:sldMkLst>
      </pc:sldChg>
      <pc:sldChg chg="modNotesTx">
        <pc:chgData name="양원혁(컴퓨터공학과)" userId="0d81a1f4-6d96-4ee1-accf-e90cb61109c6" providerId="ADAL" clId="{4D8B3CAC-AB19-4EA1-BDB5-90A05E53CE69}" dt="2025-10-13T09:59:42.260" v="5630" actId="20577"/>
        <pc:sldMkLst>
          <pc:docMk/>
          <pc:sldMk cId="3292801882" sldId="634"/>
        </pc:sldMkLst>
      </pc:sldChg>
      <pc:sldChg chg="addSp delSp modSp mod ord modAnim modNotesTx">
        <pc:chgData name="양원혁(컴퓨터공학과)" userId="0d81a1f4-6d96-4ee1-accf-e90cb61109c6" providerId="ADAL" clId="{4D8B3CAC-AB19-4EA1-BDB5-90A05E53CE69}" dt="2025-10-20T13:46:06.158" v="15577"/>
        <pc:sldMkLst>
          <pc:docMk/>
          <pc:sldMk cId="410809699" sldId="636"/>
        </pc:sldMkLst>
        <pc:spChg chg="mod topLvl">
          <ac:chgData name="양원혁(컴퓨터공학과)" userId="0d81a1f4-6d96-4ee1-accf-e90cb61109c6" providerId="ADAL" clId="{4D8B3CAC-AB19-4EA1-BDB5-90A05E53CE69}" dt="2025-10-19T06:38:22.223" v="11877" actId="164"/>
          <ac:spMkLst>
            <pc:docMk/>
            <pc:sldMk cId="410809699" sldId="636"/>
            <ac:spMk id="3" creationId="{D7397689-8889-DEE3-B4E7-5DE953AAD775}"/>
          </ac:spMkLst>
        </pc:spChg>
        <pc:spChg chg="mod">
          <ac:chgData name="양원혁(컴퓨터공학과)" userId="0d81a1f4-6d96-4ee1-accf-e90cb61109c6" providerId="ADAL" clId="{4D8B3CAC-AB19-4EA1-BDB5-90A05E53CE69}" dt="2025-10-19T06:37:57.396" v="11873" actId="14100"/>
          <ac:spMkLst>
            <pc:docMk/>
            <pc:sldMk cId="410809699" sldId="636"/>
            <ac:spMk id="5" creationId="{C69F5243-C8AB-28E4-3A87-645F1768ADA6}"/>
          </ac:spMkLst>
        </pc:spChg>
        <pc:spChg chg="mod">
          <ac:chgData name="양원혁(컴퓨터공학과)" userId="0d81a1f4-6d96-4ee1-accf-e90cb61109c6" providerId="ADAL" clId="{4D8B3CAC-AB19-4EA1-BDB5-90A05E53CE69}" dt="2025-10-19T06:38:12.733" v="11875" actId="1076"/>
          <ac:spMkLst>
            <pc:docMk/>
            <pc:sldMk cId="410809699" sldId="636"/>
            <ac:spMk id="6" creationId="{28A9DA55-29E3-C60B-A3AE-125EAB1B6AFF}"/>
          </ac:spMkLst>
        </pc:spChg>
        <pc:spChg chg="mod topLvl">
          <ac:chgData name="양원혁(컴퓨터공학과)" userId="0d81a1f4-6d96-4ee1-accf-e90cb61109c6" providerId="ADAL" clId="{4D8B3CAC-AB19-4EA1-BDB5-90A05E53CE69}" dt="2025-10-19T06:38:22.223" v="11877" actId="164"/>
          <ac:spMkLst>
            <pc:docMk/>
            <pc:sldMk cId="410809699" sldId="636"/>
            <ac:spMk id="9" creationId="{E9403897-DE60-0257-9F33-5A88884586EC}"/>
          </ac:spMkLst>
        </pc:spChg>
        <pc:spChg chg="mod">
          <ac:chgData name="양원혁(컴퓨터공학과)" userId="0d81a1f4-6d96-4ee1-accf-e90cb61109c6" providerId="ADAL" clId="{4D8B3CAC-AB19-4EA1-BDB5-90A05E53CE69}" dt="2025-10-19T06:37:20.813" v="11865" actId="165"/>
          <ac:spMkLst>
            <pc:docMk/>
            <pc:sldMk cId="410809699" sldId="636"/>
            <ac:spMk id="10" creationId="{E4E88701-A88C-F70C-5B7B-598355E7F694}"/>
          </ac:spMkLst>
        </pc:spChg>
        <pc:spChg chg="mod">
          <ac:chgData name="양원혁(컴퓨터공학과)" userId="0d81a1f4-6d96-4ee1-accf-e90cb61109c6" providerId="ADAL" clId="{4D8B3CAC-AB19-4EA1-BDB5-90A05E53CE69}" dt="2025-10-19T06:38:59.234" v="11889" actId="1076"/>
          <ac:spMkLst>
            <pc:docMk/>
            <pc:sldMk cId="410809699" sldId="636"/>
            <ac:spMk id="13" creationId="{F309C870-F390-7000-7183-DD99C50D5D79}"/>
          </ac:spMkLst>
        </pc:spChg>
        <pc:spChg chg="mod">
          <ac:chgData name="양원혁(컴퓨터공학과)" userId="0d81a1f4-6d96-4ee1-accf-e90cb61109c6" providerId="ADAL" clId="{4D8B3CAC-AB19-4EA1-BDB5-90A05E53CE69}" dt="2025-10-19T06:38:54.363" v="11888" actId="1076"/>
          <ac:spMkLst>
            <pc:docMk/>
            <pc:sldMk cId="410809699" sldId="636"/>
            <ac:spMk id="14" creationId="{D2957C6A-35C4-7062-1DEF-05871428FEB8}"/>
          </ac:spMkLst>
        </pc:spChg>
        <pc:spChg chg="mod">
          <ac:chgData name="양원혁(컴퓨터공학과)" userId="0d81a1f4-6d96-4ee1-accf-e90cb61109c6" providerId="ADAL" clId="{4D8B3CAC-AB19-4EA1-BDB5-90A05E53CE69}" dt="2025-10-19T06:38:16.088" v="11876" actId="1076"/>
          <ac:spMkLst>
            <pc:docMk/>
            <pc:sldMk cId="410809699" sldId="636"/>
            <ac:spMk id="19" creationId="{4D9D9534-2D29-43D7-4143-4661E3E5CCAB}"/>
          </ac:spMkLst>
        </pc:spChg>
        <pc:spChg chg="mod">
          <ac:chgData name="양원혁(컴퓨터공학과)" userId="0d81a1f4-6d96-4ee1-accf-e90cb61109c6" providerId="ADAL" clId="{4D8B3CAC-AB19-4EA1-BDB5-90A05E53CE69}" dt="2025-10-19T06:39:03.946" v="11890" actId="1076"/>
          <ac:spMkLst>
            <pc:docMk/>
            <pc:sldMk cId="410809699" sldId="636"/>
            <ac:spMk id="36" creationId="{A1A5524A-D81F-C365-8904-7D110318F5EC}"/>
          </ac:spMkLst>
        </pc:spChg>
        <pc:spChg chg="mod">
          <ac:chgData name="양원혁(컴퓨터공학과)" userId="0d81a1f4-6d96-4ee1-accf-e90cb61109c6" providerId="ADAL" clId="{4D8B3CAC-AB19-4EA1-BDB5-90A05E53CE69}" dt="2025-10-19T06:37:20.813" v="11865" actId="165"/>
          <ac:spMkLst>
            <pc:docMk/>
            <pc:sldMk cId="410809699" sldId="636"/>
            <ac:spMk id="43" creationId="{4F1D892B-95C9-04E5-5FA1-E98AE0B1E48F}"/>
          </ac:spMkLst>
        </pc:spChg>
        <pc:grpChg chg="add mod">
          <ac:chgData name="양원혁(컴퓨터공학과)" userId="0d81a1f4-6d96-4ee1-accf-e90cb61109c6" providerId="ADAL" clId="{4D8B3CAC-AB19-4EA1-BDB5-90A05E53CE69}" dt="2025-10-19T06:38:31.860" v="11880" actId="12788"/>
          <ac:grpSpMkLst>
            <pc:docMk/>
            <pc:sldMk cId="410809699" sldId="636"/>
            <ac:grpSpMk id="7" creationId="{9FF74A07-79FE-AB39-84DE-C2887153E79B}"/>
          </ac:grpSpMkLst>
        </pc:grpChg>
        <pc:grpChg chg="mod">
          <ac:chgData name="양원혁(컴퓨터공학과)" userId="0d81a1f4-6d96-4ee1-accf-e90cb61109c6" providerId="ADAL" clId="{4D8B3CAC-AB19-4EA1-BDB5-90A05E53CE69}" dt="2025-10-19T06:38:29.764" v="11879" actId="12788"/>
          <ac:grpSpMkLst>
            <pc:docMk/>
            <pc:sldMk cId="410809699" sldId="636"/>
            <ac:grpSpMk id="34" creationId="{D86066B3-DCCB-B4E5-1C91-275ACEB98F78}"/>
          </ac:grpSpMkLst>
        </pc:grpChg>
        <pc:grpChg chg="mod">
          <ac:chgData name="양원혁(컴퓨터공학과)" userId="0d81a1f4-6d96-4ee1-accf-e90cb61109c6" providerId="ADAL" clId="{4D8B3CAC-AB19-4EA1-BDB5-90A05E53CE69}" dt="2025-10-19T06:38:33.572" v="11881" actId="12788"/>
          <ac:grpSpMkLst>
            <pc:docMk/>
            <pc:sldMk cId="410809699" sldId="636"/>
            <ac:grpSpMk id="37" creationId="{B8E730A6-A17E-D486-2F17-BC4FDABFA86C}"/>
          </ac:grpSpMkLst>
        </pc:grpChg>
        <pc:grpChg chg="mod topLvl">
          <ac:chgData name="양원혁(컴퓨터공학과)" userId="0d81a1f4-6d96-4ee1-accf-e90cb61109c6" providerId="ADAL" clId="{4D8B3CAC-AB19-4EA1-BDB5-90A05E53CE69}" dt="2025-10-19T06:38:22.223" v="11877" actId="164"/>
          <ac:grpSpMkLst>
            <pc:docMk/>
            <pc:sldMk cId="410809699" sldId="636"/>
            <ac:grpSpMk id="44" creationId="{447A4EAC-C8D7-003C-1EF6-77B17E9D8188}"/>
          </ac:grpSpMkLst>
        </pc:grpChg>
      </pc:sldChg>
      <pc:sldChg chg="modSp mod modNotesTx">
        <pc:chgData name="양원혁(컴퓨터공학과)" userId="0d81a1f4-6d96-4ee1-accf-e90cb61109c6" providerId="ADAL" clId="{4D8B3CAC-AB19-4EA1-BDB5-90A05E53CE69}" dt="2025-10-13T09:49:11.827" v="5011" actId="20577"/>
        <pc:sldMkLst>
          <pc:docMk/>
          <pc:sldMk cId="184567834" sldId="638"/>
        </pc:sldMkLst>
      </pc:sldChg>
      <pc:sldChg chg="modAnim modNotesTx">
        <pc:chgData name="양원혁(컴퓨터공학과)" userId="0d81a1f4-6d96-4ee1-accf-e90cb61109c6" providerId="ADAL" clId="{4D8B3CAC-AB19-4EA1-BDB5-90A05E53CE69}" dt="2025-10-13T09:51:44.420" v="5130" actId="20577"/>
        <pc:sldMkLst>
          <pc:docMk/>
          <pc:sldMk cId="1581455890" sldId="640"/>
        </pc:sldMkLst>
      </pc:sldChg>
      <pc:sldChg chg="modNotesTx">
        <pc:chgData name="양원혁(컴퓨터공학과)" userId="0d81a1f4-6d96-4ee1-accf-e90cb61109c6" providerId="ADAL" clId="{4D8B3CAC-AB19-4EA1-BDB5-90A05E53CE69}" dt="2025-10-09T10:47:46.665" v="253" actId="20577"/>
        <pc:sldMkLst>
          <pc:docMk/>
          <pc:sldMk cId="3454878905" sldId="641"/>
        </pc:sldMkLst>
      </pc:sldChg>
      <pc:sldChg chg="modSp mod addAnim delAnim modAnim modNotesTx">
        <pc:chgData name="양원혁(컴퓨터공학과)" userId="0d81a1f4-6d96-4ee1-accf-e90cb61109c6" providerId="ADAL" clId="{4D8B3CAC-AB19-4EA1-BDB5-90A05E53CE69}" dt="2025-10-13T10:02:48.859" v="5912" actId="20577"/>
        <pc:sldMkLst>
          <pc:docMk/>
          <pc:sldMk cId="3383836360" sldId="642"/>
        </pc:sldMkLst>
      </pc:sldChg>
      <pc:sldChg chg="modSp del mod modNotesTx">
        <pc:chgData name="양원혁(컴퓨터공학과)" userId="0d81a1f4-6d96-4ee1-accf-e90cb61109c6" providerId="ADAL" clId="{4D8B3CAC-AB19-4EA1-BDB5-90A05E53CE69}" dt="2025-10-20T05:43:44.469" v="15280" actId="47"/>
        <pc:sldMkLst>
          <pc:docMk/>
          <pc:sldMk cId="439236367" sldId="643"/>
        </pc:sldMkLst>
      </pc:sldChg>
      <pc:sldChg chg="delSp mod delAnim modNotesTx">
        <pc:chgData name="양원혁(컴퓨터공학과)" userId="0d81a1f4-6d96-4ee1-accf-e90cb61109c6" providerId="ADAL" clId="{4D8B3CAC-AB19-4EA1-BDB5-90A05E53CE69}" dt="2025-10-10T08:56:39.852" v="976" actId="20577"/>
        <pc:sldMkLst>
          <pc:docMk/>
          <pc:sldMk cId="3288066167" sldId="644"/>
        </pc:sldMkLst>
      </pc:sldChg>
      <pc:sldChg chg="modNotesTx">
        <pc:chgData name="양원혁(컴퓨터공학과)" userId="0d81a1f4-6d96-4ee1-accf-e90cb61109c6" providerId="ADAL" clId="{4D8B3CAC-AB19-4EA1-BDB5-90A05E53CE69}" dt="2025-10-10T08:38:33.391" v="738" actId="20577"/>
        <pc:sldMkLst>
          <pc:docMk/>
          <pc:sldMk cId="2300973780" sldId="645"/>
        </pc:sldMkLst>
      </pc:sldChg>
      <pc:sldChg chg="add del">
        <pc:chgData name="양원혁(컴퓨터공학과)" userId="0d81a1f4-6d96-4ee1-accf-e90cb61109c6" providerId="ADAL" clId="{4D8B3CAC-AB19-4EA1-BDB5-90A05E53CE69}" dt="2025-10-20T05:43:33.252" v="15278" actId="47"/>
        <pc:sldMkLst>
          <pc:docMk/>
          <pc:sldMk cId="159896483" sldId="646"/>
        </pc:sldMkLst>
      </pc:sldChg>
      <pc:sldChg chg="modSp mod modTransition modAnim modNotesTx">
        <pc:chgData name="양원혁(컴퓨터공학과)" userId="0d81a1f4-6d96-4ee1-accf-e90cb61109c6" providerId="ADAL" clId="{4D8B3CAC-AB19-4EA1-BDB5-90A05E53CE69}" dt="2025-10-20T16:11:29.625" v="15749" actId="6549"/>
        <pc:sldMkLst>
          <pc:docMk/>
          <pc:sldMk cId="971458693" sldId="648"/>
        </pc:sldMkLst>
        <pc:spChg chg="mod">
          <ac:chgData name="양원혁(컴퓨터공학과)" userId="0d81a1f4-6d96-4ee1-accf-e90cb61109c6" providerId="ADAL" clId="{4D8B3CAC-AB19-4EA1-BDB5-90A05E53CE69}" dt="2025-10-20T16:10:18.853" v="15744" actId="113"/>
          <ac:spMkLst>
            <pc:docMk/>
            <pc:sldMk cId="971458693" sldId="648"/>
            <ac:spMk id="4" creationId="{0F76E85B-F962-EDA0-C232-61FABDFEEBDE}"/>
          </ac:spMkLst>
        </pc:spChg>
        <pc:spChg chg="mod">
          <ac:chgData name="양원혁(컴퓨터공학과)" userId="0d81a1f4-6d96-4ee1-accf-e90cb61109c6" providerId="ADAL" clId="{4D8B3CAC-AB19-4EA1-BDB5-90A05E53CE69}" dt="2025-10-13T10:04:25.611" v="5999" actId="20577"/>
          <ac:spMkLst>
            <pc:docMk/>
            <pc:sldMk cId="971458693" sldId="648"/>
            <ac:spMk id="10" creationId="{4E174FE8-44A6-5F0F-3DDC-A39EC37BB344}"/>
          </ac:spMkLst>
        </pc:spChg>
      </pc:sldChg>
      <pc:sldChg chg="del modNotesTx">
        <pc:chgData name="양원혁(컴퓨터공학과)" userId="0d81a1f4-6d96-4ee1-accf-e90cb61109c6" providerId="ADAL" clId="{4D8B3CAC-AB19-4EA1-BDB5-90A05E53CE69}" dt="2025-10-13T08:43:25.585" v="3735" actId="47"/>
        <pc:sldMkLst>
          <pc:docMk/>
          <pc:sldMk cId="1486814087" sldId="650"/>
        </pc:sldMkLst>
      </pc:sldChg>
      <pc:sldChg chg="modNotesTx">
        <pc:chgData name="양원혁(컴퓨터공학과)" userId="0d81a1f4-6d96-4ee1-accf-e90cb61109c6" providerId="ADAL" clId="{4D8B3CAC-AB19-4EA1-BDB5-90A05E53CE69}" dt="2025-10-13T07:40:23.986" v="3658" actId="20577"/>
        <pc:sldMkLst>
          <pc:docMk/>
          <pc:sldMk cId="448905704" sldId="652"/>
        </pc:sldMkLst>
      </pc:sldChg>
      <pc:sldChg chg="modSp mod modNotesTx">
        <pc:chgData name="양원혁(컴퓨터공학과)" userId="0d81a1f4-6d96-4ee1-accf-e90cb61109c6" providerId="ADAL" clId="{4D8B3CAC-AB19-4EA1-BDB5-90A05E53CE69}" dt="2025-10-13T08:54:48.799" v="4223" actId="1076"/>
        <pc:sldMkLst>
          <pc:docMk/>
          <pc:sldMk cId="779475113" sldId="654"/>
        </pc:sldMkLst>
      </pc:sldChg>
      <pc:sldChg chg="modSp modTransition modNotesTx">
        <pc:chgData name="양원혁(컴퓨터공학과)" userId="0d81a1f4-6d96-4ee1-accf-e90cb61109c6" providerId="ADAL" clId="{4D8B3CAC-AB19-4EA1-BDB5-90A05E53CE69}" dt="2025-10-20T15:35:58.945" v="15623" actId="20577"/>
        <pc:sldMkLst>
          <pc:docMk/>
          <pc:sldMk cId="1608516387" sldId="656"/>
        </pc:sldMkLst>
        <pc:spChg chg="mod">
          <ac:chgData name="양원혁(컴퓨터공학과)" userId="0d81a1f4-6d96-4ee1-accf-e90cb61109c6" providerId="ADAL" clId="{4D8B3CAC-AB19-4EA1-BDB5-90A05E53CE69}" dt="2025-10-20T15:35:58.945" v="15623" actId="20577"/>
          <ac:spMkLst>
            <pc:docMk/>
            <pc:sldMk cId="1608516387" sldId="656"/>
            <ac:spMk id="5" creationId="{AD5B3570-E167-B323-3C66-DF0B758185ED}"/>
          </ac:spMkLst>
        </pc:spChg>
      </pc:sldChg>
      <pc:sldChg chg="modSp mod modNotesTx">
        <pc:chgData name="양원혁(컴퓨터공학과)" userId="0d81a1f4-6d96-4ee1-accf-e90cb61109c6" providerId="ADAL" clId="{4D8B3CAC-AB19-4EA1-BDB5-90A05E53CE69}" dt="2025-10-13T09:43:11.242" v="4984" actId="20577"/>
        <pc:sldMkLst>
          <pc:docMk/>
          <pc:sldMk cId="1045325781" sldId="659"/>
        </pc:sldMkLst>
      </pc:sldChg>
      <pc:sldChg chg="addSp delSp modSp mod addAnim delAnim modAnim modNotesTx">
        <pc:chgData name="양원혁(컴퓨터공학과)" userId="0d81a1f4-6d96-4ee1-accf-e90cb61109c6" providerId="ADAL" clId="{4D8B3CAC-AB19-4EA1-BDB5-90A05E53CE69}" dt="2025-10-21T02:38:44.705" v="15864" actId="20577"/>
        <pc:sldMkLst>
          <pc:docMk/>
          <pc:sldMk cId="4193666801" sldId="660"/>
        </pc:sldMkLst>
        <pc:spChg chg="mod">
          <ac:chgData name="양원혁(컴퓨터공학과)" userId="0d81a1f4-6d96-4ee1-accf-e90cb61109c6" providerId="ADAL" clId="{4D8B3CAC-AB19-4EA1-BDB5-90A05E53CE69}" dt="2025-10-19T11:39:21.960" v="13003" actId="14100"/>
          <ac:spMkLst>
            <pc:docMk/>
            <pc:sldMk cId="4193666801" sldId="660"/>
            <ac:spMk id="2" creationId="{73594F63-E0F5-50D3-11EB-09BC15227C76}"/>
          </ac:spMkLst>
        </pc:spChg>
        <pc:spChg chg="mod">
          <ac:chgData name="양원혁(컴퓨터공학과)" userId="0d81a1f4-6d96-4ee1-accf-e90cb61109c6" providerId="ADAL" clId="{4D8B3CAC-AB19-4EA1-BDB5-90A05E53CE69}" dt="2025-10-19T13:41:21.409" v="13741" actId="1076"/>
          <ac:spMkLst>
            <pc:docMk/>
            <pc:sldMk cId="4193666801" sldId="660"/>
            <ac:spMk id="25" creationId="{097E47F4-09DD-637E-6E5A-E4EF55F81FA1}"/>
          </ac:spMkLst>
        </pc:spChg>
        <pc:spChg chg="mod">
          <ac:chgData name="양원혁(컴퓨터공학과)" userId="0d81a1f4-6d96-4ee1-accf-e90cb61109c6" providerId="ADAL" clId="{4D8B3CAC-AB19-4EA1-BDB5-90A05E53CE69}" dt="2025-10-19T14:41:58.548" v="14016" actId="1076"/>
          <ac:spMkLst>
            <pc:docMk/>
            <pc:sldMk cId="4193666801" sldId="660"/>
            <ac:spMk id="33" creationId="{2299F0A4-340B-4750-D423-CC24F2CD33AA}"/>
          </ac:spMkLst>
        </pc:spChg>
        <pc:spChg chg="mod">
          <ac:chgData name="양원혁(컴퓨터공학과)" userId="0d81a1f4-6d96-4ee1-accf-e90cb61109c6" providerId="ADAL" clId="{4D8B3CAC-AB19-4EA1-BDB5-90A05E53CE69}" dt="2025-10-19T14:41:48.796" v="14015" actId="1076"/>
          <ac:spMkLst>
            <pc:docMk/>
            <pc:sldMk cId="4193666801" sldId="660"/>
            <ac:spMk id="34" creationId="{7759F6EF-33B1-7616-2E4D-42A7C742AF44}"/>
          </ac:spMkLst>
        </pc:spChg>
        <pc:spChg chg="mod topLvl">
          <ac:chgData name="양원혁(컴퓨터공학과)" userId="0d81a1f4-6d96-4ee1-accf-e90cb61109c6" providerId="ADAL" clId="{4D8B3CAC-AB19-4EA1-BDB5-90A05E53CE69}" dt="2025-10-19T14:44:26.464" v="14044" actId="164"/>
          <ac:spMkLst>
            <pc:docMk/>
            <pc:sldMk cId="4193666801" sldId="660"/>
            <ac:spMk id="49" creationId="{88C638E2-E1D0-551E-2823-1772A1166E41}"/>
          </ac:spMkLst>
        </pc:spChg>
        <pc:spChg chg="mod topLvl">
          <ac:chgData name="양원혁(컴퓨터공학과)" userId="0d81a1f4-6d96-4ee1-accf-e90cb61109c6" providerId="ADAL" clId="{4D8B3CAC-AB19-4EA1-BDB5-90A05E53CE69}" dt="2025-10-19T14:44:05.895" v="14040" actId="164"/>
          <ac:spMkLst>
            <pc:docMk/>
            <pc:sldMk cId="4193666801" sldId="660"/>
            <ac:spMk id="50" creationId="{C3A8EDA4-435C-359A-92C5-B5FC3AB9A8AE}"/>
          </ac:spMkLst>
        </pc:spChg>
        <pc:spChg chg="mod topLvl">
          <ac:chgData name="양원혁(컴퓨터공학과)" userId="0d81a1f4-6d96-4ee1-accf-e90cb61109c6" providerId="ADAL" clId="{4D8B3CAC-AB19-4EA1-BDB5-90A05E53CE69}" dt="2025-10-19T14:44:01.049" v="14039" actId="164"/>
          <ac:spMkLst>
            <pc:docMk/>
            <pc:sldMk cId="4193666801" sldId="660"/>
            <ac:spMk id="51" creationId="{F074F56D-15AF-7BF8-B4E1-432D09012287}"/>
          </ac:spMkLst>
        </pc:spChg>
        <pc:spChg chg="mod topLvl">
          <ac:chgData name="양원혁(컴퓨터공학과)" userId="0d81a1f4-6d96-4ee1-accf-e90cb61109c6" providerId="ADAL" clId="{4D8B3CAC-AB19-4EA1-BDB5-90A05E53CE69}" dt="2025-10-19T14:44:05.895" v="14040" actId="164"/>
          <ac:spMkLst>
            <pc:docMk/>
            <pc:sldMk cId="4193666801" sldId="660"/>
            <ac:spMk id="52" creationId="{B7F7A9E8-D65D-F2A7-7593-5AB2B44F3FD1}"/>
          </ac:spMkLst>
        </pc:spChg>
        <pc:spChg chg="mod topLvl">
          <ac:chgData name="양원혁(컴퓨터공학과)" userId="0d81a1f4-6d96-4ee1-accf-e90cb61109c6" providerId="ADAL" clId="{4D8B3CAC-AB19-4EA1-BDB5-90A05E53CE69}" dt="2025-10-19T14:44:01.049" v="14039" actId="164"/>
          <ac:spMkLst>
            <pc:docMk/>
            <pc:sldMk cId="4193666801" sldId="660"/>
            <ac:spMk id="53" creationId="{18774EDC-3A13-07A1-3307-919A0DD95047}"/>
          </ac:spMkLst>
        </pc:spChg>
        <pc:spChg chg="mod topLvl">
          <ac:chgData name="양원혁(컴퓨터공학과)" userId="0d81a1f4-6d96-4ee1-accf-e90cb61109c6" providerId="ADAL" clId="{4D8B3CAC-AB19-4EA1-BDB5-90A05E53CE69}" dt="2025-10-19T14:44:05.895" v="14040" actId="164"/>
          <ac:spMkLst>
            <pc:docMk/>
            <pc:sldMk cId="4193666801" sldId="660"/>
            <ac:spMk id="54" creationId="{A10559D0-99F5-932F-3FBD-4B0E4C7BBB5F}"/>
          </ac:spMkLst>
        </pc:spChg>
        <pc:spChg chg="mod topLvl">
          <ac:chgData name="양원혁(컴퓨터공학과)" userId="0d81a1f4-6d96-4ee1-accf-e90cb61109c6" providerId="ADAL" clId="{4D8B3CAC-AB19-4EA1-BDB5-90A05E53CE69}" dt="2025-10-19T14:44:01.049" v="14039" actId="164"/>
          <ac:spMkLst>
            <pc:docMk/>
            <pc:sldMk cId="4193666801" sldId="660"/>
            <ac:spMk id="55" creationId="{BCACFE6D-F7A2-D2B5-1568-53B1EDAAF00E}"/>
          </ac:spMkLst>
        </pc:spChg>
        <pc:spChg chg="add mod topLvl">
          <ac:chgData name="양원혁(컴퓨터공학과)" userId="0d81a1f4-6d96-4ee1-accf-e90cb61109c6" providerId="ADAL" clId="{4D8B3CAC-AB19-4EA1-BDB5-90A05E53CE69}" dt="2025-10-19T14:45:32.699" v="14065" actId="164"/>
          <ac:spMkLst>
            <pc:docMk/>
            <pc:sldMk cId="4193666801" sldId="660"/>
            <ac:spMk id="65" creationId="{AF3E09E9-3B21-CA2E-EF00-F7131E7165C7}"/>
          </ac:spMkLst>
        </pc:spChg>
        <pc:spChg chg="add mod topLvl">
          <ac:chgData name="양원혁(컴퓨터공학과)" userId="0d81a1f4-6d96-4ee1-accf-e90cb61109c6" providerId="ADAL" clId="{4D8B3CAC-AB19-4EA1-BDB5-90A05E53CE69}" dt="2025-10-19T14:45:34.684" v="14066" actId="164"/>
          <ac:spMkLst>
            <pc:docMk/>
            <pc:sldMk cId="4193666801" sldId="660"/>
            <ac:spMk id="66" creationId="{128736D9-CA1B-E1E3-8ED6-37FD8796C632}"/>
          </ac:spMkLst>
        </pc:spChg>
        <pc:spChg chg="mod">
          <ac:chgData name="양원혁(컴퓨터공학과)" userId="0d81a1f4-6d96-4ee1-accf-e90cb61109c6" providerId="ADAL" clId="{4D8B3CAC-AB19-4EA1-BDB5-90A05E53CE69}" dt="2025-10-19T14:44:35.994" v="14050" actId="20577"/>
          <ac:spMkLst>
            <pc:docMk/>
            <pc:sldMk cId="4193666801" sldId="660"/>
            <ac:spMk id="74" creationId="{432392D6-8271-50A6-B975-CBC359709022}"/>
          </ac:spMkLst>
        </pc:spChg>
        <pc:spChg chg="mod">
          <ac:chgData name="양원혁(컴퓨터공학과)" userId="0d81a1f4-6d96-4ee1-accf-e90cb61109c6" providerId="ADAL" clId="{4D8B3CAC-AB19-4EA1-BDB5-90A05E53CE69}" dt="2025-10-19T17:43:56.171" v="14591" actId="20577"/>
          <ac:spMkLst>
            <pc:docMk/>
            <pc:sldMk cId="4193666801" sldId="660"/>
            <ac:spMk id="75" creationId="{6C0A3E81-CEE4-3F6E-A944-4202B7EBE63B}"/>
          </ac:spMkLst>
        </pc:spChg>
        <pc:spChg chg="mod">
          <ac:chgData name="양원혁(컴퓨터공학과)" userId="0d81a1f4-6d96-4ee1-accf-e90cb61109c6" providerId="ADAL" clId="{4D8B3CAC-AB19-4EA1-BDB5-90A05E53CE69}" dt="2025-10-19T17:43:49.750" v="14576" actId="20577"/>
          <ac:spMkLst>
            <pc:docMk/>
            <pc:sldMk cId="4193666801" sldId="660"/>
            <ac:spMk id="76" creationId="{30A2936C-E4EC-0B43-5FD0-6F2F318214C3}"/>
          </ac:spMkLst>
        </pc:spChg>
        <pc:spChg chg="mod">
          <ac:chgData name="양원혁(컴퓨터공학과)" userId="0d81a1f4-6d96-4ee1-accf-e90cb61109c6" providerId="ADAL" clId="{4D8B3CAC-AB19-4EA1-BDB5-90A05E53CE69}" dt="2025-10-21T02:36:50.843" v="15839" actId="164"/>
          <ac:spMkLst>
            <pc:docMk/>
            <pc:sldMk cId="4193666801" sldId="660"/>
            <ac:spMk id="81" creationId="{14F962E4-58BC-F898-8AE2-9E570970EA6C}"/>
          </ac:spMkLst>
        </pc:spChg>
        <pc:spChg chg="mod">
          <ac:chgData name="양원혁(컴퓨터공학과)" userId="0d81a1f4-6d96-4ee1-accf-e90cb61109c6" providerId="ADAL" clId="{4D8B3CAC-AB19-4EA1-BDB5-90A05E53CE69}" dt="2025-10-21T02:36:52.109" v="15840" actId="164"/>
          <ac:spMkLst>
            <pc:docMk/>
            <pc:sldMk cId="4193666801" sldId="660"/>
            <ac:spMk id="84" creationId="{ECC0B46F-135E-0789-9C6B-C97088005F75}"/>
          </ac:spMkLst>
        </pc:spChg>
        <pc:spChg chg="mod">
          <ac:chgData name="양원혁(컴퓨터공학과)" userId="0d81a1f4-6d96-4ee1-accf-e90cb61109c6" providerId="ADAL" clId="{4D8B3CAC-AB19-4EA1-BDB5-90A05E53CE69}" dt="2025-10-19T14:45:00.397" v="14056" actId="555"/>
          <ac:spMkLst>
            <pc:docMk/>
            <pc:sldMk cId="4193666801" sldId="660"/>
            <ac:spMk id="90" creationId="{0C1E1A2D-3829-BEA7-03CE-A8F91964EC77}"/>
          </ac:spMkLst>
        </pc:spChg>
        <pc:spChg chg="mod">
          <ac:chgData name="양원혁(컴퓨터공학과)" userId="0d81a1f4-6d96-4ee1-accf-e90cb61109c6" providerId="ADAL" clId="{4D8B3CAC-AB19-4EA1-BDB5-90A05E53CE69}" dt="2025-10-21T02:36:50.843" v="15839" actId="164"/>
          <ac:spMkLst>
            <pc:docMk/>
            <pc:sldMk cId="4193666801" sldId="660"/>
            <ac:spMk id="91" creationId="{77D88CE3-8DDF-7408-3778-DAFFDB5972BF}"/>
          </ac:spMkLst>
        </pc:spChg>
        <pc:spChg chg="mod">
          <ac:chgData name="양원혁(컴퓨터공학과)" userId="0d81a1f4-6d96-4ee1-accf-e90cb61109c6" providerId="ADAL" clId="{4D8B3CAC-AB19-4EA1-BDB5-90A05E53CE69}" dt="2025-10-21T02:36:50.843" v="15839" actId="164"/>
          <ac:spMkLst>
            <pc:docMk/>
            <pc:sldMk cId="4193666801" sldId="660"/>
            <ac:spMk id="92" creationId="{1FECAF84-D79C-2886-71D1-6CA1B4518BE0}"/>
          </ac:spMkLst>
        </pc:spChg>
        <pc:spChg chg="mod">
          <ac:chgData name="양원혁(컴퓨터공학과)" userId="0d81a1f4-6d96-4ee1-accf-e90cb61109c6" providerId="ADAL" clId="{4D8B3CAC-AB19-4EA1-BDB5-90A05E53CE69}" dt="2025-10-21T02:36:50.843" v="15839" actId="164"/>
          <ac:spMkLst>
            <pc:docMk/>
            <pc:sldMk cId="4193666801" sldId="660"/>
            <ac:spMk id="93" creationId="{3FFFC7A1-38AD-2827-86B3-7B4275A87B7C}"/>
          </ac:spMkLst>
        </pc:spChg>
        <pc:spChg chg="mod">
          <ac:chgData name="양원혁(컴퓨터공학과)" userId="0d81a1f4-6d96-4ee1-accf-e90cb61109c6" providerId="ADAL" clId="{4D8B3CAC-AB19-4EA1-BDB5-90A05E53CE69}" dt="2025-10-21T02:36:50.843" v="15839" actId="164"/>
          <ac:spMkLst>
            <pc:docMk/>
            <pc:sldMk cId="4193666801" sldId="660"/>
            <ac:spMk id="94" creationId="{B98D1646-201E-465F-11E7-3DD8C9085243}"/>
          </ac:spMkLst>
        </pc:spChg>
        <pc:spChg chg="mod">
          <ac:chgData name="양원혁(컴퓨터공학과)" userId="0d81a1f4-6d96-4ee1-accf-e90cb61109c6" providerId="ADAL" clId="{4D8B3CAC-AB19-4EA1-BDB5-90A05E53CE69}" dt="2025-10-19T14:44:27.476" v="14045"/>
          <ac:spMkLst>
            <pc:docMk/>
            <pc:sldMk cId="4193666801" sldId="660"/>
            <ac:spMk id="95" creationId="{2BFE7F60-F91A-A13F-1520-6D90C878F557}"/>
          </ac:spMkLst>
        </pc:spChg>
        <pc:spChg chg="mod">
          <ac:chgData name="양원혁(컴퓨터공학과)" userId="0d81a1f4-6d96-4ee1-accf-e90cb61109c6" providerId="ADAL" clId="{4D8B3CAC-AB19-4EA1-BDB5-90A05E53CE69}" dt="2025-10-19T14:45:09.111" v="14061" actId="1036"/>
          <ac:spMkLst>
            <pc:docMk/>
            <pc:sldMk cId="4193666801" sldId="660"/>
            <ac:spMk id="96" creationId="{6969E597-7484-6818-FC67-05D586C4DBEB}"/>
          </ac:spMkLst>
        </pc:spChg>
        <pc:spChg chg="mod">
          <ac:chgData name="양원혁(컴퓨터공학과)" userId="0d81a1f4-6d96-4ee1-accf-e90cb61109c6" providerId="ADAL" clId="{4D8B3CAC-AB19-4EA1-BDB5-90A05E53CE69}" dt="2025-10-19T14:45:00.397" v="14056" actId="555"/>
          <ac:spMkLst>
            <pc:docMk/>
            <pc:sldMk cId="4193666801" sldId="660"/>
            <ac:spMk id="97" creationId="{D4E3EF4E-29BF-273D-E5C2-3746D9F33E72}"/>
          </ac:spMkLst>
        </pc:spChg>
        <pc:spChg chg="mod">
          <ac:chgData name="양원혁(컴퓨터공학과)" userId="0d81a1f4-6d96-4ee1-accf-e90cb61109c6" providerId="ADAL" clId="{4D8B3CAC-AB19-4EA1-BDB5-90A05E53CE69}" dt="2025-10-19T14:44:27.476" v="14045"/>
          <ac:spMkLst>
            <pc:docMk/>
            <pc:sldMk cId="4193666801" sldId="660"/>
            <ac:spMk id="99" creationId="{7E14DFE0-186A-BF5E-5F07-460497F5BCCD}"/>
          </ac:spMkLst>
        </pc:spChg>
        <pc:spChg chg="mod">
          <ac:chgData name="양원혁(컴퓨터공학과)" userId="0d81a1f4-6d96-4ee1-accf-e90cb61109c6" providerId="ADAL" clId="{4D8B3CAC-AB19-4EA1-BDB5-90A05E53CE69}" dt="2025-10-19T14:44:48.140" v="14053" actId="20577"/>
          <ac:spMkLst>
            <pc:docMk/>
            <pc:sldMk cId="4193666801" sldId="660"/>
            <ac:spMk id="100" creationId="{618F8A80-C7AB-415A-CD53-B08E4E8A2C7D}"/>
          </ac:spMkLst>
        </pc:spChg>
        <pc:spChg chg="mod">
          <ac:chgData name="양원혁(컴퓨터공학과)" userId="0d81a1f4-6d96-4ee1-accf-e90cb61109c6" providerId="ADAL" clId="{4D8B3CAC-AB19-4EA1-BDB5-90A05E53CE69}" dt="2025-10-19T14:48:32.031" v="14082" actId="207"/>
          <ac:spMkLst>
            <pc:docMk/>
            <pc:sldMk cId="4193666801" sldId="660"/>
            <ac:spMk id="106" creationId="{41F1C6A6-33BF-ABBF-C5E0-83A8766E9E1A}"/>
          </ac:spMkLst>
        </pc:spChg>
        <pc:spChg chg="mod">
          <ac:chgData name="양원혁(컴퓨터공학과)" userId="0d81a1f4-6d96-4ee1-accf-e90cb61109c6" providerId="ADAL" clId="{4D8B3CAC-AB19-4EA1-BDB5-90A05E53CE69}" dt="2025-10-19T14:48:32.031" v="14082" actId="207"/>
          <ac:spMkLst>
            <pc:docMk/>
            <pc:sldMk cId="4193666801" sldId="660"/>
            <ac:spMk id="107" creationId="{71B83E86-F02B-EB6F-35B4-1FA890008BAF}"/>
          </ac:spMkLst>
        </pc:spChg>
        <pc:spChg chg="mod">
          <ac:chgData name="양원혁(컴퓨터공학과)" userId="0d81a1f4-6d96-4ee1-accf-e90cb61109c6" providerId="ADAL" clId="{4D8B3CAC-AB19-4EA1-BDB5-90A05E53CE69}" dt="2025-10-19T14:48:43" v="14084" actId="207"/>
          <ac:spMkLst>
            <pc:docMk/>
            <pc:sldMk cId="4193666801" sldId="660"/>
            <ac:spMk id="108" creationId="{085DEE54-C495-AC71-D61A-D12E4ECD5A78}"/>
          </ac:spMkLst>
        </pc:spChg>
        <pc:spChg chg="mod">
          <ac:chgData name="양원혁(컴퓨터공학과)" userId="0d81a1f4-6d96-4ee1-accf-e90cb61109c6" providerId="ADAL" clId="{4D8B3CAC-AB19-4EA1-BDB5-90A05E53CE69}" dt="2025-10-19T14:48:43" v="14084" actId="207"/>
          <ac:spMkLst>
            <pc:docMk/>
            <pc:sldMk cId="4193666801" sldId="660"/>
            <ac:spMk id="109" creationId="{F80987AA-6A27-DEE6-40BD-9B267BB565DC}"/>
          </ac:spMkLst>
        </pc:spChg>
        <pc:grpChg chg="add mod">
          <ac:chgData name="양원혁(컴퓨터공학과)" userId="0d81a1f4-6d96-4ee1-accf-e90cb61109c6" providerId="ADAL" clId="{4D8B3CAC-AB19-4EA1-BDB5-90A05E53CE69}" dt="2025-10-19T14:44:07.768" v="14041" actId="164"/>
          <ac:grpSpMkLst>
            <pc:docMk/>
            <pc:sldMk cId="4193666801" sldId="660"/>
            <ac:grpSpMk id="69" creationId="{8CF589BA-47B5-EC6C-B740-7AD8CBCCD5AD}"/>
          </ac:grpSpMkLst>
        </pc:grpChg>
        <pc:grpChg chg="add mod">
          <ac:chgData name="양원혁(컴퓨터공학과)" userId="0d81a1f4-6d96-4ee1-accf-e90cb61109c6" providerId="ADAL" clId="{4D8B3CAC-AB19-4EA1-BDB5-90A05E53CE69}" dt="2025-10-19T14:44:07.768" v="14041" actId="164"/>
          <ac:grpSpMkLst>
            <pc:docMk/>
            <pc:sldMk cId="4193666801" sldId="660"/>
            <ac:grpSpMk id="70" creationId="{FA8EFFAE-6ED3-495E-5DD4-9E727E0EEC9B}"/>
          </ac:grpSpMkLst>
        </pc:grpChg>
        <pc:grpChg chg="add mod">
          <ac:chgData name="양원혁(컴퓨터공학과)" userId="0d81a1f4-6d96-4ee1-accf-e90cb61109c6" providerId="ADAL" clId="{4D8B3CAC-AB19-4EA1-BDB5-90A05E53CE69}" dt="2025-10-19T14:44:26.464" v="14044" actId="164"/>
          <ac:grpSpMkLst>
            <pc:docMk/>
            <pc:sldMk cId="4193666801" sldId="660"/>
            <ac:grpSpMk id="71" creationId="{A0E559A8-AE64-035B-4967-7890DED5D31A}"/>
          </ac:grpSpMkLst>
        </pc:grpChg>
        <pc:grpChg chg="add mod">
          <ac:chgData name="양원혁(컴퓨터공학과)" userId="0d81a1f4-6d96-4ee1-accf-e90cb61109c6" providerId="ADAL" clId="{4D8B3CAC-AB19-4EA1-BDB5-90A05E53CE69}" dt="2025-10-19T14:45:34.684" v="14066" actId="164"/>
          <ac:grpSpMkLst>
            <pc:docMk/>
            <pc:sldMk cId="4193666801" sldId="660"/>
            <ac:grpSpMk id="72" creationId="{946D5B1C-9C46-3830-0798-CEAF38F135EC}"/>
          </ac:grpSpMkLst>
        </pc:grpChg>
        <pc:grpChg chg="add mod">
          <ac:chgData name="양원혁(컴퓨터공학과)" userId="0d81a1f4-6d96-4ee1-accf-e90cb61109c6" providerId="ADAL" clId="{4D8B3CAC-AB19-4EA1-BDB5-90A05E53CE69}" dt="2025-10-19T14:45:32.699" v="14065" actId="164"/>
          <ac:grpSpMkLst>
            <pc:docMk/>
            <pc:sldMk cId="4193666801" sldId="660"/>
            <ac:grpSpMk id="73" creationId="{D25B587E-F30C-3E9B-82C4-6DC01B7F1547}"/>
          </ac:grpSpMkLst>
        </pc:grpChg>
        <pc:grpChg chg="mod">
          <ac:chgData name="양원혁(컴퓨터공학과)" userId="0d81a1f4-6d96-4ee1-accf-e90cb61109c6" providerId="ADAL" clId="{4D8B3CAC-AB19-4EA1-BDB5-90A05E53CE69}" dt="2025-10-19T14:44:27.476" v="14045"/>
          <ac:grpSpMkLst>
            <pc:docMk/>
            <pc:sldMk cId="4193666801" sldId="660"/>
            <ac:grpSpMk id="77" creationId="{51DB237D-C936-1C12-CD71-45D85477FCEC}"/>
          </ac:grpSpMkLst>
        </pc:grpChg>
        <pc:grpChg chg="mod">
          <ac:chgData name="양원혁(컴퓨터공학과)" userId="0d81a1f4-6d96-4ee1-accf-e90cb61109c6" providerId="ADAL" clId="{4D8B3CAC-AB19-4EA1-BDB5-90A05E53CE69}" dt="2025-10-19T14:44:27.476" v="14045"/>
          <ac:grpSpMkLst>
            <pc:docMk/>
            <pc:sldMk cId="4193666801" sldId="660"/>
            <ac:grpSpMk id="80" creationId="{1491570B-EF4B-788A-F951-597A15485CBE}"/>
          </ac:grpSpMkLst>
        </pc:grpChg>
        <pc:grpChg chg="mod ord">
          <ac:chgData name="양원혁(컴퓨터공학과)" userId="0d81a1f4-6d96-4ee1-accf-e90cb61109c6" providerId="ADAL" clId="{4D8B3CAC-AB19-4EA1-BDB5-90A05E53CE69}" dt="2025-10-21T02:37:25.041" v="15851" actId="554"/>
          <ac:grpSpMkLst>
            <pc:docMk/>
            <pc:sldMk cId="4193666801" sldId="660"/>
            <ac:grpSpMk id="82" creationId="{CB289FD3-BCC6-83CB-CDBB-D22D5FD5486A}"/>
          </ac:grpSpMkLst>
        </pc:grpChg>
        <pc:grpChg chg="add mod">
          <ac:chgData name="양원혁(컴퓨터공학과)" userId="0d81a1f4-6d96-4ee1-accf-e90cb61109c6" providerId="ADAL" clId="{4D8B3CAC-AB19-4EA1-BDB5-90A05E53CE69}" dt="2025-10-19T14:45:32.699" v="14065" actId="164"/>
          <ac:grpSpMkLst>
            <pc:docMk/>
            <pc:sldMk cId="4193666801" sldId="660"/>
            <ac:grpSpMk id="101" creationId="{7695A7D3-3FC0-8FE3-ADE1-83AA7559A5A9}"/>
          </ac:grpSpMkLst>
        </pc:grpChg>
        <pc:grpChg chg="add mod">
          <ac:chgData name="양원혁(컴퓨터공학과)" userId="0d81a1f4-6d96-4ee1-accf-e90cb61109c6" providerId="ADAL" clId="{4D8B3CAC-AB19-4EA1-BDB5-90A05E53CE69}" dt="2025-10-19T14:45:34.684" v="14066" actId="164"/>
          <ac:grpSpMkLst>
            <pc:docMk/>
            <pc:sldMk cId="4193666801" sldId="660"/>
            <ac:grpSpMk id="102" creationId="{5DA32A28-DDA9-6A3D-43F7-8524F557443E}"/>
          </ac:grpSpMkLst>
        </pc:grpChg>
        <pc:grpChg chg="add mod ord">
          <ac:chgData name="양원혁(컴퓨터공학과)" userId="0d81a1f4-6d96-4ee1-accf-e90cb61109c6" providerId="ADAL" clId="{4D8B3CAC-AB19-4EA1-BDB5-90A05E53CE69}" dt="2025-10-21T02:37:25.041" v="15851" actId="554"/>
          <ac:grpSpMkLst>
            <pc:docMk/>
            <pc:sldMk cId="4193666801" sldId="660"/>
            <ac:grpSpMk id="103" creationId="{64AB4719-6EC4-BFA1-6A95-9E0D3FDD2873}"/>
          </ac:grpSpMkLst>
        </pc:grpChg>
        <pc:grpChg chg="mod">
          <ac:chgData name="양원혁(컴퓨터공학과)" userId="0d81a1f4-6d96-4ee1-accf-e90cb61109c6" providerId="ADAL" clId="{4D8B3CAC-AB19-4EA1-BDB5-90A05E53CE69}" dt="2025-10-19T14:48:12.950" v="14075"/>
          <ac:grpSpMkLst>
            <pc:docMk/>
            <pc:sldMk cId="4193666801" sldId="660"/>
            <ac:grpSpMk id="104" creationId="{CE1F55B2-0D1C-52D8-2B59-4AD6D08298D0}"/>
          </ac:grpSpMkLst>
        </pc:grpChg>
        <pc:grpChg chg="mod">
          <ac:chgData name="양원혁(컴퓨터공학과)" userId="0d81a1f4-6d96-4ee1-accf-e90cb61109c6" providerId="ADAL" clId="{4D8B3CAC-AB19-4EA1-BDB5-90A05E53CE69}" dt="2025-10-19T14:48:12.950" v="14075"/>
          <ac:grpSpMkLst>
            <pc:docMk/>
            <pc:sldMk cId="4193666801" sldId="660"/>
            <ac:grpSpMk id="105" creationId="{C6C63A82-7F4E-57EF-67A5-948DC9E3F7E1}"/>
          </ac:grpSpMkLst>
        </pc:grpChg>
        <pc:grpChg chg="add mod ord">
          <ac:chgData name="양원혁(컴퓨터공학과)" userId="0d81a1f4-6d96-4ee1-accf-e90cb61109c6" providerId="ADAL" clId="{4D8B3CAC-AB19-4EA1-BDB5-90A05E53CE69}" dt="2025-10-21T02:35:45.785" v="15833" actId="555"/>
          <ac:grpSpMkLst>
            <pc:docMk/>
            <pc:sldMk cId="4193666801" sldId="660"/>
            <ac:grpSpMk id="110" creationId="{A91A0686-C719-C0D0-7544-30F54AD0415A}"/>
          </ac:grpSpMkLst>
        </pc:grpChg>
        <pc:grpChg chg="mod">
          <ac:chgData name="양원혁(컴퓨터공학과)" userId="0d81a1f4-6d96-4ee1-accf-e90cb61109c6" providerId="ADAL" clId="{4D8B3CAC-AB19-4EA1-BDB5-90A05E53CE69}" dt="2025-10-21T02:30:48.483" v="15781"/>
          <ac:grpSpMkLst>
            <pc:docMk/>
            <pc:sldMk cId="4193666801" sldId="660"/>
            <ac:grpSpMk id="111" creationId="{77980CD4-9BD3-D2E2-7C70-149D94BC9A4D}"/>
          </ac:grpSpMkLst>
        </pc:grpChg>
        <pc:grpChg chg="add mod ord">
          <ac:chgData name="양원혁(컴퓨터공학과)" userId="0d81a1f4-6d96-4ee1-accf-e90cb61109c6" providerId="ADAL" clId="{4D8B3CAC-AB19-4EA1-BDB5-90A05E53CE69}" dt="2025-10-21T02:35:26.799" v="15826" actId="166"/>
          <ac:grpSpMkLst>
            <pc:docMk/>
            <pc:sldMk cId="4193666801" sldId="660"/>
            <ac:grpSpMk id="116" creationId="{CF9E7CBB-92E1-1F05-0F60-978902E3A752}"/>
          </ac:grpSpMkLst>
        </pc:grpChg>
        <pc:grpChg chg="add mod ord">
          <ac:chgData name="양원혁(컴퓨터공학과)" userId="0d81a1f4-6d96-4ee1-accf-e90cb61109c6" providerId="ADAL" clId="{4D8B3CAC-AB19-4EA1-BDB5-90A05E53CE69}" dt="2025-10-21T02:35:45.785" v="15833" actId="555"/>
          <ac:grpSpMkLst>
            <pc:docMk/>
            <pc:sldMk cId="4193666801" sldId="660"/>
            <ac:grpSpMk id="121" creationId="{02AEA034-914F-4482-10DF-E6D65FA0A576}"/>
          </ac:grpSpMkLst>
        </pc:grpChg>
        <pc:grpChg chg="mod">
          <ac:chgData name="양원혁(컴퓨터공학과)" userId="0d81a1f4-6d96-4ee1-accf-e90cb61109c6" providerId="ADAL" clId="{4D8B3CAC-AB19-4EA1-BDB5-90A05E53CE69}" dt="2025-10-21T02:30:57.884" v="15786"/>
          <ac:grpSpMkLst>
            <pc:docMk/>
            <pc:sldMk cId="4193666801" sldId="660"/>
            <ac:grpSpMk id="122" creationId="{86B867AC-5463-A799-E3AC-C10741C153BD}"/>
          </ac:grpSpMkLst>
        </pc:grpChg>
        <pc:grpChg chg="add mod">
          <ac:chgData name="양원혁(컴퓨터공학과)" userId="0d81a1f4-6d96-4ee1-accf-e90cb61109c6" providerId="ADAL" clId="{4D8B3CAC-AB19-4EA1-BDB5-90A05E53CE69}" dt="2025-10-21T02:36:52.109" v="15840" actId="164"/>
          <ac:grpSpMkLst>
            <pc:docMk/>
            <pc:sldMk cId="4193666801" sldId="660"/>
            <ac:grpSpMk id="127" creationId="{464552CF-2B19-599F-BDB1-554ED98A8443}"/>
          </ac:grpSpMkLst>
        </pc:grpChg>
        <pc:grpChg chg="add mod ord">
          <ac:chgData name="양원혁(컴퓨터공학과)" userId="0d81a1f4-6d96-4ee1-accf-e90cb61109c6" providerId="ADAL" clId="{4D8B3CAC-AB19-4EA1-BDB5-90A05E53CE69}" dt="2025-10-21T02:37:13.545" v="15846" actId="554"/>
          <ac:grpSpMkLst>
            <pc:docMk/>
            <pc:sldMk cId="4193666801" sldId="660"/>
            <ac:grpSpMk id="128" creationId="{F8E61642-DBD9-8396-EE9E-E11E1BF06DB2}"/>
          </ac:grpSpMkLst>
        </pc:grpChg>
        <pc:grpChg chg="add del mod">
          <ac:chgData name="양원혁(컴퓨터공학과)" userId="0d81a1f4-6d96-4ee1-accf-e90cb61109c6" providerId="ADAL" clId="{4D8B3CAC-AB19-4EA1-BDB5-90A05E53CE69}" dt="2025-10-21T02:31:56.522" v="15799" actId="552"/>
          <ac:grpSpMkLst>
            <pc:docMk/>
            <pc:sldMk cId="4193666801" sldId="660"/>
            <ac:grpSpMk id="183" creationId="{D8B1A40E-11D1-26B7-041E-88DD843440E8}"/>
          </ac:grpSpMkLst>
        </pc:grpChg>
        <pc:cxnChg chg="add mod topLvl">
          <ac:chgData name="양원혁(컴퓨터공학과)" userId="0d81a1f4-6d96-4ee1-accf-e90cb61109c6" providerId="ADAL" clId="{4D8B3CAC-AB19-4EA1-BDB5-90A05E53CE69}" dt="2025-10-19T14:44:26.464" v="14044" actId="164"/>
          <ac:cxnSpMkLst>
            <pc:docMk/>
            <pc:sldMk cId="4193666801" sldId="660"/>
            <ac:cxnSpMk id="59" creationId="{426852C3-B9C0-339F-3A68-4BD139D41ADB}"/>
          </ac:cxnSpMkLst>
        </pc:cxnChg>
        <pc:cxnChg chg="mod">
          <ac:chgData name="양원혁(컴퓨터공학과)" userId="0d81a1f4-6d96-4ee1-accf-e90cb61109c6" providerId="ADAL" clId="{4D8B3CAC-AB19-4EA1-BDB5-90A05E53CE69}" dt="2025-10-21T02:30:48.483" v="15781"/>
          <ac:cxnSpMkLst>
            <pc:docMk/>
            <pc:sldMk cId="4193666801" sldId="660"/>
            <ac:cxnSpMk id="112" creationId="{B35E76AC-2660-1B70-4877-6C2695D5B33E}"/>
          </ac:cxnSpMkLst>
        </pc:cxnChg>
        <pc:cxnChg chg="mod">
          <ac:chgData name="양원혁(컴퓨터공학과)" userId="0d81a1f4-6d96-4ee1-accf-e90cb61109c6" providerId="ADAL" clId="{4D8B3CAC-AB19-4EA1-BDB5-90A05E53CE69}" dt="2025-10-21T02:30:48.483" v="15781"/>
          <ac:cxnSpMkLst>
            <pc:docMk/>
            <pc:sldMk cId="4193666801" sldId="660"/>
            <ac:cxnSpMk id="113" creationId="{8A839EC9-C100-9A1D-681C-EC65B15BE59F}"/>
          </ac:cxnSpMkLst>
        </pc:cxnChg>
        <pc:cxnChg chg="mod">
          <ac:chgData name="양원혁(컴퓨터공학과)" userId="0d81a1f4-6d96-4ee1-accf-e90cb61109c6" providerId="ADAL" clId="{4D8B3CAC-AB19-4EA1-BDB5-90A05E53CE69}" dt="2025-10-21T02:30:48.483" v="15781"/>
          <ac:cxnSpMkLst>
            <pc:docMk/>
            <pc:sldMk cId="4193666801" sldId="660"/>
            <ac:cxnSpMk id="114" creationId="{DFD43724-7F97-38F5-3BBC-73ABB13A7F2D}"/>
          </ac:cxnSpMkLst>
        </pc:cxnChg>
        <pc:cxnChg chg="mod">
          <ac:chgData name="양원혁(컴퓨터공학과)" userId="0d81a1f4-6d96-4ee1-accf-e90cb61109c6" providerId="ADAL" clId="{4D8B3CAC-AB19-4EA1-BDB5-90A05E53CE69}" dt="2025-10-21T02:30:48.483" v="15781"/>
          <ac:cxnSpMkLst>
            <pc:docMk/>
            <pc:sldMk cId="4193666801" sldId="660"/>
            <ac:cxnSpMk id="115" creationId="{FC8D7995-60EC-445B-5188-45271F30AE79}"/>
          </ac:cxnSpMkLst>
        </pc:cxnChg>
        <pc:cxnChg chg="mod">
          <ac:chgData name="양원혁(컴퓨터공학과)" userId="0d81a1f4-6d96-4ee1-accf-e90cb61109c6" providerId="ADAL" clId="{4D8B3CAC-AB19-4EA1-BDB5-90A05E53CE69}" dt="2025-10-21T02:31:32.879" v="15793" actId="208"/>
          <ac:cxnSpMkLst>
            <pc:docMk/>
            <pc:sldMk cId="4193666801" sldId="660"/>
            <ac:cxnSpMk id="117" creationId="{12A8EC9B-E763-BDE3-363A-006238C9D120}"/>
          </ac:cxnSpMkLst>
        </pc:cxnChg>
        <pc:cxnChg chg="mod">
          <ac:chgData name="양원혁(컴퓨터공학과)" userId="0d81a1f4-6d96-4ee1-accf-e90cb61109c6" providerId="ADAL" clId="{4D8B3CAC-AB19-4EA1-BDB5-90A05E53CE69}" dt="2025-10-21T02:31:28.775" v="15792" actId="208"/>
          <ac:cxnSpMkLst>
            <pc:docMk/>
            <pc:sldMk cId="4193666801" sldId="660"/>
            <ac:cxnSpMk id="118" creationId="{4C821677-C524-9E76-84C4-BB5695EE048A}"/>
          </ac:cxnSpMkLst>
        </pc:cxnChg>
        <pc:cxnChg chg="mod">
          <ac:chgData name="양원혁(컴퓨터공학과)" userId="0d81a1f4-6d96-4ee1-accf-e90cb61109c6" providerId="ADAL" clId="{4D8B3CAC-AB19-4EA1-BDB5-90A05E53CE69}" dt="2025-10-21T02:31:09.967" v="15788" actId="208"/>
          <ac:cxnSpMkLst>
            <pc:docMk/>
            <pc:sldMk cId="4193666801" sldId="660"/>
            <ac:cxnSpMk id="119" creationId="{D931F6DE-39D4-EB4D-D2C7-2CBC57A6D0EE}"/>
          </ac:cxnSpMkLst>
        </pc:cxnChg>
        <pc:cxnChg chg="mod">
          <ac:chgData name="양원혁(컴퓨터공학과)" userId="0d81a1f4-6d96-4ee1-accf-e90cb61109c6" providerId="ADAL" clId="{4D8B3CAC-AB19-4EA1-BDB5-90A05E53CE69}" dt="2025-10-21T02:31:14.552" v="15789" actId="208"/>
          <ac:cxnSpMkLst>
            <pc:docMk/>
            <pc:sldMk cId="4193666801" sldId="660"/>
            <ac:cxnSpMk id="120" creationId="{F3B92901-2891-D30C-6ED6-8F2BC6D8480B}"/>
          </ac:cxnSpMkLst>
        </pc:cxnChg>
        <pc:cxnChg chg="mod">
          <ac:chgData name="양원혁(컴퓨터공학과)" userId="0d81a1f4-6d96-4ee1-accf-e90cb61109c6" providerId="ADAL" clId="{4D8B3CAC-AB19-4EA1-BDB5-90A05E53CE69}" dt="2025-10-21T02:31:42.887" v="15795" actId="108"/>
          <ac:cxnSpMkLst>
            <pc:docMk/>
            <pc:sldMk cId="4193666801" sldId="660"/>
            <ac:cxnSpMk id="123" creationId="{9CDCA17C-652D-04AD-59C4-2D148E1978BA}"/>
          </ac:cxnSpMkLst>
        </pc:cxnChg>
        <pc:cxnChg chg="mod">
          <ac:chgData name="양원혁(컴퓨터공학과)" userId="0d81a1f4-6d96-4ee1-accf-e90cb61109c6" providerId="ADAL" clId="{4D8B3CAC-AB19-4EA1-BDB5-90A05E53CE69}" dt="2025-10-21T02:31:39.152" v="15794" actId="108"/>
          <ac:cxnSpMkLst>
            <pc:docMk/>
            <pc:sldMk cId="4193666801" sldId="660"/>
            <ac:cxnSpMk id="124" creationId="{357ED676-F68B-D9B3-B4E9-8D98DFDA245B}"/>
          </ac:cxnSpMkLst>
        </pc:cxnChg>
        <pc:cxnChg chg="mod">
          <ac:chgData name="양원혁(컴퓨터공학과)" userId="0d81a1f4-6d96-4ee1-accf-e90cb61109c6" providerId="ADAL" clId="{4D8B3CAC-AB19-4EA1-BDB5-90A05E53CE69}" dt="2025-10-21T02:31:44.118" v="15796" actId="108"/>
          <ac:cxnSpMkLst>
            <pc:docMk/>
            <pc:sldMk cId="4193666801" sldId="660"/>
            <ac:cxnSpMk id="125" creationId="{285A288B-3DE0-BE07-900E-E5BB7E314D00}"/>
          </ac:cxnSpMkLst>
        </pc:cxnChg>
        <pc:cxnChg chg="mod">
          <ac:chgData name="양원혁(컴퓨터공학과)" userId="0d81a1f4-6d96-4ee1-accf-e90cb61109c6" providerId="ADAL" clId="{4D8B3CAC-AB19-4EA1-BDB5-90A05E53CE69}" dt="2025-10-21T02:31:45.622" v="15797" actId="108"/>
          <ac:cxnSpMkLst>
            <pc:docMk/>
            <pc:sldMk cId="4193666801" sldId="660"/>
            <ac:cxnSpMk id="126" creationId="{DB9E55F9-273A-B549-E40E-A7F9104F19B6}"/>
          </ac:cxnSpMkLst>
        </pc:cxnChg>
        <pc:cxnChg chg="mod">
          <ac:chgData name="양원혁(컴퓨터공학과)" userId="0d81a1f4-6d96-4ee1-accf-e90cb61109c6" providerId="ADAL" clId="{4D8B3CAC-AB19-4EA1-BDB5-90A05E53CE69}" dt="2025-10-19T14:37:29.957" v="13941" actId="1076"/>
          <ac:cxnSpMkLst>
            <pc:docMk/>
            <pc:sldMk cId="4193666801" sldId="660"/>
            <ac:cxnSpMk id="170" creationId="{A4330295-A5E3-5272-AA3B-09D3CF77A1B6}"/>
          </ac:cxnSpMkLst>
        </pc:cxnChg>
        <pc:cxnChg chg="mod">
          <ac:chgData name="양원혁(컴퓨터공학과)" userId="0d81a1f4-6d96-4ee1-accf-e90cb61109c6" providerId="ADAL" clId="{4D8B3CAC-AB19-4EA1-BDB5-90A05E53CE69}" dt="2025-10-19T14:35:06.885" v="13911" actId="208"/>
          <ac:cxnSpMkLst>
            <pc:docMk/>
            <pc:sldMk cId="4193666801" sldId="660"/>
            <ac:cxnSpMk id="171" creationId="{4D75DEBC-5A96-EF52-8204-0FF74A7C0DF0}"/>
          </ac:cxnSpMkLst>
        </pc:cxnChg>
        <pc:cxnChg chg="mod">
          <ac:chgData name="양원혁(컴퓨터공학과)" userId="0d81a1f4-6d96-4ee1-accf-e90cb61109c6" providerId="ADAL" clId="{4D8B3CAC-AB19-4EA1-BDB5-90A05E53CE69}" dt="2025-10-19T14:34:55.926" v="13909" actId="208"/>
          <ac:cxnSpMkLst>
            <pc:docMk/>
            <pc:sldMk cId="4193666801" sldId="660"/>
            <ac:cxnSpMk id="193" creationId="{3BF1D2AB-5AE8-9261-FB84-9F0B7C8F7A5F}"/>
          </ac:cxnSpMkLst>
        </pc:cxnChg>
        <pc:cxnChg chg="mod">
          <ac:chgData name="양원혁(컴퓨터공학과)" userId="0d81a1f4-6d96-4ee1-accf-e90cb61109c6" providerId="ADAL" clId="{4D8B3CAC-AB19-4EA1-BDB5-90A05E53CE69}" dt="2025-10-19T14:35:00.685" v="13910" actId="208"/>
          <ac:cxnSpMkLst>
            <pc:docMk/>
            <pc:sldMk cId="4193666801" sldId="660"/>
            <ac:cxnSpMk id="196" creationId="{47D327DC-5135-EE41-ED4C-A4B5EDC585F6}"/>
          </ac:cxnSpMkLst>
        </pc:cxnChg>
      </pc:sldChg>
      <pc:sldChg chg="modSp modNotesTx">
        <pc:chgData name="양원혁(컴퓨터공학과)" userId="0d81a1f4-6d96-4ee1-accf-e90cb61109c6" providerId="ADAL" clId="{4D8B3CAC-AB19-4EA1-BDB5-90A05E53CE69}" dt="2025-10-13T09:05:18.571" v="4373" actId="20577"/>
        <pc:sldMkLst>
          <pc:docMk/>
          <pc:sldMk cId="2137643272" sldId="665"/>
        </pc:sldMkLst>
      </pc:sldChg>
      <pc:sldChg chg="modNotesTx">
        <pc:chgData name="양원혁(컴퓨터공학과)" userId="0d81a1f4-6d96-4ee1-accf-e90cb61109c6" providerId="ADAL" clId="{4D8B3CAC-AB19-4EA1-BDB5-90A05E53CE69}" dt="2025-10-13T07:57:19.635" v="3732" actId="20577"/>
        <pc:sldMkLst>
          <pc:docMk/>
          <pc:sldMk cId="4052242122" sldId="667"/>
        </pc:sldMkLst>
      </pc:sldChg>
      <pc:sldChg chg="modNotesTx">
        <pc:chgData name="양원혁(컴퓨터공학과)" userId="0d81a1f4-6d96-4ee1-accf-e90cb61109c6" providerId="ADAL" clId="{4D8B3CAC-AB19-4EA1-BDB5-90A05E53CE69}" dt="2025-10-13T09:26:30.433" v="4626" actId="20577"/>
        <pc:sldMkLst>
          <pc:docMk/>
          <pc:sldMk cId="420416538" sldId="669"/>
        </pc:sldMkLst>
      </pc:sldChg>
      <pc:sldChg chg="modAnim modNotesTx">
        <pc:chgData name="양원혁(컴퓨터공학과)" userId="0d81a1f4-6d96-4ee1-accf-e90cb61109c6" providerId="ADAL" clId="{4D8B3CAC-AB19-4EA1-BDB5-90A05E53CE69}" dt="2025-10-20T16:30:43.014" v="15778" actId="20577"/>
        <pc:sldMkLst>
          <pc:docMk/>
          <pc:sldMk cId="1337878635" sldId="670"/>
        </pc:sldMkLst>
      </pc:sldChg>
      <pc:sldChg chg="del">
        <pc:chgData name="양원혁(컴퓨터공학과)" userId="0d81a1f4-6d96-4ee1-accf-e90cb61109c6" providerId="ADAL" clId="{4D8B3CAC-AB19-4EA1-BDB5-90A05E53CE69}" dt="2025-10-13T10:42:09.004" v="8901" actId="47"/>
        <pc:sldMkLst>
          <pc:docMk/>
          <pc:sldMk cId="252993281" sldId="672"/>
        </pc:sldMkLst>
      </pc:sldChg>
      <pc:sldChg chg="modNotesTx">
        <pc:chgData name="양원혁(컴퓨터공학과)" userId="0d81a1f4-6d96-4ee1-accf-e90cb61109c6" providerId="ADAL" clId="{4D8B3CAC-AB19-4EA1-BDB5-90A05E53CE69}" dt="2025-10-13T09:59:03.085" v="5555" actId="20577"/>
        <pc:sldMkLst>
          <pc:docMk/>
          <pc:sldMk cId="2616856767" sldId="675"/>
        </pc:sldMkLst>
      </pc:sldChg>
      <pc:sldChg chg="delSp modSp mod modNotesTx">
        <pc:chgData name="양원혁(컴퓨터공학과)" userId="0d81a1f4-6d96-4ee1-accf-e90cb61109c6" providerId="ADAL" clId="{4D8B3CAC-AB19-4EA1-BDB5-90A05E53CE69}" dt="2025-10-13T09:50:23.985" v="5070" actId="20577"/>
        <pc:sldMkLst>
          <pc:docMk/>
          <pc:sldMk cId="2794960133" sldId="676"/>
        </pc:sldMkLst>
      </pc:sldChg>
      <pc:sldChg chg="modSp mod modNotesTx">
        <pc:chgData name="양원혁(컴퓨터공학과)" userId="0d81a1f4-6d96-4ee1-accf-e90cb61109c6" providerId="ADAL" clId="{4D8B3CAC-AB19-4EA1-BDB5-90A05E53CE69}" dt="2025-10-19T17:41:04.183" v="14564" actId="692"/>
        <pc:sldMkLst>
          <pc:docMk/>
          <pc:sldMk cId="257608779" sldId="677"/>
        </pc:sldMkLst>
        <pc:cxnChg chg="mod">
          <ac:chgData name="양원혁(컴퓨터공학과)" userId="0d81a1f4-6d96-4ee1-accf-e90cb61109c6" providerId="ADAL" clId="{4D8B3CAC-AB19-4EA1-BDB5-90A05E53CE69}" dt="2025-10-19T17:41:04.183" v="14564" actId="692"/>
          <ac:cxnSpMkLst>
            <pc:docMk/>
            <pc:sldMk cId="257608779" sldId="677"/>
            <ac:cxnSpMk id="61" creationId="{415BEBD1-96EB-5824-5E18-BF1B66C6BFED}"/>
          </ac:cxnSpMkLst>
        </pc:cxnChg>
      </pc:sldChg>
      <pc:sldChg chg="addSp delSp modSp del mod modAnim modNotesTx">
        <pc:chgData name="양원혁(컴퓨터공학과)" userId="0d81a1f4-6d96-4ee1-accf-e90cb61109c6" providerId="ADAL" clId="{4D8B3CAC-AB19-4EA1-BDB5-90A05E53CE69}" dt="2025-10-18T11:15:53.317" v="10453" actId="47"/>
        <pc:sldMkLst>
          <pc:docMk/>
          <pc:sldMk cId="3621749315" sldId="680"/>
        </pc:sldMkLst>
      </pc:sldChg>
      <pc:sldChg chg="del modTransition modNotesTx">
        <pc:chgData name="양원혁(컴퓨터공학과)" userId="0d81a1f4-6d96-4ee1-accf-e90cb61109c6" providerId="ADAL" clId="{4D8B3CAC-AB19-4EA1-BDB5-90A05E53CE69}" dt="2025-10-19T11:07:38.997" v="12990" actId="47"/>
        <pc:sldMkLst>
          <pc:docMk/>
          <pc:sldMk cId="2157996754" sldId="681"/>
        </pc:sldMkLst>
      </pc:sldChg>
      <pc:sldChg chg="modSp modTransition modAnim modNotesTx">
        <pc:chgData name="양원혁(컴퓨터공학과)" userId="0d81a1f4-6d96-4ee1-accf-e90cb61109c6" providerId="ADAL" clId="{4D8B3CAC-AB19-4EA1-BDB5-90A05E53CE69}" dt="2025-10-18T13:18:22.956" v="10638"/>
        <pc:sldMkLst>
          <pc:docMk/>
          <pc:sldMk cId="337838652" sldId="684"/>
        </pc:sldMkLst>
        <pc:spChg chg="mod">
          <ac:chgData name="양원혁(컴퓨터공학과)" userId="0d81a1f4-6d96-4ee1-accf-e90cb61109c6" providerId="ADAL" clId="{4D8B3CAC-AB19-4EA1-BDB5-90A05E53CE69}" dt="2025-10-18T13:17:13.215" v="10627" actId="20577"/>
          <ac:spMkLst>
            <pc:docMk/>
            <pc:sldMk cId="337838652" sldId="684"/>
            <ac:spMk id="2085" creationId="{92D25812-795D-AEC4-5319-292EE6732E4A}"/>
          </ac:spMkLst>
        </pc:spChg>
      </pc:sldChg>
      <pc:sldChg chg="modSp mod modTransition modAnim modNotesTx">
        <pc:chgData name="양원혁(컴퓨터공학과)" userId="0d81a1f4-6d96-4ee1-accf-e90cb61109c6" providerId="ADAL" clId="{4D8B3CAC-AB19-4EA1-BDB5-90A05E53CE69}" dt="2025-10-21T02:54:42.947" v="15869" actId="20577"/>
        <pc:sldMkLst>
          <pc:docMk/>
          <pc:sldMk cId="870697405" sldId="689"/>
        </pc:sldMkLst>
        <pc:spChg chg="mod">
          <ac:chgData name="양원혁(컴퓨터공학과)" userId="0d81a1f4-6d96-4ee1-accf-e90cb61109c6" providerId="ADAL" clId="{4D8B3CAC-AB19-4EA1-BDB5-90A05E53CE69}" dt="2025-10-19T08:16:03.201" v="12335" actId="20577"/>
          <ac:spMkLst>
            <pc:docMk/>
            <pc:sldMk cId="870697405" sldId="689"/>
            <ac:spMk id="22" creationId="{C31C4927-B62F-450F-9EB3-0B9D8A30519E}"/>
          </ac:spMkLst>
        </pc:spChg>
        <pc:spChg chg="mod">
          <ac:chgData name="양원혁(컴퓨터공학과)" userId="0d81a1f4-6d96-4ee1-accf-e90cb61109c6" providerId="ADAL" clId="{4D8B3CAC-AB19-4EA1-BDB5-90A05E53CE69}" dt="2025-10-20T13:44:10.246" v="15565" actId="14100"/>
          <ac:spMkLst>
            <pc:docMk/>
            <pc:sldMk cId="870697405" sldId="689"/>
            <ac:spMk id="61" creationId="{C1A7B430-F543-E552-1FC9-35260B35E034}"/>
          </ac:spMkLst>
        </pc:spChg>
        <pc:spChg chg="mod">
          <ac:chgData name="양원혁(컴퓨터공학과)" userId="0d81a1f4-6d96-4ee1-accf-e90cb61109c6" providerId="ADAL" clId="{4D8B3CAC-AB19-4EA1-BDB5-90A05E53CE69}" dt="2025-10-20T13:44:12.628" v="15566" actId="20577"/>
          <ac:spMkLst>
            <pc:docMk/>
            <pc:sldMk cId="870697405" sldId="689"/>
            <ac:spMk id="62" creationId="{04FFAEEB-276B-08C5-9ABC-AC1EE0FE6577}"/>
          </ac:spMkLst>
        </pc:spChg>
        <pc:grpChg chg="mod">
          <ac:chgData name="양원혁(컴퓨터공학과)" userId="0d81a1f4-6d96-4ee1-accf-e90cb61109c6" providerId="ADAL" clId="{4D8B3CAC-AB19-4EA1-BDB5-90A05E53CE69}" dt="2025-10-19T14:57:09.209" v="14150" actId="1076"/>
          <ac:grpSpMkLst>
            <pc:docMk/>
            <pc:sldMk cId="870697405" sldId="689"/>
            <ac:grpSpMk id="40" creationId="{1EFF28E2-D8C7-DC97-103C-01A2B1D1A1E5}"/>
          </ac:grpSpMkLst>
        </pc:grpChg>
      </pc:sldChg>
      <pc:sldChg chg="addSp modSp mod modTransition modAnim modCm modNotesTx">
        <pc:chgData name="양원혁(컴퓨터공학과)" userId="0d81a1f4-6d96-4ee1-accf-e90cb61109c6" providerId="ADAL" clId="{4D8B3CAC-AB19-4EA1-BDB5-90A05E53CE69}" dt="2025-10-20T12:06:18.902" v="15514" actId="20577"/>
        <pc:sldMkLst>
          <pc:docMk/>
          <pc:sldMk cId="4033146787" sldId="690"/>
        </pc:sldMkLst>
        <pc:spChg chg="mod">
          <ac:chgData name="양원혁(컴퓨터공학과)" userId="0d81a1f4-6d96-4ee1-accf-e90cb61109c6" providerId="ADAL" clId="{4D8B3CAC-AB19-4EA1-BDB5-90A05E53CE69}" dt="2025-10-19T08:15:52.549" v="12327" actId="20577"/>
          <ac:spMkLst>
            <pc:docMk/>
            <pc:sldMk cId="4033146787" sldId="690"/>
            <ac:spMk id="22" creationId="{307DD9EC-FE24-C4A6-2096-4F7F85575EC3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양원혁(컴퓨터공학과)" userId="0d81a1f4-6d96-4ee1-accf-e90cb61109c6" providerId="ADAL" clId="{4D8B3CAC-AB19-4EA1-BDB5-90A05E53CE69}" dt="2025-10-18T04:59:52.940" v="9616" actId="20577"/>
              <pc2:cmMkLst xmlns:pc2="http://schemas.microsoft.com/office/powerpoint/2019/9/main/command">
                <pc:docMk/>
                <pc:sldMk cId="4033146787" sldId="690"/>
                <pc2:cmMk id="{A0B73939-2D8E-E549-BA94-D1360C6C3AC3}"/>
              </pc2:cmMkLst>
            </pc226:cmChg>
          </p:ext>
        </pc:extLst>
      </pc:sldChg>
      <pc:sldChg chg="modAnim modNotesTx">
        <pc:chgData name="양원혁(컴퓨터공학과)" userId="0d81a1f4-6d96-4ee1-accf-e90cb61109c6" providerId="ADAL" clId="{4D8B3CAC-AB19-4EA1-BDB5-90A05E53CE69}" dt="2025-10-19T16:06:21.035" v="14352" actId="20577"/>
        <pc:sldMkLst>
          <pc:docMk/>
          <pc:sldMk cId="554220522" sldId="692"/>
        </pc:sldMkLst>
      </pc:sldChg>
      <pc:sldChg chg="addSp delSp modSp del mod modNotesTx">
        <pc:chgData name="양원혁(컴퓨터공학과)" userId="0d81a1f4-6d96-4ee1-accf-e90cb61109c6" providerId="ADAL" clId="{4D8B3CAC-AB19-4EA1-BDB5-90A05E53CE69}" dt="2025-10-19T12:44:13.918" v="13542" actId="2696"/>
        <pc:sldMkLst>
          <pc:docMk/>
          <pc:sldMk cId="3676226738" sldId="693"/>
        </pc:sldMkLst>
      </pc:sldChg>
      <pc:sldChg chg="addSp delSp modSp mod addAnim delAnim modAnim modNotesTx">
        <pc:chgData name="양원혁(컴퓨터공학과)" userId="0d81a1f4-6d96-4ee1-accf-e90cb61109c6" providerId="ADAL" clId="{4D8B3CAC-AB19-4EA1-BDB5-90A05E53CE69}" dt="2025-10-19T01:10:58.820" v="10895" actId="20577"/>
        <pc:sldMkLst>
          <pc:docMk/>
          <pc:sldMk cId="3297882649" sldId="694"/>
        </pc:sldMkLst>
        <pc:spChg chg="mod">
          <ac:chgData name="양원혁(컴퓨터공학과)" userId="0d81a1f4-6d96-4ee1-accf-e90cb61109c6" providerId="ADAL" clId="{4D8B3CAC-AB19-4EA1-BDB5-90A05E53CE69}" dt="2025-10-18T04:54:52.110" v="9604" actId="20578"/>
          <ac:spMkLst>
            <pc:docMk/>
            <pc:sldMk cId="3297882649" sldId="694"/>
            <ac:spMk id="4" creationId="{78113FF4-23EC-2CA8-0E44-D0FC19CDC34C}"/>
          </ac:spMkLst>
        </pc:spChg>
        <pc:spChg chg="add mod">
          <ac:chgData name="양원혁(컴퓨터공학과)" userId="0d81a1f4-6d96-4ee1-accf-e90cb61109c6" providerId="ADAL" clId="{4D8B3CAC-AB19-4EA1-BDB5-90A05E53CE69}" dt="2025-10-18T04:52:24.074" v="9576"/>
          <ac:spMkLst>
            <pc:docMk/>
            <pc:sldMk cId="3297882649" sldId="694"/>
            <ac:spMk id="8" creationId="{E5951969-2CAC-945C-3AF3-B5662993FA08}"/>
          </ac:spMkLst>
        </pc:spChg>
        <pc:spChg chg="add mod topLvl">
          <ac:chgData name="양원혁(컴퓨터공학과)" userId="0d81a1f4-6d96-4ee1-accf-e90cb61109c6" providerId="ADAL" clId="{4D8B3CAC-AB19-4EA1-BDB5-90A05E53CE69}" dt="2025-10-18T05:11:32.886" v="9687" actId="164"/>
          <ac:spMkLst>
            <pc:docMk/>
            <pc:sldMk cId="3297882649" sldId="694"/>
            <ac:spMk id="16" creationId="{107533A4-CD95-3783-A936-834CC5874091}"/>
          </ac:spMkLst>
        </pc:spChg>
        <pc:spChg chg="add mod">
          <ac:chgData name="양원혁(컴퓨터공학과)" userId="0d81a1f4-6d96-4ee1-accf-e90cb61109c6" providerId="ADAL" clId="{4D8B3CAC-AB19-4EA1-BDB5-90A05E53CE69}" dt="2025-10-18T05:11:32.886" v="9687" actId="164"/>
          <ac:spMkLst>
            <pc:docMk/>
            <pc:sldMk cId="3297882649" sldId="694"/>
            <ac:spMk id="20" creationId="{715F2D6F-864F-748F-1245-C5D6D5CD779E}"/>
          </ac:spMkLst>
        </pc:spChg>
        <pc:spChg chg="add mod">
          <ac:chgData name="양원혁(컴퓨터공학과)" userId="0d81a1f4-6d96-4ee1-accf-e90cb61109c6" providerId="ADAL" clId="{4D8B3CAC-AB19-4EA1-BDB5-90A05E53CE69}" dt="2025-10-18T05:11:32.886" v="9687" actId="164"/>
          <ac:spMkLst>
            <pc:docMk/>
            <pc:sldMk cId="3297882649" sldId="694"/>
            <ac:spMk id="21" creationId="{BD5396EF-C50E-8803-0157-891D7E3D8E0C}"/>
          </ac:spMkLst>
        </pc:spChg>
        <pc:spChg chg="add mod">
          <ac:chgData name="양원혁(컴퓨터공학과)" userId="0d81a1f4-6d96-4ee1-accf-e90cb61109c6" providerId="ADAL" clId="{4D8B3CAC-AB19-4EA1-BDB5-90A05E53CE69}" dt="2025-10-18T05:11:32.886" v="9687" actId="164"/>
          <ac:spMkLst>
            <pc:docMk/>
            <pc:sldMk cId="3297882649" sldId="694"/>
            <ac:spMk id="22" creationId="{E988BBA1-77E4-DF85-08B4-6D2201EBBD12}"/>
          </ac:spMkLst>
        </pc:spChg>
        <pc:spChg chg="mod">
          <ac:chgData name="양원혁(컴퓨터공학과)" userId="0d81a1f4-6d96-4ee1-accf-e90cb61109c6" providerId="ADAL" clId="{4D8B3CAC-AB19-4EA1-BDB5-90A05E53CE69}" dt="2025-10-18T05:11:33.849" v="9688"/>
          <ac:spMkLst>
            <pc:docMk/>
            <pc:sldMk cId="3297882649" sldId="694"/>
            <ac:spMk id="25" creationId="{8D377940-EFC1-B52F-0360-A81E7CF14A04}"/>
          </ac:spMkLst>
        </pc:spChg>
        <pc:spChg chg="mod">
          <ac:chgData name="양원혁(컴퓨터공학과)" userId="0d81a1f4-6d96-4ee1-accf-e90cb61109c6" providerId="ADAL" clId="{4D8B3CAC-AB19-4EA1-BDB5-90A05E53CE69}" dt="2025-10-18T05:11:33.849" v="9688"/>
          <ac:spMkLst>
            <pc:docMk/>
            <pc:sldMk cId="3297882649" sldId="694"/>
            <ac:spMk id="28" creationId="{E32AFD6E-302F-E739-9DDB-613B4258CCCF}"/>
          </ac:spMkLst>
        </pc:spChg>
        <pc:spChg chg="mod">
          <ac:chgData name="양원혁(컴퓨터공학과)" userId="0d81a1f4-6d96-4ee1-accf-e90cb61109c6" providerId="ADAL" clId="{4D8B3CAC-AB19-4EA1-BDB5-90A05E53CE69}" dt="2025-10-18T05:11:41.585" v="9712"/>
          <ac:spMkLst>
            <pc:docMk/>
            <pc:sldMk cId="3297882649" sldId="694"/>
            <ac:spMk id="30" creationId="{6A30DC27-98CA-61EC-A363-B6F8C3851533}"/>
          </ac:spMkLst>
        </pc:spChg>
        <pc:spChg chg="mod">
          <ac:chgData name="양원혁(컴퓨터공학과)" userId="0d81a1f4-6d96-4ee1-accf-e90cb61109c6" providerId="ADAL" clId="{4D8B3CAC-AB19-4EA1-BDB5-90A05E53CE69}" dt="2025-10-18T05:11:41.585" v="9712"/>
          <ac:spMkLst>
            <pc:docMk/>
            <pc:sldMk cId="3297882649" sldId="694"/>
            <ac:spMk id="31" creationId="{B3690801-6B6F-662D-68B1-AC60999A1F46}"/>
          </ac:spMkLst>
        </pc:spChg>
        <pc:spChg chg="mod">
          <ac:chgData name="양원혁(컴퓨터공학과)" userId="0d81a1f4-6d96-4ee1-accf-e90cb61109c6" providerId="ADAL" clId="{4D8B3CAC-AB19-4EA1-BDB5-90A05E53CE69}" dt="2025-10-18T05:11:41.585" v="9712"/>
          <ac:spMkLst>
            <pc:docMk/>
            <pc:sldMk cId="3297882649" sldId="694"/>
            <ac:spMk id="33" creationId="{467AF0E5-6D4B-C411-3AC5-287254E0CC99}"/>
          </ac:spMkLst>
        </pc:spChg>
        <pc:spChg chg="mod">
          <ac:chgData name="양원혁(컴퓨터공학과)" userId="0d81a1f4-6d96-4ee1-accf-e90cb61109c6" providerId="ADAL" clId="{4D8B3CAC-AB19-4EA1-BDB5-90A05E53CE69}" dt="2025-10-18T05:13:20.459" v="9825" actId="165"/>
          <ac:spMkLst>
            <pc:docMk/>
            <pc:sldMk cId="3297882649" sldId="694"/>
            <ac:spMk id="40" creationId="{A82BF999-EC89-24C5-04F6-638F3AFD9317}"/>
          </ac:spMkLst>
        </pc:spChg>
        <pc:spChg chg="mod">
          <ac:chgData name="양원혁(컴퓨터공학과)" userId="0d81a1f4-6d96-4ee1-accf-e90cb61109c6" providerId="ADAL" clId="{4D8B3CAC-AB19-4EA1-BDB5-90A05E53CE69}" dt="2025-10-18T05:13:20.459" v="9825" actId="165"/>
          <ac:spMkLst>
            <pc:docMk/>
            <pc:sldMk cId="3297882649" sldId="694"/>
            <ac:spMk id="43" creationId="{55E8C6C0-8D60-F516-E18A-6F2C07977D1F}"/>
          </ac:spMkLst>
        </pc:spChg>
        <pc:spChg chg="mod">
          <ac:chgData name="양원혁(컴퓨터공학과)" userId="0d81a1f4-6d96-4ee1-accf-e90cb61109c6" providerId="ADAL" clId="{4D8B3CAC-AB19-4EA1-BDB5-90A05E53CE69}" dt="2025-10-18T05:13:20.459" v="9825" actId="165"/>
          <ac:spMkLst>
            <pc:docMk/>
            <pc:sldMk cId="3297882649" sldId="694"/>
            <ac:spMk id="45" creationId="{8EA3CDAE-F8F6-A014-1951-0E24470CAC02}"/>
          </ac:spMkLst>
        </pc:spChg>
        <pc:spChg chg="mod">
          <ac:chgData name="양원혁(컴퓨터공학과)" userId="0d81a1f4-6d96-4ee1-accf-e90cb61109c6" providerId="ADAL" clId="{4D8B3CAC-AB19-4EA1-BDB5-90A05E53CE69}" dt="2025-10-18T05:13:20.459" v="9825" actId="165"/>
          <ac:spMkLst>
            <pc:docMk/>
            <pc:sldMk cId="3297882649" sldId="694"/>
            <ac:spMk id="48" creationId="{957781E7-E6CF-344F-8F23-6BF5689671D2}"/>
          </ac:spMkLst>
        </pc:spChg>
        <pc:spChg chg="mod">
          <ac:chgData name="양원혁(컴퓨터공학과)" userId="0d81a1f4-6d96-4ee1-accf-e90cb61109c6" providerId="ADAL" clId="{4D8B3CAC-AB19-4EA1-BDB5-90A05E53CE69}" dt="2025-10-18T05:13:20.459" v="9825" actId="165"/>
          <ac:spMkLst>
            <pc:docMk/>
            <pc:sldMk cId="3297882649" sldId="694"/>
            <ac:spMk id="49" creationId="{ED216C1E-E5F0-C451-CE01-69CB3848A442}"/>
          </ac:spMkLst>
        </pc:spChg>
        <pc:spChg chg="mod">
          <ac:chgData name="양원혁(컴퓨터공학과)" userId="0d81a1f4-6d96-4ee1-accf-e90cb61109c6" providerId="ADAL" clId="{4D8B3CAC-AB19-4EA1-BDB5-90A05E53CE69}" dt="2025-10-18T05:13:20.459" v="9825" actId="165"/>
          <ac:spMkLst>
            <pc:docMk/>
            <pc:sldMk cId="3297882649" sldId="694"/>
            <ac:spMk id="51" creationId="{30BF7993-1E49-BC11-D46D-93C0C31C3EEB}"/>
          </ac:spMkLst>
        </pc:spChg>
        <pc:spChg chg="mod">
          <ac:chgData name="양원혁(컴퓨터공학과)" userId="0d81a1f4-6d96-4ee1-accf-e90cb61109c6" providerId="ADAL" clId="{4D8B3CAC-AB19-4EA1-BDB5-90A05E53CE69}" dt="2025-10-18T05:13:20.459" v="9825" actId="165"/>
          <ac:spMkLst>
            <pc:docMk/>
            <pc:sldMk cId="3297882649" sldId="694"/>
            <ac:spMk id="54" creationId="{18314262-1A35-B9ED-6E4F-73743DBC5F49}"/>
          </ac:spMkLst>
        </pc:spChg>
        <pc:spChg chg="mod">
          <ac:chgData name="양원혁(컴퓨터공학과)" userId="0d81a1f4-6d96-4ee1-accf-e90cb61109c6" providerId="ADAL" clId="{4D8B3CAC-AB19-4EA1-BDB5-90A05E53CE69}" dt="2025-10-18T05:13:20.459" v="9825" actId="165"/>
          <ac:spMkLst>
            <pc:docMk/>
            <pc:sldMk cId="3297882649" sldId="694"/>
            <ac:spMk id="59" creationId="{82EAF3EE-6F12-2056-F300-2E04EFB629A6}"/>
          </ac:spMkLst>
        </pc:spChg>
        <pc:spChg chg="mod">
          <ac:chgData name="양원혁(컴퓨터공학과)" userId="0d81a1f4-6d96-4ee1-accf-e90cb61109c6" providerId="ADAL" clId="{4D8B3CAC-AB19-4EA1-BDB5-90A05E53CE69}" dt="2025-10-18T05:13:32.783" v="9827" actId="165"/>
          <ac:spMkLst>
            <pc:docMk/>
            <pc:sldMk cId="3297882649" sldId="694"/>
            <ac:spMk id="198" creationId="{94AD4862-8136-16F1-F6C6-0DC39743756D}"/>
          </ac:spMkLst>
        </pc:spChg>
        <pc:spChg chg="mod">
          <ac:chgData name="양원혁(컴퓨터공학과)" userId="0d81a1f4-6d96-4ee1-accf-e90cb61109c6" providerId="ADAL" clId="{4D8B3CAC-AB19-4EA1-BDB5-90A05E53CE69}" dt="2025-10-18T05:13:32.783" v="9827" actId="165"/>
          <ac:spMkLst>
            <pc:docMk/>
            <pc:sldMk cId="3297882649" sldId="694"/>
            <ac:spMk id="199" creationId="{25E3D126-6328-5062-201C-F8EFF1F08256}"/>
          </ac:spMkLst>
        </pc:spChg>
        <pc:spChg chg="mod">
          <ac:chgData name="양원혁(컴퓨터공학과)" userId="0d81a1f4-6d96-4ee1-accf-e90cb61109c6" providerId="ADAL" clId="{4D8B3CAC-AB19-4EA1-BDB5-90A05E53CE69}" dt="2025-10-18T05:13:32.783" v="9827" actId="165"/>
          <ac:spMkLst>
            <pc:docMk/>
            <pc:sldMk cId="3297882649" sldId="694"/>
            <ac:spMk id="207" creationId="{E3EA493D-8AAA-5067-9E28-7BCC33D18BD4}"/>
          </ac:spMkLst>
        </pc:spChg>
        <pc:spChg chg="mod">
          <ac:chgData name="양원혁(컴퓨터공학과)" userId="0d81a1f4-6d96-4ee1-accf-e90cb61109c6" providerId="ADAL" clId="{4D8B3CAC-AB19-4EA1-BDB5-90A05E53CE69}" dt="2025-10-18T05:13:32.783" v="9827" actId="165"/>
          <ac:spMkLst>
            <pc:docMk/>
            <pc:sldMk cId="3297882649" sldId="694"/>
            <ac:spMk id="208" creationId="{5031EDE6-0CAE-0727-21A4-A4963E107FCB}"/>
          </ac:spMkLst>
        </pc:spChg>
        <pc:spChg chg="mod">
          <ac:chgData name="양원혁(컴퓨터공학과)" userId="0d81a1f4-6d96-4ee1-accf-e90cb61109c6" providerId="ADAL" clId="{4D8B3CAC-AB19-4EA1-BDB5-90A05E53CE69}" dt="2025-10-18T05:13:32.783" v="9827" actId="165"/>
          <ac:spMkLst>
            <pc:docMk/>
            <pc:sldMk cId="3297882649" sldId="694"/>
            <ac:spMk id="211" creationId="{5E02532B-337A-AFFE-E975-A4E7D48C5456}"/>
          </ac:spMkLst>
        </pc:spChg>
        <pc:spChg chg="mod topLvl">
          <ac:chgData name="양원혁(컴퓨터공학과)" userId="0d81a1f4-6d96-4ee1-accf-e90cb61109c6" providerId="ADAL" clId="{4D8B3CAC-AB19-4EA1-BDB5-90A05E53CE69}" dt="2025-10-18T05:22:31.623" v="9900" actId="164"/>
          <ac:spMkLst>
            <pc:docMk/>
            <pc:sldMk cId="3297882649" sldId="694"/>
            <ac:spMk id="214" creationId="{6AA4E0DC-2982-5311-A28C-AA7776FE0B79}"/>
          </ac:spMkLst>
        </pc:spChg>
        <pc:spChg chg="add mod">
          <ac:chgData name="양원혁(컴퓨터공학과)" userId="0d81a1f4-6d96-4ee1-accf-e90cb61109c6" providerId="ADAL" clId="{4D8B3CAC-AB19-4EA1-BDB5-90A05E53CE69}" dt="2025-10-18T05:16:44.024" v="9859" actId="164"/>
          <ac:spMkLst>
            <pc:docMk/>
            <pc:sldMk cId="3297882649" sldId="694"/>
            <ac:spMk id="217" creationId="{316C00BA-EE14-23C7-8F32-7B79F01635F0}"/>
          </ac:spMkLst>
        </pc:spChg>
        <pc:spChg chg="add mod">
          <ac:chgData name="양원혁(컴퓨터공학과)" userId="0d81a1f4-6d96-4ee1-accf-e90cb61109c6" providerId="ADAL" clId="{4D8B3CAC-AB19-4EA1-BDB5-90A05E53CE69}" dt="2025-10-18T05:16:44.024" v="9859" actId="164"/>
          <ac:spMkLst>
            <pc:docMk/>
            <pc:sldMk cId="3297882649" sldId="694"/>
            <ac:spMk id="218" creationId="{36017A55-19AB-3450-B2BA-92B457FE9236}"/>
          </ac:spMkLst>
        </pc:spChg>
        <pc:spChg chg="mod">
          <ac:chgData name="양원혁(컴퓨터공학과)" userId="0d81a1f4-6d96-4ee1-accf-e90cb61109c6" providerId="ADAL" clId="{4D8B3CAC-AB19-4EA1-BDB5-90A05E53CE69}" dt="2025-10-18T05:16:54.110" v="9862"/>
          <ac:spMkLst>
            <pc:docMk/>
            <pc:sldMk cId="3297882649" sldId="694"/>
            <ac:spMk id="222" creationId="{35A90A02-677D-C3D3-B441-1BCF4DC33EC0}"/>
          </ac:spMkLst>
        </pc:spChg>
        <pc:spChg chg="mod">
          <ac:chgData name="양원혁(컴퓨터공학과)" userId="0d81a1f4-6d96-4ee1-accf-e90cb61109c6" providerId="ADAL" clId="{4D8B3CAC-AB19-4EA1-BDB5-90A05E53CE69}" dt="2025-10-18T05:16:54.110" v="9862"/>
          <ac:spMkLst>
            <pc:docMk/>
            <pc:sldMk cId="3297882649" sldId="694"/>
            <ac:spMk id="223" creationId="{AB6AA614-08E3-BC64-9478-92F230AC32DC}"/>
          </ac:spMkLst>
        </pc:spChg>
        <pc:spChg chg="mod">
          <ac:chgData name="양원혁(컴퓨터공학과)" userId="0d81a1f4-6d96-4ee1-accf-e90cb61109c6" providerId="ADAL" clId="{4D8B3CAC-AB19-4EA1-BDB5-90A05E53CE69}" dt="2025-10-18T05:16:54.110" v="9862"/>
          <ac:spMkLst>
            <pc:docMk/>
            <pc:sldMk cId="3297882649" sldId="694"/>
            <ac:spMk id="225" creationId="{646688F9-0DB5-DA03-1899-F88496D57CF3}"/>
          </ac:spMkLst>
        </pc:spChg>
        <pc:spChg chg="mod">
          <ac:chgData name="양원혁(컴퓨터공학과)" userId="0d81a1f4-6d96-4ee1-accf-e90cb61109c6" providerId="ADAL" clId="{4D8B3CAC-AB19-4EA1-BDB5-90A05E53CE69}" dt="2025-10-18T05:17:22.902" v="9869"/>
          <ac:spMkLst>
            <pc:docMk/>
            <pc:sldMk cId="3297882649" sldId="694"/>
            <ac:spMk id="229" creationId="{9BFF61DD-6C08-52E6-59E3-DF92301EE105}"/>
          </ac:spMkLst>
        </pc:spChg>
        <pc:spChg chg="mod">
          <ac:chgData name="양원혁(컴퓨터공학과)" userId="0d81a1f4-6d96-4ee1-accf-e90cb61109c6" providerId="ADAL" clId="{4D8B3CAC-AB19-4EA1-BDB5-90A05E53CE69}" dt="2025-10-18T05:17:22.902" v="9869"/>
          <ac:spMkLst>
            <pc:docMk/>
            <pc:sldMk cId="3297882649" sldId="694"/>
            <ac:spMk id="230" creationId="{8BA82846-3A55-A923-D1A0-453C847DD13A}"/>
          </ac:spMkLst>
        </pc:spChg>
        <pc:spChg chg="mod">
          <ac:chgData name="양원혁(컴퓨터공학과)" userId="0d81a1f4-6d96-4ee1-accf-e90cb61109c6" providerId="ADAL" clId="{4D8B3CAC-AB19-4EA1-BDB5-90A05E53CE69}" dt="2025-10-18T05:17:22.902" v="9869"/>
          <ac:spMkLst>
            <pc:docMk/>
            <pc:sldMk cId="3297882649" sldId="694"/>
            <ac:spMk id="232" creationId="{E7FA3ED3-5D65-6584-8EC2-7277DEF1AEC6}"/>
          </ac:spMkLst>
        </pc:spChg>
        <pc:spChg chg="mod">
          <ac:chgData name="양원혁(컴퓨터공학과)" userId="0d81a1f4-6d96-4ee1-accf-e90cb61109c6" providerId="ADAL" clId="{4D8B3CAC-AB19-4EA1-BDB5-90A05E53CE69}" dt="2025-10-18T05:17:22.902" v="9869"/>
          <ac:spMkLst>
            <pc:docMk/>
            <pc:sldMk cId="3297882649" sldId="694"/>
            <ac:spMk id="233" creationId="{28B9E575-4878-C2E4-83E0-68C671809F5D}"/>
          </ac:spMkLst>
        </pc:spChg>
        <pc:spChg chg="mod">
          <ac:chgData name="양원혁(컴퓨터공학과)" userId="0d81a1f4-6d96-4ee1-accf-e90cb61109c6" providerId="ADAL" clId="{4D8B3CAC-AB19-4EA1-BDB5-90A05E53CE69}" dt="2025-10-18T05:17:22.902" v="9869"/>
          <ac:spMkLst>
            <pc:docMk/>
            <pc:sldMk cId="3297882649" sldId="694"/>
            <ac:spMk id="235" creationId="{EA7AF164-48D8-978E-6851-DEFB356CF826}"/>
          </ac:spMkLst>
        </pc:spChg>
        <pc:spChg chg="mod">
          <ac:chgData name="양원혁(컴퓨터공학과)" userId="0d81a1f4-6d96-4ee1-accf-e90cb61109c6" providerId="ADAL" clId="{4D8B3CAC-AB19-4EA1-BDB5-90A05E53CE69}" dt="2025-10-18T05:17:36.224" v="9875"/>
          <ac:spMkLst>
            <pc:docMk/>
            <pc:sldMk cId="3297882649" sldId="694"/>
            <ac:spMk id="237" creationId="{E80B83B3-6FA7-0DDA-4671-D857A07E09BD}"/>
          </ac:spMkLst>
        </pc:spChg>
        <pc:spChg chg="mod">
          <ac:chgData name="양원혁(컴퓨터공학과)" userId="0d81a1f4-6d96-4ee1-accf-e90cb61109c6" providerId="ADAL" clId="{4D8B3CAC-AB19-4EA1-BDB5-90A05E53CE69}" dt="2025-10-18T05:17:36.224" v="9875"/>
          <ac:spMkLst>
            <pc:docMk/>
            <pc:sldMk cId="3297882649" sldId="694"/>
            <ac:spMk id="238" creationId="{EF91935F-FE98-526B-BA47-2CB4109C63F9}"/>
          </ac:spMkLst>
        </pc:spChg>
        <pc:spChg chg="mod">
          <ac:chgData name="양원혁(컴퓨터공학과)" userId="0d81a1f4-6d96-4ee1-accf-e90cb61109c6" providerId="ADAL" clId="{4D8B3CAC-AB19-4EA1-BDB5-90A05E53CE69}" dt="2025-10-18T05:17:36.224" v="9875"/>
          <ac:spMkLst>
            <pc:docMk/>
            <pc:sldMk cId="3297882649" sldId="694"/>
            <ac:spMk id="240" creationId="{A6AB8B9D-D504-90E1-BA22-3D54DEC6B4A6}"/>
          </ac:spMkLst>
        </pc:spChg>
        <pc:spChg chg="mod">
          <ac:chgData name="양원혁(컴퓨터공학과)" userId="0d81a1f4-6d96-4ee1-accf-e90cb61109c6" providerId="ADAL" clId="{4D8B3CAC-AB19-4EA1-BDB5-90A05E53CE69}" dt="2025-10-18T05:17:36.224" v="9875"/>
          <ac:spMkLst>
            <pc:docMk/>
            <pc:sldMk cId="3297882649" sldId="694"/>
            <ac:spMk id="242" creationId="{64C78195-0A10-8878-0C2C-E23F77F3293D}"/>
          </ac:spMkLst>
        </pc:spChg>
        <pc:spChg chg="mod">
          <ac:chgData name="양원혁(컴퓨터공학과)" userId="0d81a1f4-6d96-4ee1-accf-e90cb61109c6" providerId="ADAL" clId="{4D8B3CAC-AB19-4EA1-BDB5-90A05E53CE69}" dt="2025-10-18T05:17:36.224" v="9875"/>
          <ac:spMkLst>
            <pc:docMk/>
            <pc:sldMk cId="3297882649" sldId="694"/>
            <ac:spMk id="245" creationId="{A34A26CC-9FDF-5E3B-2458-1189BF376527}"/>
          </ac:spMkLst>
        </pc:spChg>
        <pc:spChg chg="mod">
          <ac:chgData name="양원혁(컴퓨터공학과)" userId="0d81a1f4-6d96-4ee1-accf-e90cb61109c6" providerId="ADAL" clId="{4D8B3CAC-AB19-4EA1-BDB5-90A05E53CE69}" dt="2025-10-18T04:47:50.187" v="9541" actId="14100"/>
          <ac:spMkLst>
            <pc:docMk/>
            <pc:sldMk cId="3297882649" sldId="694"/>
            <ac:spMk id="363" creationId="{0E36C6C9-A5D1-B571-51A4-09E500F17C64}"/>
          </ac:spMkLst>
        </pc:spChg>
        <pc:spChg chg="mod">
          <ac:chgData name="양원혁(컴퓨터공학과)" userId="0d81a1f4-6d96-4ee1-accf-e90cb61109c6" providerId="ADAL" clId="{4D8B3CAC-AB19-4EA1-BDB5-90A05E53CE69}" dt="2025-10-18T04:47:50.501" v="9542" actId="1076"/>
          <ac:spMkLst>
            <pc:docMk/>
            <pc:sldMk cId="3297882649" sldId="694"/>
            <ac:spMk id="367" creationId="{4E88B045-350E-313B-3B58-D8F3EFF4435B}"/>
          </ac:spMkLst>
        </pc:spChg>
        <pc:spChg chg="mod">
          <ac:chgData name="양원혁(컴퓨터공학과)" userId="0d81a1f4-6d96-4ee1-accf-e90cb61109c6" providerId="ADAL" clId="{4D8B3CAC-AB19-4EA1-BDB5-90A05E53CE69}" dt="2025-10-18T04:47:50.187" v="9541" actId="14100"/>
          <ac:spMkLst>
            <pc:docMk/>
            <pc:sldMk cId="3297882649" sldId="694"/>
            <ac:spMk id="370" creationId="{73ADD80A-095E-79FC-8CC7-8424B3B89501}"/>
          </ac:spMkLst>
        </pc:spChg>
        <pc:spChg chg="mod">
          <ac:chgData name="양원혁(컴퓨터공학과)" userId="0d81a1f4-6d96-4ee1-accf-e90cb61109c6" providerId="ADAL" clId="{4D8B3CAC-AB19-4EA1-BDB5-90A05E53CE69}" dt="2025-10-18T04:47:50.501" v="9542" actId="1076"/>
          <ac:spMkLst>
            <pc:docMk/>
            <pc:sldMk cId="3297882649" sldId="694"/>
            <ac:spMk id="371" creationId="{03DE1E20-0924-01C1-5EAB-01675CF02A4C}"/>
          </ac:spMkLst>
        </pc:spChg>
        <pc:spChg chg="mod">
          <ac:chgData name="양원혁(컴퓨터공학과)" userId="0d81a1f4-6d96-4ee1-accf-e90cb61109c6" providerId="ADAL" clId="{4D8B3CAC-AB19-4EA1-BDB5-90A05E53CE69}" dt="2025-10-18T04:47:50.187" v="9541" actId="14100"/>
          <ac:spMkLst>
            <pc:docMk/>
            <pc:sldMk cId="3297882649" sldId="694"/>
            <ac:spMk id="373" creationId="{FFF34BA9-563C-880C-72D2-2BAB8D3A505F}"/>
          </ac:spMkLst>
        </pc:spChg>
        <pc:spChg chg="mod">
          <ac:chgData name="양원혁(컴퓨터공학과)" userId="0d81a1f4-6d96-4ee1-accf-e90cb61109c6" providerId="ADAL" clId="{4D8B3CAC-AB19-4EA1-BDB5-90A05E53CE69}" dt="2025-10-18T04:47:50.501" v="9542" actId="1076"/>
          <ac:spMkLst>
            <pc:docMk/>
            <pc:sldMk cId="3297882649" sldId="694"/>
            <ac:spMk id="374" creationId="{13660FFA-5E43-5385-D69F-1E5790476701}"/>
          </ac:spMkLst>
        </pc:spChg>
        <pc:spChg chg="mod ord topLvl">
          <ac:chgData name="양원혁(컴퓨터공학과)" userId="0d81a1f4-6d96-4ee1-accf-e90cb61109c6" providerId="ADAL" clId="{4D8B3CAC-AB19-4EA1-BDB5-90A05E53CE69}" dt="2025-10-18T05:23:10.076" v="9904" actId="166"/>
          <ac:spMkLst>
            <pc:docMk/>
            <pc:sldMk cId="3297882649" sldId="694"/>
            <ac:spMk id="377" creationId="{856B80EA-A132-E398-5D83-D342D1CD7FF2}"/>
          </ac:spMkLst>
        </pc:spChg>
        <pc:spChg chg="mod">
          <ac:chgData name="양원혁(컴퓨터공학과)" userId="0d81a1f4-6d96-4ee1-accf-e90cb61109c6" providerId="ADAL" clId="{4D8B3CAC-AB19-4EA1-BDB5-90A05E53CE69}" dt="2025-10-18T04:47:50.501" v="9542" actId="1076"/>
          <ac:spMkLst>
            <pc:docMk/>
            <pc:sldMk cId="3297882649" sldId="694"/>
            <ac:spMk id="419" creationId="{708BC1A4-5152-D7C1-CFB8-8A299F471A20}"/>
          </ac:spMkLst>
        </pc:spChg>
        <pc:spChg chg="mod">
          <ac:chgData name="양원혁(컴퓨터공학과)" userId="0d81a1f4-6d96-4ee1-accf-e90cb61109c6" providerId="ADAL" clId="{4D8B3CAC-AB19-4EA1-BDB5-90A05E53CE69}" dt="2025-10-18T04:47:50.501" v="9542" actId="1076"/>
          <ac:spMkLst>
            <pc:docMk/>
            <pc:sldMk cId="3297882649" sldId="694"/>
            <ac:spMk id="420" creationId="{7C77B1D1-400A-E8D9-8608-B1F522DBAB59}"/>
          </ac:spMkLst>
        </pc:spChg>
        <pc:grpChg chg="add mod">
          <ac:chgData name="양원혁(컴퓨터공학과)" userId="0d81a1f4-6d96-4ee1-accf-e90cb61109c6" providerId="ADAL" clId="{4D8B3CAC-AB19-4EA1-BDB5-90A05E53CE69}" dt="2025-10-18T05:13:18.048" v="9824" actId="554"/>
          <ac:grpSpMkLst>
            <pc:docMk/>
            <pc:sldMk cId="3297882649" sldId="694"/>
            <ac:grpSpMk id="23" creationId="{22EEE103-7768-361E-751B-D0E04D9BED6F}"/>
          </ac:grpSpMkLst>
        </pc:grpChg>
        <pc:grpChg chg="add mod">
          <ac:chgData name="양원혁(컴퓨터공학과)" userId="0d81a1f4-6d96-4ee1-accf-e90cb61109c6" providerId="ADAL" clId="{4D8B3CAC-AB19-4EA1-BDB5-90A05E53CE69}" dt="2025-10-18T05:22:31.623" v="9900" actId="164"/>
          <ac:grpSpMkLst>
            <pc:docMk/>
            <pc:sldMk cId="3297882649" sldId="694"/>
            <ac:grpSpMk id="24" creationId="{5E382703-00FD-EBEA-4270-E11210EF5E1D}"/>
          </ac:grpSpMkLst>
        </pc:grpChg>
        <pc:grpChg chg="add mod">
          <ac:chgData name="양원혁(컴퓨터공학과)" userId="0d81a1f4-6d96-4ee1-accf-e90cb61109c6" providerId="ADAL" clId="{4D8B3CAC-AB19-4EA1-BDB5-90A05E53CE69}" dt="2025-10-18T05:13:18.048" v="9824" actId="554"/>
          <ac:grpSpMkLst>
            <pc:docMk/>
            <pc:sldMk cId="3297882649" sldId="694"/>
            <ac:grpSpMk id="29" creationId="{B76DF4A6-7F64-B371-69FB-08AB52E6350B}"/>
          </ac:grpSpMkLst>
        </pc:grpChg>
        <pc:grpChg chg="mod">
          <ac:chgData name="양원혁(컴퓨터공학과)" userId="0d81a1f4-6d96-4ee1-accf-e90cb61109c6" providerId="ADAL" clId="{4D8B3CAC-AB19-4EA1-BDB5-90A05E53CE69}" dt="2025-10-18T05:13:25.097" v="9826" actId="554"/>
          <ac:grpSpMkLst>
            <pc:docMk/>
            <pc:sldMk cId="3297882649" sldId="694"/>
            <ac:grpSpMk id="39" creationId="{C20D83B0-819B-F25C-2808-AE83B3118912}"/>
          </ac:grpSpMkLst>
        </pc:grpChg>
        <pc:grpChg chg="mod">
          <ac:chgData name="양원혁(컴퓨터공학과)" userId="0d81a1f4-6d96-4ee1-accf-e90cb61109c6" providerId="ADAL" clId="{4D8B3CAC-AB19-4EA1-BDB5-90A05E53CE69}" dt="2025-10-18T05:13:25.097" v="9826" actId="554"/>
          <ac:grpSpMkLst>
            <pc:docMk/>
            <pc:sldMk cId="3297882649" sldId="694"/>
            <ac:grpSpMk id="44" creationId="{F5F4435B-42CB-D738-0608-A5407C237C26}"/>
          </ac:grpSpMkLst>
        </pc:grpChg>
        <pc:grpChg chg="mod">
          <ac:chgData name="양원혁(컴퓨터공학과)" userId="0d81a1f4-6d96-4ee1-accf-e90cb61109c6" providerId="ADAL" clId="{4D8B3CAC-AB19-4EA1-BDB5-90A05E53CE69}" dt="2025-10-18T05:22:31.623" v="9900" actId="164"/>
          <ac:grpSpMkLst>
            <pc:docMk/>
            <pc:sldMk cId="3297882649" sldId="694"/>
            <ac:grpSpMk id="50" creationId="{A0E7C974-6380-F8CA-8857-89F282ABC829}"/>
          </ac:grpSpMkLst>
        </pc:grpChg>
        <pc:grpChg chg="add del mod">
          <ac:chgData name="양원혁(컴퓨터공학과)" userId="0d81a1f4-6d96-4ee1-accf-e90cb61109c6" providerId="ADAL" clId="{4D8B3CAC-AB19-4EA1-BDB5-90A05E53CE69}" dt="2025-10-18T05:22:31.623" v="9900" actId="164"/>
          <ac:grpSpMkLst>
            <pc:docMk/>
            <pc:sldMk cId="3297882649" sldId="694"/>
            <ac:grpSpMk id="55" creationId="{5B994C05-0081-5C38-D837-7BDB04160808}"/>
          </ac:grpSpMkLst>
        </pc:grpChg>
        <pc:grpChg chg="mod">
          <ac:chgData name="양원혁(컴퓨터공학과)" userId="0d81a1f4-6d96-4ee1-accf-e90cb61109c6" providerId="ADAL" clId="{4D8B3CAC-AB19-4EA1-BDB5-90A05E53CE69}" dt="2025-10-18T05:22:31.623" v="9900" actId="164"/>
          <ac:grpSpMkLst>
            <pc:docMk/>
            <pc:sldMk cId="3297882649" sldId="694"/>
            <ac:grpSpMk id="193" creationId="{46A4CBF7-8703-8448-1D51-D2C1EAA88CF8}"/>
          </ac:grpSpMkLst>
        </pc:grpChg>
        <pc:grpChg chg="mod">
          <ac:chgData name="양원혁(컴퓨터공학과)" userId="0d81a1f4-6d96-4ee1-accf-e90cb61109c6" providerId="ADAL" clId="{4D8B3CAC-AB19-4EA1-BDB5-90A05E53CE69}" dt="2025-10-18T05:22:31.623" v="9900" actId="164"/>
          <ac:grpSpMkLst>
            <pc:docMk/>
            <pc:sldMk cId="3297882649" sldId="694"/>
            <ac:grpSpMk id="194" creationId="{B5E1005E-DBF6-CB6E-2961-504F9FF06378}"/>
          </ac:grpSpMkLst>
        </pc:grpChg>
        <pc:grpChg chg="mod">
          <ac:chgData name="양원혁(컴퓨터공학과)" userId="0d81a1f4-6d96-4ee1-accf-e90cb61109c6" providerId="ADAL" clId="{4D8B3CAC-AB19-4EA1-BDB5-90A05E53CE69}" dt="2025-10-18T05:22:31.623" v="9900" actId="164"/>
          <ac:grpSpMkLst>
            <pc:docMk/>
            <pc:sldMk cId="3297882649" sldId="694"/>
            <ac:grpSpMk id="196" creationId="{AA1875D9-4E78-D0C4-AE66-C986C80731B2}"/>
          </ac:grpSpMkLst>
        </pc:grpChg>
        <pc:grpChg chg="add mod">
          <ac:chgData name="양원혁(컴퓨터공학과)" userId="0d81a1f4-6d96-4ee1-accf-e90cb61109c6" providerId="ADAL" clId="{4D8B3CAC-AB19-4EA1-BDB5-90A05E53CE69}" dt="2025-10-18T05:16:52.376" v="9861" actId="1035"/>
          <ac:grpSpMkLst>
            <pc:docMk/>
            <pc:sldMk cId="3297882649" sldId="694"/>
            <ac:grpSpMk id="220" creationId="{14F27FD7-D506-C021-DFC9-F4BC06DA665A}"/>
          </ac:grpSpMkLst>
        </pc:grpChg>
        <pc:grpChg chg="add mod">
          <ac:chgData name="양원혁(컴퓨터공학과)" userId="0d81a1f4-6d96-4ee1-accf-e90cb61109c6" providerId="ADAL" clId="{4D8B3CAC-AB19-4EA1-BDB5-90A05E53CE69}" dt="2025-10-18T05:17:01.890" v="9866" actId="1035"/>
          <ac:grpSpMkLst>
            <pc:docMk/>
            <pc:sldMk cId="3297882649" sldId="694"/>
            <ac:grpSpMk id="221" creationId="{F02DB82B-6D3B-4C82-98A1-0839E7638231}"/>
          </ac:grpSpMkLst>
        </pc:grpChg>
        <pc:grpChg chg="add mod">
          <ac:chgData name="양원혁(컴퓨터공학과)" userId="0d81a1f4-6d96-4ee1-accf-e90cb61109c6" providerId="ADAL" clId="{4D8B3CAC-AB19-4EA1-BDB5-90A05E53CE69}" dt="2025-10-18T05:17:31.634" v="9874" actId="1035"/>
          <ac:grpSpMkLst>
            <pc:docMk/>
            <pc:sldMk cId="3297882649" sldId="694"/>
            <ac:grpSpMk id="226" creationId="{7CF312C4-8004-0302-B930-5E6C21006E6A}"/>
          </ac:grpSpMkLst>
        </pc:grpChg>
        <pc:grpChg chg="add mod">
          <ac:chgData name="양원혁(컴퓨터공학과)" userId="0d81a1f4-6d96-4ee1-accf-e90cb61109c6" providerId="ADAL" clId="{4D8B3CAC-AB19-4EA1-BDB5-90A05E53CE69}" dt="2025-10-18T05:17:31.634" v="9874" actId="1035"/>
          <ac:grpSpMkLst>
            <pc:docMk/>
            <pc:sldMk cId="3297882649" sldId="694"/>
            <ac:grpSpMk id="231" creationId="{E9174BBE-1D21-085E-F1E7-E9462F6A9A77}"/>
          </ac:grpSpMkLst>
        </pc:grpChg>
        <pc:grpChg chg="add mod">
          <ac:chgData name="양원혁(컴퓨터공학과)" userId="0d81a1f4-6d96-4ee1-accf-e90cb61109c6" providerId="ADAL" clId="{4D8B3CAC-AB19-4EA1-BDB5-90A05E53CE69}" dt="2025-10-18T05:18:02.478" v="9886" actId="1035"/>
          <ac:grpSpMkLst>
            <pc:docMk/>
            <pc:sldMk cId="3297882649" sldId="694"/>
            <ac:grpSpMk id="236" creationId="{2EB248E1-1BFD-2095-34D7-24DEF2EB878E}"/>
          </ac:grpSpMkLst>
        </pc:grpChg>
        <pc:grpChg chg="add mod">
          <ac:chgData name="양원혁(컴퓨터공학과)" userId="0d81a1f4-6d96-4ee1-accf-e90cb61109c6" providerId="ADAL" clId="{4D8B3CAC-AB19-4EA1-BDB5-90A05E53CE69}" dt="2025-10-18T05:22:31.623" v="9900" actId="164"/>
          <ac:grpSpMkLst>
            <pc:docMk/>
            <pc:sldMk cId="3297882649" sldId="694"/>
            <ac:grpSpMk id="241" creationId="{F39A12D0-B84F-7191-65E3-30195ACAB394}"/>
          </ac:grpSpMkLst>
        </pc:grpChg>
        <pc:grpChg chg="add mod">
          <ac:chgData name="양원혁(컴퓨터공학과)" userId="0d81a1f4-6d96-4ee1-accf-e90cb61109c6" providerId="ADAL" clId="{4D8B3CAC-AB19-4EA1-BDB5-90A05E53CE69}" dt="2025-10-18T05:22:31.623" v="9900" actId="164"/>
          <ac:grpSpMkLst>
            <pc:docMk/>
            <pc:sldMk cId="3297882649" sldId="694"/>
            <ac:grpSpMk id="246" creationId="{98B2861D-CFFD-2E2E-0D95-DDC8FB41C4C5}"/>
          </ac:grpSpMkLst>
        </pc:grpChg>
        <pc:grpChg chg="mod">
          <ac:chgData name="양원혁(컴퓨터공학과)" userId="0d81a1f4-6d96-4ee1-accf-e90cb61109c6" providerId="ADAL" clId="{4D8B3CAC-AB19-4EA1-BDB5-90A05E53CE69}" dt="2025-10-18T04:47:51.565" v="9545" actId="1076"/>
          <ac:grpSpMkLst>
            <pc:docMk/>
            <pc:sldMk cId="3297882649" sldId="694"/>
            <ac:grpSpMk id="382" creationId="{7FB4120C-91C5-4EBB-C33F-274238895E75}"/>
          </ac:grpSpMkLst>
        </pc:grpChg>
        <pc:grpChg chg="mod">
          <ac:chgData name="양원혁(컴퓨터공학과)" userId="0d81a1f4-6d96-4ee1-accf-e90cb61109c6" providerId="ADAL" clId="{4D8B3CAC-AB19-4EA1-BDB5-90A05E53CE69}" dt="2025-10-18T05:22:31.623" v="9900" actId="164"/>
          <ac:grpSpMkLst>
            <pc:docMk/>
            <pc:sldMk cId="3297882649" sldId="694"/>
            <ac:grpSpMk id="422" creationId="{1CAEF38C-E3A6-8967-4246-12DAEF8DB76C}"/>
          </ac:grpSpMkLst>
        </pc:grpChg>
        <pc:grpChg chg="mod ord">
          <ac:chgData name="양원혁(컴퓨터공학과)" userId="0d81a1f4-6d96-4ee1-accf-e90cb61109c6" providerId="ADAL" clId="{4D8B3CAC-AB19-4EA1-BDB5-90A05E53CE69}" dt="2025-10-18T05:22:59.009" v="9903" actId="166"/>
          <ac:grpSpMkLst>
            <pc:docMk/>
            <pc:sldMk cId="3297882649" sldId="694"/>
            <ac:grpSpMk id="423" creationId="{AB933494-8514-CF84-D0BC-B0CC6B152E3D}"/>
          </ac:grpSpMkLst>
        </pc:grpChg>
        <pc:cxnChg chg="mod">
          <ac:chgData name="양원혁(컴퓨터공학과)" userId="0d81a1f4-6d96-4ee1-accf-e90cb61109c6" providerId="ADAL" clId="{4D8B3CAC-AB19-4EA1-BDB5-90A05E53CE69}" dt="2025-10-18T04:52:44.274" v="9577" actId="14100"/>
          <ac:cxnSpMkLst>
            <pc:docMk/>
            <pc:sldMk cId="3297882649" sldId="694"/>
            <ac:cxnSpMk id="415" creationId="{CF9FDDCE-D853-EEDB-5E80-2B704FC3459B}"/>
          </ac:cxnSpMkLst>
        </pc:cxnChg>
        <pc:cxnChg chg="mod">
          <ac:chgData name="양원혁(컴퓨터공학과)" userId="0d81a1f4-6d96-4ee1-accf-e90cb61109c6" providerId="ADAL" clId="{4D8B3CAC-AB19-4EA1-BDB5-90A05E53CE69}" dt="2025-10-18T04:48:42.837" v="9556" actId="14100"/>
          <ac:cxnSpMkLst>
            <pc:docMk/>
            <pc:sldMk cId="3297882649" sldId="694"/>
            <ac:cxnSpMk id="416" creationId="{30892138-EC64-1AF8-8F78-403355144F9E}"/>
          </ac:cxnSpMkLst>
        </pc:cxnChg>
      </pc:sldChg>
      <pc:sldChg chg="modSp mod modAnim modNotesTx">
        <pc:chgData name="양원혁(컴퓨터공학과)" userId="0d81a1f4-6d96-4ee1-accf-e90cb61109c6" providerId="ADAL" clId="{4D8B3CAC-AB19-4EA1-BDB5-90A05E53CE69}" dt="2025-10-20T15:15:47.974" v="15601" actId="20577"/>
        <pc:sldMkLst>
          <pc:docMk/>
          <pc:sldMk cId="3208474938" sldId="695"/>
        </pc:sldMkLst>
        <pc:spChg chg="mod">
          <ac:chgData name="양원혁(컴퓨터공학과)" userId="0d81a1f4-6d96-4ee1-accf-e90cb61109c6" providerId="ADAL" clId="{4D8B3CAC-AB19-4EA1-BDB5-90A05E53CE69}" dt="2025-10-20T12:56:41.152" v="15545" actId="1076"/>
          <ac:spMkLst>
            <pc:docMk/>
            <pc:sldMk cId="3208474938" sldId="695"/>
            <ac:spMk id="2" creationId="{E688185B-BED3-156C-0F46-AD7EF89BFE85}"/>
          </ac:spMkLst>
        </pc:spChg>
        <pc:spChg chg="mod">
          <ac:chgData name="양원혁(컴퓨터공학과)" userId="0d81a1f4-6d96-4ee1-accf-e90cb61109c6" providerId="ADAL" clId="{4D8B3CAC-AB19-4EA1-BDB5-90A05E53CE69}" dt="2025-10-20T15:15:47.974" v="15601" actId="20577"/>
          <ac:spMkLst>
            <pc:docMk/>
            <pc:sldMk cId="3208474938" sldId="695"/>
            <ac:spMk id="7" creationId="{C87A6FF4-9E96-9EA8-24AA-BFF9F61DE36F}"/>
          </ac:spMkLst>
        </pc:spChg>
      </pc:sldChg>
      <pc:sldChg chg="modTransition modAnim modNotesTx">
        <pc:chgData name="양원혁(컴퓨터공학과)" userId="0d81a1f4-6d96-4ee1-accf-e90cb61109c6" providerId="ADAL" clId="{4D8B3CAC-AB19-4EA1-BDB5-90A05E53CE69}" dt="2025-10-18T16:18:52.891" v="10843"/>
        <pc:sldMkLst>
          <pc:docMk/>
          <pc:sldMk cId="1681134654" sldId="696"/>
        </pc:sldMkLst>
      </pc:sldChg>
      <pc:sldChg chg="addSp delSp modSp mod modTransition delAnim modAnim modNotesTx">
        <pc:chgData name="양원혁(컴퓨터공학과)" userId="0d81a1f4-6d96-4ee1-accf-e90cb61109c6" providerId="ADAL" clId="{4D8B3CAC-AB19-4EA1-BDB5-90A05E53CE69}" dt="2025-10-19T07:36:45.439" v="12222" actId="208"/>
        <pc:sldMkLst>
          <pc:docMk/>
          <pc:sldMk cId="3429573038" sldId="697"/>
        </pc:sldMkLst>
        <pc:spChg chg="mod">
          <ac:chgData name="양원혁(컴퓨터공학과)" userId="0d81a1f4-6d96-4ee1-accf-e90cb61109c6" providerId="ADAL" clId="{4D8B3CAC-AB19-4EA1-BDB5-90A05E53CE69}" dt="2025-10-19T07:36:45.439" v="12222" actId="208"/>
          <ac:spMkLst>
            <pc:docMk/>
            <pc:sldMk cId="3429573038" sldId="697"/>
            <ac:spMk id="3" creationId="{B9F8770D-113C-D8A5-D6D9-0340E454E832}"/>
          </ac:spMkLst>
        </pc:spChg>
        <pc:spChg chg="mod">
          <ac:chgData name="양원혁(컴퓨터공학과)" userId="0d81a1f4-6d96-4ee1-accf-e90cb61109c6" providerId="ADAL" clId="{4D8B3CAC-AB19-4EA1-BDB5-90A05E53CE69}" dt="2025-10-18T04:47:55.617" v="9549" actId="113"/>
          <ac:spMkLst>
            <pc:docMk/>
            <pc:sldMk cId="3429573038" sldId="697"/>
            <ac:spMk id="4" creationId="{07BB6111-3520-C898-052A-B8C0F0D60A36}"/>
          </ac:spMkLst>
        </pc:spChg>
        <pc:spChg chg="add mod">
          <ac:chgData name="양원혁(컴퓨터공학과)" userId="0d81a1f4-6d96-4ee1-accf-e90cb61109c6" providerId="ADAL" clId="{4D8B3CAC-AB19-4EA1-BDB5-90A05E53CE69}" dt="2025-10-19T07:35:57.137" v="12216" actId="164"/>
          <ac:spMkLst>
            <pc:docMk/>
            <pc:sldMk cId="3429573038" sldId="697"/>
            <ac:spMk id="5" creationId="{A6CA4A2B-3682-1AE6-0094-9CCF4E930553}"/>
          </ac:spMkLst>
        </pc:spChg>
        <pc:spChg chg="mod topLvl">
          <ac:chgData name="양원혁(컴퓨터공학과)" userId="0d81a1f4-6d96-4ee1-accf-e90cb61109c6" providerId="ADAL" clId="{4D8B3CAC-AB19-4EA1-BDB5-90A05E53CE69}" dt="2025-10-19T07:35:57.137" v="12216" actId="164"/>
          <ac:spMkLst>
            <pc:docMk/>
            <pc:sldMk cId="3429573038" sldId="697"/>
            <ac:spMk id="18" creationId="{9CB270DB-FA5A-DFCC-AE12-082AEAA4ECAB}"/>
          </ac:spMkLst>
        </pc:spChg>
        <pc:spChg chg="mod topLvl">
          <ac:chgData name="양원혁(컴퓨터공학과)" userId="0d81a1f4-6d96-4ee1-accf-e90cb61109c6" providerId="ADAL" clId="{4D8B3CAC-AB19-4EA1-BDB5-90A05E53CE69}" dt="2025-10-19T07:36:02.123" v="12218" actId="164"/>
          <ac:spMkLst>
            <pc:docMk/>
            <pc:sldMk cId="3429573038" sldId="697"/>
            <ac:spMk id="22" creationId="{50636CAC-1EF0-63B3-5972-E025C33189E1}"/>
          </ac:spMkLst>
        </pc:spChg>
        <pc:grpChg chg="add mod">
          <ac:chgData name="양원혁(컴퓨터공학과)" userId="0d81a1f4-6d96-4ee1-accf-e90cb61109c6" providerId="ADAL" clId="{4D8B3CAC-AB19-4EA1-BDB5-90A05E53CE69}" dt="2025-10-19T07:35:00.010" v="12201" actId="164"/>
          <ac:grpSpMkLst>
            <pc:docMk/>
            <pc:sldMk cId="3429573038" sldId="697"/>
            <ac:grpSpMk id="44" creationId="{B77C371A-53DA-EAE3-4809-E3067094FCEB}"/>
          </ac:grpSpMkLst>
        </pc:grpChg>
        <pc:grpChg chg="add mod">
          <ac:chgData name="양원혁(컴퓨터공학과)" userId="0d81a1f4-6d96-4ee1-accf-e90cb61109c6" providerId="ADAL" clId="{4D8B3CAC-AB19-4EA1-BDB5-90A05E53CE69}" dt="2025-10-19T07:35:57.137" v="12216" actId="164"/>
          <ac:grpSpMkLst>
            <pc:docMk/>
            <pc:sldMk cId="3429573038" sldId="697"/>
            <ac:grpSpMk id="51" creationId="{B832348E-55BF-07BC-E49D-3358B735855D}"/>
          </ac:grpSpMkLst>
        </pc:grpChg>
        <pc:grpChg chg="add mod">
          <ac:chgData name="양원혁(컴퓨터공학과)" userId="0d81a1f4-6d96-4ee1-accf-e90cb61109c6" providerId="ADAL" clId="{4D8B3CAC-AB19-4EA1-BDB5-90A05E53CE69}" dt="2025-10-19T07:36:02.123" v="12218" actId="164"/>
          <ac:grpSpMkLst>
            <pc:docMk/>
            <pc:sldMk cId="3429573038" sldId="697"/>
            <ac:grpSpMk id="52" creationId="{3C6FAE4B-8E32-F91F-B525-D330604125AE}"/>
          </ac:grpSpMkLst>
        </pc:grpChg>
        <pc:cxnChg chg="add mod">
          <ac:chgData name="양원혁(컴퓨터공학과)" userId="0d81a1f4-6d96-4ee1-accf-e90cb61109c6" providerId="ADAL" clId="{4D8B3CAC-AB19-4EA1-BDB5-90A05E53CE69}" dt="2025-10-19T07:35:00.010" v="12201" actId="164"/>
          <ac:cxnSpMkLst>
            <pc:docMk/>
            <pc:sldMk cId="3429573038" sldId="697"/>
            <ac:cxnSpMk id="25" creationId="{E8307AEE-A05D-E312-55AF-107441C216FC}"/>
          </ac:cxnSpMkLst>
        </pc:cxnChg>
        <pc:cxnChg chg="add mod">
          <ac:chgData name="양원혁(컴퓨터공학과)" userId="0d81a1f4-6d96-4ee1-accf-e90cb61109c6" providerId="ADAL" clId="{4D8B3CAC-AB19-4EA1-BDB5-90A05E53CE69}" dt="2025-10-19T07:35:00.010" v="12201" actId="164"/>
          <ac:cxnSpMkLst>
            <pc:docMk/>
            <pc:sldMk cId="3429573038" sldId="697"/>
            <ac:cxnSpMk id="30" creationId="{ECA1257B-B381-513D-9ECB-CCCDF48FAF76}"/>
          </ac:cxnSpMkLst>
        </pc:cxnChg>
      </pc:sldChg>
      <pc:sldChg chg="addSp delSp modSp mod modTransition addAnim delAnim modAnim modNotesTx">
        <pc:chgData name="양원혁(컴퓨터공학과)" userId="0d81a1f4-6d96-4ee1-accf-e90cb61109c6" providerId="ADAL" clId="{4D8B3CAC-AB19-4EA1-BDB5-90A05E53CE69}" dt="2025-10-20T11:47:29.143" v="15503" actId="20577"/>
        <pc:sldMkLst>
          <pc:docMk/>
          <pc:sldMk cId="872699667" sldId="698"/>
        </pc:sldMkLst>
        <pc:spChg chg="mod">
          <ac:chgData name="양원혁(컴퓨터공학과)" userId="0d81a1f4-6d96-4ee1-accf-e90cb61109c6" providerId="ADAL" clId="{4D8B3CAC-AB19-4EA1-BDB5-90A05E53CE69}" dt="2025-10-20T11:47:29.143" v="15503" actId="20577"/>
          <ac:spMkLst>
            <pc:docMk/>
            <pc:sldMk cId="872699667" sldId="698"/>
            <ac:spMk id="2" creationId="{BA6C48FA-D114-92F0-DFCD-46A08E1978F9}"/>
          </ac:spMkLst>
        </pc:spChg>
        <pc:spChg chg="add mod">
          <ac:chgData name="양원혁(컴퓨터공학과)" userId="0d81a1f4-6d96-4ee1-accf-e90cb61109c6" providerId="ADAL" clId="{4D8B3CAC-AB19-4EA1-BDB5-90A05E53CE69}" dt="2025-10-19T08:11:15.861" v="12314" actId="164"/>
          <ac:spMkLst>
            <pc:docMk/>
            <pc:sldMk cId="872699667" sldId="698"/>
            <ac:spMk id="21" creationId="{3625327F-6828-0A8C-8AC7-0F89427103A4}"/>
          </ac:spMkLst>
        </pc:spChg>
        <pc:spChg chg="add mod">
          <ac:chgData name="양원혁(컴퓨터공학과)" userId="0d81a1f4-6d96-4ee1-accf-e90cb61109c6" providerId="ADAL" clId="{4D8B3CAC-AB19-4EA1-BDB5-90A05E53CE69}" dt="2025-10-19T08:11:11.388" v="12313" actId="14100"/>
          <ac:spMkLst>
            <pc:docMk/>
            <pc:sldMk cId="872699667" sldId="698"/>
            <ac:spMk id="25" creationId="{5C3DD1E8-60E2-B455-493E-0A7D5DF24A60}"/>
          </ac:spMkLst>
        </pc:spChg>
        <pc:spChg chg="add mod">
          <ac:chgData name="양원혁(컴퓨터공학과)" userId="0d81a1f4-6d96-4ee1-accf-e90cb61109c6" providerId="ADAL" clId="{4D8B3CAC-AB19-4EA1-BDB5-90A05E53CE69}" dt="2025-10-19T08:10:55.064" v="12311" actId="1076"/>
          <ac:spMkLst>
            <pc:docMk/>
            <pc:sldMk cId="872699667" sldId="698"/>
            <ac:spMk id="26" creationId="{FF9AAA7F-932A-A83E-3E05-632104EE9FE9}"/>
          </ac:spMkLst>
        </pc:spChg>
        <pc:spChg chg="mod topLvl">
          <ac:chgData name="양원혁(컴퓨터공학과)" userId="0d81a1f4-6d96-4ee1-accf-e90cb61109c6" providerId="ADAL" clId="{4D8B3CAC-AB19-4EA1-BDB5-90A05E53CE69}" dt="2025-10-18T04:39:00.766" v="9521" actId="164"/>
          <ac:spMkLst>
            <pc:docMk/>
            <pc:sldMk cId="872699667" sldId="698"/>
            <ac:spMk id="83" creationId="{43469454-9474-6855-52DE-773E31C7379B}"/>
          </ac:spMkLst>
        </pc:spChg>
        <pc:spChg chg="mod topLvl">
          <ac:chgData name="양원혁(컴퓨터공학과)" userId="0d81a1f4-6d96-4ee1-accf-e90cb61109c6" providerId="ADAL" clId="{4D8B3CAC-AB19-4EA1-BDB5-90A05E53CE69}" dt="2025-10-18T04:39:00.766" v="9521" actId="164"/>
          <ac:spMkLst>
            <pc:docMk/>
            <pc:sldMk cId="872699667" sldId="698"/>
            <ac:spMk id="85" creationId="{B2EDE9F4-B574-76E3-813B-97639839E933}"/>
          </ac:spMkLst>
        </pc:spChg>
        <pc:spChg chg="mod topLvl">
          <ac:chgData name="양원혁(컴퓨터공학과)" userId="0d81a1f4-6d96-4ee1-accf-e90cb61109c6" providerId="ADAL" clId="{4D8B3CAC-AB19-4EA1-BDB5-90A05E53CE69}" dt="2025-10-18T04:39:00.766" v="9521" actId="164"/>
          <ac:spMkLst>
            <pc:docMk/>
            <pc:sldMk cId="872699667" sldId="698"/>
            <ac:spMk id="86" creationId="{2736E33A-A031-3374-B314-633374EE89FC}"/>
          </ac:spMkLst>
        </pc:spChg>
        <pc:spChg chg="mod topLvl">
          <ac:chgData name="양원혁(컴퓨터공학과)" userId="0d81a1f4-6d96-4ee1-accf-e90cb61109c6" providerId="ADAL" clId="{4D8B3CAC-AB19-4EA1-BDB5-90A05E53CE69}" dt="2025-10-18T04:38:47.473" v="9519" actId="165"/>
          <ac:spMkLst>
            <pc:docMk/>
            <pc:sldMk cId="872699667" sldId="698"/>
            <ac:spMk id="88" creationId="{0E2C8925-00F7-482D-1F2C-252DAF8BC3B9}"/>
          </ac:spMkLst>
        </pc:spChg>
        <pc:spChg chg="mod topLvl">
          <ac:chgData name="양원혁(컴퓨터공학과)" userId="0d81a1f4-6d96-4ee1-accf-e90cb61109c6" providerId="ADAL" clId="{4D8B3CAC-AB19-4EA1-BDB5-90A05E53CE69}" dt="2025-10-18T04:39:00.766" v="9521" actId="164"/>
          <ac:spMkLst>
            <pc:docMk/>
            <pc:sldMk cId="872699667" sldId="698"/>
            <ac:spMk id="89" creationId="{DE43A3A9-9FC3-71C0-A2D5-137F7DBEBB19}"/>
          </ac:spMkLst>
        </pc:spChg>
        <pc:spChg chg="mod topLvl">
          <ac:chgData name="양원혁(컴퓨터공학과)" userId="0d81a1f4-6d96-4ee1-accf-e90cb61109c6" providerId="ADAL" clId="{4D8B3CAC-AB19-4EA1-BDB5-90A05E53CE69}" dt="2025-10-18T04:39:00.766" v="9521" actId="164"/>
          <ac:spMkLst>
            <pc:docMk/>
            <pc:sldMk cId="872699667" sldId="698"/>
            <ac:spMk id="92" creationId="{9D1F64FA-D2FB-B1EF-93FE-AD073244E9FB}"/>
          </ac:spMkLst>
        </pc:spChg>
        <pc:spChg chg="mod topLvl">
          <ac:chgData name="양원혁(컴퓨터공학과)" userId="0d81a1f4-6d96-4ee1-accf-e90cb61109c6" providerId="ADAL" clId="{4D8B3CAC-AB19-4EA1-BDB5-90A05E53CE69}" dt="2025-10-18T04:39:00.766" v="9521" actId="164"/>
          <ac:spMkLst>
            <pc:docMk/>
            <pc:sldMk cId="872699667" sldId="698"/>
            <ac:spMk id="101" creationId="{DD6DE301-F663-5FE9-D517-E74B8291DB0A}"/>
          </ac:spMkLst>
        </pc:spChg>
        <pc:spChg chg="mod ord topLvl">
          <ac:chgData name="양원혁(컴퓨터공학과)" userId="0d81a1f4-6d96-4ee1-accf-e90cb61109c6" providerId="ADAL" clId="{4D8B3CAC-AB19-4EA1-BDB5-90A05E53CE69}" dt="2025-10-18T04:39:00.766" v="9521" actId="164"/>
          <ac:spMkLst>
            <pc:docMk/>
            <pc:sldMk cId="872699667" sldId="698"/>
            <ac:spMk id="102" creationId="{2FCF507F-8C95-6AF0-E6D1-909606821548}"/>
          </ac:spMkLst>
        </pc:spChg>
        <pc:spChg chg="mod ord topLvl">
          <ac:chgData name="양원혁(컴퓨터공학과)" userId="0d81a1f4-6d96-4ee1-accf-e90cb61109c6" providerId="ADAL" clId="{4D8B3CAC-AB19-4EA1-BDB5-90A05E53CE69}" dt="2025-10-19T08:09:48.671" v="12287" actId="207"/>
          <ac:spMkLst>
            <pc:docMk/>
            <pc:sldMk cId="872699667" sldId="698"/>
            <ac:spMk id="103" creationId="{392F8614-54A9-F776-3842-4810863A496D}"/>
          </ac:spMkLst>
        </pc:spChg>
        <pc:spChg chg="mod topLvl">
          <ac:chgData name="양원혁(컴퓨터공학과)" userId="0d81a1f4-6d96-4ee1-accf-e90cb61109c6" providerId="ADAL" clId="{4D8B3CAC-AB19-4EA1-BDB5-90A05E53CE69}" dt="2025-10-18T04:39:00.766" v="9521" actId="164"/>
          <ac:spMkLst>
            <pc:docMk/>
            <pc:sldMk cId="872699667" sldId="698"/>
            <ac:spMk id="104" creationId="{4A5E638A-26DD-8DCB-687C-B8CC675454DB}"/>
          </ac:spMkLst>
        </pc:spChg>
        <pc:spChg chg="mod topLvl">
          <ac:chgData name="양원혁(컴퓨터공학과)" userId="0d81a1f4-6d96-4ee1-accf-e90cb61109c6" providerId="ADAL" clId="{4D8B3CAC-AB19-4EA1-BDB5-90A05E53CE69}" dt="2025-10-18T04:39:00.766" v="9521" actId="164"/>
          <ac:spMkLst>
            <pc:docMk/>
            <pc:sldMk cId="872699667" sldId="698"/>
            <ac:spMk id="109" creationId="{C0E70D1E-AF78-E95A-70B5-1B31E9799CD3}"/>
          </ac:spMkLst>
        </pc:spChg>
        <pc:grpChg chg="mod">
          <ac:chgData name="양원혁(컴퓨터공학과)" userId="0d81a1f4-6d96-4ee1-accf-e90cb61109c6" providerId="ADAL" clId="{4D8B3CAC-AB19-4EA1-BDB5-90A05E53CE69}" dt="2025-10-19T08:14:12.636" v="12317" actId="1076"/>
          <ac:grpSpMkLst>
            <pc:docMk/>
            <pc:sldMk cId="872699667" sldId="698"/>
            <ac:grpSpMk id="9" creationId="{9FF2E02E-591B-A4C6-BC4C-AEC71E7DDB52}"/>
          </ac:grpSpMkLst>
        </pc:grpChg>
        <pc:grpChg chg="add mod">
          <ac:chgData name="양원혁(컴퓨터공학과)" userId="0d81a1f4-6d96-4ee1-accf-e90cb61109c6" providerId="ADAL" clId="{4D8B3CAC-AB19-4EA1-BDB5-90A05E53CE69}" dt="2025-10-19T08:11:15.861" v="12314" actId="164"/>
          <ac:grpSpMkLst>
            <pc:docMk/>
            <pc:sldMk cId="872699667" sldId="698"/>
            <ac:grpSpMk id="27" creationId="{FC4B7752-BAC6-CB80-345A-EC4D67BD756C}"/>
          </ac:grpSpMkLst>
        </pc:grpChg>
        <pc:grpChg chg="add mod">
          <ac:chgData name="양원혁(컴퓨터공학과)" userId="0d81a1f4-6d96-4ee1-accf-e90cb61109c6" providerId="ADAL" clId="{4D8B3CAC-AB19-4EA1-BDB5-90A05E53CE69}" dt="2025-10-19T08:14:20.253" v="12318" actId="1076"/>
          <ac:grpSpMkLst>
            <pc:docMk/>
            <pc:sldMk cId="872699667" sldId="698"/>
            <ac:grpSpMk id="33" creationId="{F2257368-6B25-6B27-6E63-6E6ACD0198C1}"/>
          </ac:grpSpMkLst>
        </pc:grpChg>
        <pc:cxnChg chg="add mod">
          <ac:chgData name="양원혁(컴퓨터공학과)" userId="0d81a1f4-6d96-4ee1-accf-e90cb61109c6" providerId="ADAL" clId="{4D8B3CAC-AB19-4EA1-BDB5-90A05E53CE69}" dt="2025-10-18T04:38:32.269" v="9517" actId="1037"/>
          <ac:cxnSpMkLst>
            <pc:docMk/>
            <pc:sldMk cId="872699667" sldId="698"/>
            <ac:cxnSpMk id="3" creationId="{974BBB0C-900C-FD6F-280A-1EFA58F4913A}"/>
          </ac:cxnSpMkLst>
        </pc:cxnChg>
        <pc:cxnChg chg="add mod">
          <ac:chgData name="양원혁(컴퓨터공학과)" userId="0d81a1f4-6d96-4ee1-accf-e90cb61109c6" providerId="ADAL" clId="{4D8B3CAC-AB19-4EA1-BDB5-90A05E53CE69}" dt="2025-10-19T08:11:15.861" v="12314" actId="164"/>
          <ac:cxnSpMkLst>
            <pc:docMk/>
            <pc:sldMk cId="872699667" sldId="698"/>
            <ac:cxnSpMk id="23" creationId="{0B080F28-7F7B-05BF-CB75-F8EB18A5E24D}"/>
          </ac:cxnSpMkLst>
        </pc:cxnChg>
      </pc:sldChg>
      <pc:sldChg chg="addSp delSp modSp mod modTransition addAnim delAnim modAnim modNotesTx">
        <pc:chgData name="양원혁(컴퓨터공학과)" userId="0d81a1f4-6d96-4ee1-accf-e90cb61109c6" providerId="ADAL" clId="{4D8B3CAC-AB19-4EA1-BDB5-90A05E53CE69}" dt="2025-10-19T13:18:03.365" v="13676" actId="20577"/>
        <pc:sldMkLst>
          <pc:docMk/>
          <pc:sldMk cId="4261372977" sldId="699"/>
        </pc:sldMkLst>
        <pc:spChg chg="mod">
          <ac:chgData name="양원혁(컴퓨터공학과)" userId="0d81a1f4-6d96-4ee1-accf-e90cb61109c6" providerId="ADAL" clId="{4D8B3CAC-AB19-4EA1-BDB5-90A05E53CE69}" dt="2025-10-19T08:05:32.509" v="12252" actId="14100"/>
          <ac:spMkLst>
            <pc:docMk/>
            <pc:sldMk cId="4261372977" sldId="699"/>
            <ac:spMk id="2" creationId="{5EC7D915-BC02-3E47-523F-255E5BD45BAB}"/>
          </ac:spMkLst>
        </pc:spChg>
        <pc:spChg chg="add mod">
          <ac:chgData name="양원혁(컴퓨터공학과)" userId="0d81a1f4-6d96-4ee1-accf-e90cb61109c6" providerId="ADAL" clId="{4D8B3CAC-AB19-4EA1-BDB5-90A05E53CE69}" dt="2025-10-19T07:04:08.567" v="12018" actId="1076"/>
          <ac:spMkLst>
            <pc:docMk/>
            <pc:sldMk cId="4261372977" sldId="699"/>
            <ac:spMk id="10" creationId="{E145A1EE-BFCF-2026-C278-C7C09C271F91}"/>
          </ac:spMkLst>
        </pc:spChg>
        <pc:spChg chg="mod">
          <ac:chgData name="양원혁(컴퓨터공학과)" userId="0d81a1f4-6d96-4ee1-accf-e90cb61109c6" providerId="ADAL" clId="{4D8B3CAC-AB19-4EA1-BDB5-90A05E53CE69}" dt="2025-10-19T08:05:49.460" v="12256" actId="14100"/>
          <ac:spMkLst>
            <pc:docMk/>
            <pc:sldMk cId="4261372977" sldId="699"/>
            <ac:spMk id="21" creationId="{07392747-ACB6-FE9E-2177-0F3CC9EE0067}"/>
          </ac:spMkLst>
        </pc:spChg>
        <pc:spChg chg="mod">
          <ac:chgData name="양원혁(컴퓨터공학과)" userId="0d81a1f4-6d96-4ee1-accf-e90cb61109c6" providerId="ADAL" clId="{4D8B3CAC-AB19-4EA1-BDB5-90A05E53CE69}" dt="2025-10-19T08:06:54.158" v="12268" actId="1076"/>
          <ac:spMkLst>
            <pc:docMk/>
            <pc:sldMk cId="4261372977" sldId="699"/>
            <ac:spMk id="26" creationId="{3C25C9BE-8DDC-27C9-401F-98ABF68B3947}"/>
          </ac:spMkLst>
        </pc:spChg>
        <pc:spChg chg="mod">
          <ac:chgData name="양원혁(컴퓨터공학과)" userId="0d81a1f4-6d96-4ee1-accf-e90cb61109c6" providerId="ADAL" clId="{4D8B3CAC-AB19-4EA1-BDB5-90A05E53CE69}" dt="2025-10-19T08:06:50.277" v="12267" actId="1076"/>
          <ac:spMkLst>
            <pc:docMk/>
            <pc:sldMk cId="4261372977" sldId="699"/>
            <ac:spMk id="28" creationId="{AE736E16-FB03-0BD7-BFE3-7054145D6230}"/>
          </ac:spMkLst>
        </pc:spChg>
        <pc:spChg chg="mod">
          <ac:chgData name="양원혁(컴퓨터공학과)" userId="0d81a1f4-6d96-4ee1-accf-e90cb61109c6" providerId="ADAL" clId="{4D8B3CAC-AB19-4EA1-BDB5-90A05E53CE69}" dt="2025-10-19T08:06:17.037" v="12260" actId="14100"/>
          <ac:spMkLst>
            <pc:docMk/>
            <pc:sldMk cId="4261372977" sldId="699"/>
            <ac:spMk id="36" creationId="{09A463AB-AC0F-7C0E-2E0E-C04CD1719D6C}"/>
          </ac:spMkLst>
        </pc:spChg>
        <pc:spChg chg="mod">
          <ac:chgData name="양원혁(컴퓨터공학과)" userId="0d81a1f4-6d96-4ee1-accf-e90cb61109c6" providerId="ADAL" clId="{4D8B3CAC-AB19-4EA1-BDB5-90A05E53CE69}" dt="2025-10-19T08:06:17.037" v="12260" actId="14100"/>
          <ac:spMkLst>
            <pc:docMk/>
            <pc:sldMk cId="4261372977" sldId="699"/>
            <ac:spMk id="37" creationId="{B8F1FFCE-F596-41D6-56CB-D072B019CFF6}"/>
          </ac:spMkLst>
        </pc:spChg>
        <pc:spChg chg="mod">
          <ac:chgData name="양원혁(컴퓨터공학과)" userId="0d81a1f4-6d96-4ee1-accf-e90cb61109c6" providerId="ADAL" clId="{4D8B3CAC-AB19-4EA1-BDB5-90A05E53CE69}" dt="2025-10-19T07:32:36.774" v="12141" actId="1076"/>
          <ac:spMkLst>
            <pc:docMk/>
            <pc:sldMk cId="4261372977" sldId="699"/>
            <ac:spMk id="40" creationId="{0E5B6427-AB8C-AE08-8E9B-97087C8CD5C0}"/>
          </ac:spMkLst>
        </pc:spChg>
        <pc:spChg chg="add mod">
          <ac:chgData name="양원혁(컴퓨터공학과)" userId="0d81a1f4-6d96-4ee1-accf-e90cb61109c6" providerId="ADAL" clId="{4D8B3CAC-AB19-4EA1-BDB5-90A05E53CE69}" dt="2025-10-19T08:07:23.823" v="12270"/>
          <ac:spMkLst>
            <pc:docMk/>
            <pc:sldMk cId="4261372977" sldId="699"/>
            <ac:spMk id="53" creationId="{73ED589F-730F-4878-7298-FD5F4E8140FE}"/>
          </ac:spMkLst>
        </pc:spChg>
        <pc:spChg chg="mod">
          <ac:chgData name="양원혁(컴퓨터공학과)" userId="0d81a1f4-6d96-4ee1-accf-e90cb61109c6" providerId="ADAL" clId="{4D8B3CAC-AB19-4EA1-BDB5-90A05E53CE69}" dt="2025-10-19T07:09:23.556" v="12084" actId="1076"/>
          <ac:spMkLst>
            <pc:docMk/>
            <pc:sldMk cId="4261372977" sldId="699"/>
            <ac:spMk id="131" creationId="{604BDA2D-A407-AD78-97CF-1CA48EC6F2CF}"/>
          </ac:spMkLst>
        </pc:spChg>
        <pc:spChg chg="mod">
          <ac:chgData name="양원혁(컴퓨터공학과)" userId="0d81a1f4-6d96-4ee1-accf-e90cb61109c6" providerId="ADAL" clId="{4D8B3CAC-AB19-4EA1-BDB5-90A05E53CE69}" dt="2025-10-19T08:05:36.091" v="12253" actId="14100"/>
          <ac:spMkLst>
            <pc:docMk/>
            <pc:sldMk cId="4261372977" sldId="699"/>
            <ac:spMk id="143" creationId="{5E762589-F6C1-3A4D-A86D-A2B96F684CB1}"/>
          </ac:spMkLst>
        </pc:spChg>
        <pc:spChg chg="mod ord">
          <ac:chgData name="양원혁(컴퓨터공학과)" userId="0d81a1f4-6d96-4ee1-accf-e90cb61109c6" providerId="ADAL" clId="{4D8B3CAC-AB19-4EA1-BDB5-90A05E53CE69}" dt="2025-10-19T07:04:19.924" v="12021" actId="14100"/>
          <ac:spMkLst>
            <pc:docMk/>
            <pc:sldMk cId="4261372977" sldId="699"/>
            <ac:spMk id="144" creationId="{E90004FF-B5B7-C526-85C9-15A80269FAA7}"/>
          </ac:spMkLst>
        </pc:spChg>
        <pc:spChg chg="mod">
          <ac:chgData name="양원혁(컴퓨터공학과)" userId="0d81a1f4-6d96-4ee1-accf-e90cb61109c6" providerId="ADAL" clId="{4D8B3CAC-AB19-4EA1-BDB5-90A05E53CE69}" dt="2025-10-19T07:08:52.264" v="12075" actId="14100"/>
          <ac:spMkLst>
            <pc:docMk/>
            <pc:sldMk cId="4261372977" sldId="699"/>
            <ac:spMk id="146" creationId="{C0E87CA4-BC6A-98B6-ACA1-CE1442047BFE}"/>
          </ac:spMkLst>
        </pc:spChg>
        <pc:spChg chg="mod">
          <ac:chgData name="양원혁(컴퓨터공학과)" userId="0d81a1f4-6d96-4ee1-accf-e90cb61109c6" providerId="ADAL" clId="{4D8B3CAC-AB19-4EA1-BDB5-90A05E53CE69}" dt="2025-10-19T07:08:29.442" v="12062" actId="14100"/>
          <ac:spMkLst>
            <pc:docMk/>
            <pc:sldMk cId="4261372977" sldId="699"/>
            <ac:spMk id="150" creationId="{3EE979FC-1CFF-5363-C832-8E67CF9645FD}"/>
          </ac:spMkLst>
        </pc:spChg>
        <pc:spChg chg="mod">
          <ac:chgData name="양원혁(컴퓨터공학과)" userId="0d81a1f4-6d96-4ee1-accf-e90cb61109c6" providerId="ADAL" clId="{4D8B3CAC-AB19-4EA1-BDB5-90A05E53CE69}" dt="2025-10-19T06:32:02.529" v="11793" actId="20577"/>
          <ac:spMkLst>
            <pc:docMk/>
            <pc:sldMk cId="4261372977" sldId="699"/>
            <ac:spMk id="197" creationId="{1DF24C58-3FD0-9B16-8F24-40EA8EC68131}"/>
          </ac:spMkLst>
        </pc:spChg>
        <pc:spChg chg="mod ord">
          <ac:chgData name="양원혁(컴퓨터공학과)" userId="0d81a1f4-6d96-4ee1-accf-e90cb61109c6" providerId="ADAL" clId="{4D8B3CAC-AB19-4EA1-BDB5-90A05E53CE69}" dt="2025-10-19T07:09:02.396" v="12077" actId="552"/>
          <ac:spMkLst>
            <pc:docMk/>
            <pc:sldMk cId="4261372977" sldId="699"/>
            <ac:spMk id="204" creationId="{5F0EFA2F-3101-E3AA-D4B5-4213BACE5A5B}"/>
          </ac:spMkLst>
        </pc:spChg>
        <pc:spChg chg="mod">
          <ac:chgData name="양원혁(컴퓨터공학과)" userId="0d81a1f4-6d96-4ee1-accf-e90cb61109c6" providerId="ADAL" clId="{4D8B3CAC-AB19-4EA1-BDB5-90A05E53CE69}" dt="2025-10-19T07:09:06.536" v="12078" actId="14100"/>
          <ac:spMkLst>
            <pc:docMk/>
            <pc:sldMk cId="4261372977" sldId="699"/>
            <ac:spMk id="205" creationId="{BEAFE037-0A76-D303-06A8-466E4E3F62B9}"/>
          </ac:spMkLst>
        </pc:spChg>
        <pc:grpChg chg="mod">
          <ac:chgData name="양원혁(컴퓨터공학과)" userId="0d81a1f4-6d96-4ee1-accf-e90cb61109c6" providerId="ADAL" clId="{4D8B3CAC-AB19-4EA1-BDB5-90A05E53CE69}" dt="2025-10-19T07:09:31.516" v="12085" actId="1076"/>
          <ac:grpSpMkLst>
            <pc:docMk/>
            <pc:sldMk cId="4261372977" sldId="699"/>
            <ac:grpSpMk id="12" creationId="{92E35BC4-6FF7-416D-4BDD-19AAD9395882}"/>
          </ac:grpSpMkLst>
        </pc:grpChg>
        <pc:grpChg chg="mod ord topLvl">
          <ac:chgData name="양원혁(컴퓨터공학과)" userId="0d81a1f4-6d96-4ee1-accf-e90cb61109c6" providerId="ADAL" clId="{4D8B3CAC-AB19-4EA1-BDB5-90A05E53CE69}" dt="2025-10-19T08:08:03.125" v="12278" actId="1076"/>
          <ac:grpSpMkLst>
            <pc:docMk/>
            <pc:sldMk cId="4261372977" sldId="699"/>
            <ac:grpSpMk id="51" creationId="{1E887BEB-B948-603D-C883-2050F3CC27BE}"/>
          </ac:grpSpMkLst>
        </pc:grpChg>
        <pc:grpChg chg="mod ord">
          <ac:chgData name="양원혁(컴퓨터공학과)" userId="0d81a1f4-6d96-4ee1-accf-e90cb61109c6" providerId="ADAL" clId="{4D8B3CAC-AB19-4EA1-BDB5-90A05E53CE69}" dt="2025-10-19T08:08:06.419" v="12279" actId="166"/>
          <ac:grpSpMkLst>
            <pc:docMk/>
            <pc:sldMk cId="4261372977" sldId="699"/>
            <ac:grpSpMk id="149" creationId="{36623B97-4BA1-F8A6-CC06-A015B5D4EF66}"/>
          </ac:grpSpMkLst>
        </pc:grpChg>
        <pc:grpChg chg="mod">
          <ac:chgData name="양원혁(컴퓨터공학과)" userId="0d81a1f4-6d96-4ee1-accf-e90cb61109c6" providerId="ADAL" clId="{4D8B3CAC-AB19-4EA1-BDB5-90A05E53CE69}" dt="2025-10-19T08:06:44.111" v="12266" actId="14100"/>
          <ac:grpSpMkLst>
            <pc:docMk/>
            <pc:sldMk cId="4261372977" sldId="699"/>
            <ac:grpSpMk id="193" creationId="{4028D813-EBCA-517A-C736-25619B09D40A}"/>
          </ac:grpSpMkLst>
        </pc:grpChg>
        <pc:picChg chg="mod">
          <ac:chgData name="양원혁(컴퓨터공학과)" userId="0d81a1f4-6d96-4ee1-accf-e90cb61109c6" providerId="ADAL" clId="{4D8B3CAC-AB19-4EA1-BDB5-90A05E53CE69}" dt="2025-10-19T08:06:54.158" v="12268" actId="1076"/>
          <ac:picMkLst>
            <pc:docMk/>
            <pc:sldMk cId="4261372977" sldId="699"/>
            <ac:picMk id="25" creationId="{D52A0387-0C7E-610E-27CF-304078EE932E}"/>
          </ac:picMkLst>
        </pc:picChg>
        <pc:picChg chg="mod">
          <ac:chgData name="양원혁(컴퓨터공학과)" userId="0d81a1f4-6d96-4ee1-accf-e90cb61109c6" providerId="ADAL" clId="{4D8B3CAC-AB19-4EA1-BDB5-90A05E53CE69}" dt="2025-10-19T08:06:50.277" v="12267" actId="1076"/>
          <ac:picMkLst>
            <pc:docMk/>
            <pc:sldMk cId="4261372977" sldId="699"/>
            <ac:picMk id="27" creationId="{CA794A2A-7EA5-E10E-7BDB-4B91A063E174}"/>
          </ac:picMkLst>
        </pc:picChg>
        <pc:cxnChg chg="mod">
          <ac:chgData name="양원혁(컴퓨터공학과)" userId="0d81a1f4-6d96-4ee1-accf-e90cb61109c6" providerId="ADAL" clId="{4D8B3CAC-AB19-4EA1-BDB5-90A05E53CE69}" dt="2025-10-19T08:06:44.111" v="12266" actId="14100"/>
          <ac:cxnSpMkLst>
            <pc:docMk/>
            <pc:sldMk cId="4261372977" sldId="699"/>
            <ac:cxnSpMk id="41" creationId="{5F6B879B-E4CE-3BBE-9D13-E7351A96560D}"/>
          </ac:cxnSpMkLst>
        </pc:cxnChg>
        <pc:cxnChg chg="mod">
          <ac:chgData name="양원혁(컴퓨터공학과)" userId="0d81a1f4-6d96-4ee1-accf-e90cb61109c6" providerId="ADAL" clId="{4D8B3CAC-AB19-4EA1-BDB5-90A05E53CE69}" dt="2025-10-19T07:08:52.264" v="12075" actId="14100"/>
          <ac:cxnSpMkLst>
            <pc:docMk/>
            <pc:sldMk cId="4261372977" sldId="699"/>
            <ac:cxnSpMk id="166" creationId="{8EE10098-0F2A-F6C8-CF99-198B84605C67}"/>
          </ac:cxnSpMkLst>
        </pc:cxnChg>
        <pc:cxnChg chg="mod">
          <ac:chgData name="양원혁(컴퓨터공학과)" userId="0d81a1f4-6d96-4ee1-accf-e90cb61109c6" providerId="ADAL" clId="{4D8B3CAC-AB19-4EA1-BDB5-90A05E53CE69}" dt="2025-10-19T07:08:52.264" v="12075" actId="14100"/>
          <ac:cxnSpMkLst>
            <pc:docMk/>
            <pc:sldMk cId="4261372977" sldId="699"/>
            <ac:cxnSpMk id="174" creationId="{14AE8C14-9EC0-94F4-FAD1-38487670AAAD}"/>
          </ac:cxnSpMkLst>
        </pc:cxnChg>
        <pc:cxnChg chg="mod">
          <ac:chgData name="양원혁(컴퓨터공학과)" userId="0d81a1f4-6d96-4ee1-accf-e90cb61109c6" providerId="ADAL" clId="{4D8B3CAC-AB19-4EA1-BDB5-90A05E53CE69}" dt="2025-10-19T07:04:19.924" v="12021" actId="14100"/>
          <ac:cxnSpMkLst>
            <pc:docMk/>
            <pc:sldMk cId="4261372977" sldId="699"/>
            <ac:cxnSpMk id="179" creationId="{7070ED50-4C31-9C2F-7E25-FDD8188B8B8A}"/>
          </ac:cxnSpMkLst>
        </pc:cxnChg>
        <pc:cxnChg chg="mod">
          <ac:chgData name="양원혁(컴퓨터공학과)" userId="0d81a1f4-6d96-4ee1-accf-e90cb61109c6" providerId="ADAL" clId="{4D8B3CAC-AB19-4EA1-BDB5-90A05E53CE69}" dt="2025-10-19T08:05:36.091" v="12253" actId="14100"/>
          <ac:cxnSpMkLst>
            <pc:docMk/>
            <pc:sldMk cId="4261372977" sldId="699"/>
            <ac:cxnSpMk id="194" creationId="{F927E47B-D7A1-FC9B-7601-798633EBD639}"/>
          </ac:cxnSpMkLst>
        </pc:cxnChg>
      </pc:sldChg>
      <pc:sldChg chg="addSp modSp mod modTransition modAnim modNotesTx">
        <pc:chgData name="양원혁(컴퓨터공학과)" userId="0d81a1f4-6d96-4ee1-accf-e90cb61109c6" providerId="ADAL" clId="{4D8B3CAC-AB19-4EA1-BDB5-90A05E53CE69}" dt="2025-10-20T01:43:04.336" v="15022" actId="20577"/>
        <pc:sldMkLst>
          <pc:docMk/>
          <pc:sldMk cId="984117846" sldId="700"/>
        </pc:sldMkLst>
        <pc:spChg chg="mod ord">
          <ac:chgData name="양원혁(컴퓨터공학과)" userId="0d81a1f4-6d96-4ee1-accf-e90cb61109c6" providerId="ADAL" clId="{4D8B3CAC-AB19-4EA1-BDB5-90A05E53CE69}" dt="2025-10-19T12:56:31.321" v="13570" actId="1076"/>
          <ac:spMkLst>
            <pc:docMk/>
            <pc:sldMk cId="984117846" sldId="700"/>
            <ac:spMk id="5" creationId="{ED25C63B-F68D-DF55-10BC-BEA8A93618DF}"/>
          </ac:spMkLst>
        </pc:spChg>
        <pc:spChg chg="mod ord">
          <ac:chgData name="양원혁(컴퓨터공학과)" userId="0d81a1f4-6d96-4ee1-accf-e90cb61109c6" providerId="ADAL" clId="{4D8B3CAC-AB19-4EA1-BDB5-90A05E53CE69}" dt="2025-10-19T09:13:06.315" v="12968" actId="1076"/>
          <ac:spMkLst>
            <pc:docMk/>
            <pc:sldMk cId="984117846" sldId="700"/>
            <ac:spMk id="7" creationId="{1385C3CD-6F38-30A4-66D0-5AD9D338859E}"/>
          </ac:spMkLst>
        </pc:spChg>
        <pc:spChg chg="add mod">
          <ac:chgData name="양원혁(컴퓨터공학과)" userId="0d81a1f4-6d96-4ee1-accf-e90cb61109c6" providerId="ADAL" clId="{4D8B3CAC-AB19-4EA1-BDB5-90A05E53CE69}" dt="2025-10-19T12:56:23.525" v="13569" actId="1035"/>
          <ac:spMkLst>
            <pc:docMk/>
            <pc:sldMk cId="984117846" sldId="700"/>
            <ac:spMk id="12" creationId="{F713A8E0-9457-D8F2-5C40-188EE9BA334E}"/>
          </ac:spMkLst>
        </pc:spChg>
        <pc:spChg chg="mod">
          <ac:chgData name="양원혁(컴퓨터공학과)" userId="0d81a1f4-6d96-4ee1-accf-e90cb61109c6" providerId="ADAL" clId="{4D8B3CAC-AB19-4EA1-BDB5-90A05E53CE69}" dt="2025-10-19T09:13:06.315" v="12968" actId="1076"/>
          <ac:spMkLst>
            <pc:docMk/>
            <pc:sldMk cId="984117846" sldId="700"/>
            <ac:spMk id="47" creationId="{A2246EAC-5612-A636-3C09-97A714F5BF5C}"/>
          </ac:spMkLst>
        </pc:spChg>
        <pc:spChg chg="mod ord">
          <ac:chgData name="양원혁(컴퓨터공학과)" userId="0d81a1f4-6d96-4ee1-accf-e90cb61109c6" providerId="ADAL" clId="{4D8B3CAC-AB19-4EA1-BDB5-90A05E53CE69}" dt="2025-10-19T09:13:06.315" v="12968" actId="1076"/>
          <ac:spMkLst>
            <pc:docMk/>
            <pc:sldMk cId="984117846" sldId="700"/>
            <ac:spMk id="48" creationId="{743CFC46-B4F9-7962-9F7E-A4ABA4E23C7C}"/>
          </ac:spMkLst>
        </pc:spChg>
        <pc:spChg chg="mod">
          <ac:chgData name="양원혁(컴퓨터공학과)" userId="0d81a1f4-6d96-4ee1-accf-e90cb61109c6" providerId="ADAL" clId="{4D8B3CAC-AB19-4EA1-BDB5-90A05E53CE69}" dt="2025-10-19T09:13:06.315" v="12968" actId="1076"/>
          <ac:spMkLst>
            <pc:docMk/>
            <pc:sldMk cId="984117846" sldId="700"/>
            <ac:spMk id="49" creationId="{2BEDBF87-A814-1CFC-B291-252FEB2E1E92}"/>
          </ac:spMkLst>
        </pc:spChg>
        <pc:spChg chg="mod">
          <ac:chgData name="양원혁(컴퓨터공학과)" userId="0d81a1f4-6d96-4ee1-accf-e90cb61109c6" providerId="ADAL" clId="{4D8B3CAC-AB19-4EA1-BDB5-90A05E53CE69}" dt="2025-10-19T09:13:06.315" v="12968" actId="1076"/>
          <ac:spMkLst>
            <pc:docMk/>
            <pc:sldMk cId="984117846" sldId="700"/>
            <ac:spMk id="53" creationId="{F410845B-0C45-3323-FEFE-730F57F3F3C6}"/>
          </ac:spMkLst>
        </pc:spChg>
        <pc:spChg chg="mod">
          <ac:chgData name="양원혁(컴퓨터공학과)" userId="0d81a1f4-6d96-4ee1-accf-e90cb61109c6" providerId="ADAL" clId="{4D8B3CAC-AB19-4EA1-BDB5-90A05E53CE69}" dt="2025-10-19T09:13:06.315" v="12968" actId="1076"/>
          <ac:spMkLst>
            <pc:docMk/>
            <pc:sldMk cId="984117846" sldId="700"/>
            <ac:spMk id="70" creationId="{1E89E000-C630-5F74-E476-D512C43C4431}"/>
          </ac:spMkLst>
        </pc:spChg>
        <pc:spChg chg="mod">
          <ac:chgData name="양원혁(컴퓨터공학과)" userId="0d81a1f4-6d96-4ee1-accf-e90cb61109c6" providerId="ADAL" clId="{4D8B3CAC-AB19-4EA1-BDB5-90A05E53CE69}" dt="2025-10-19T09:13:06.315" v="12968" actId="1076"/>
          <ac:spMkLst>
            <pc:docMk/>
            <pc:sldMk cId="984117846" sldId="700"/>
            <ac:spMk id="127" creationId="{00573D7C-159B-0C0F-E123-E767030B5F47}"/>
          </ac:spMkLst>
        </pc:spChg>
        <pc:spChg chg="mod">
          <ac:chgData name="양원혁(컴퓨터공학과)" userId="0d81a1f4-6d96-4ee1-accf-e90cb61109c6" providerId="ADAL" clId="{4D8B3CAC-AB19-4EA1-BDB5-90A05E53CE69}" dt="2025-10-19T09:13:06.315" v="12968" actId="1076"/>
          <ac:spMkLst>
            <pc:docMk/>
            <pc:sldMk cId="984117846" sldId="700"/>
            <ac:spMk id="130" creationId="{A0D0177E-8B5D-E626-7A90-A6E1EFF43038}"/>
          </ac:spMkLst>
        </pc:spChg>
        <pc:grpChg chg="add mod">
          <ac:chgData name="양원혁(컴퓨터공학과)" userId="0d81a1f4-6d96-4ee1-accf-e90cb61109c6" providerId="ADAL" clId="{4D8B3CAC-AB19-4EA1-BDB5-90A05E53CE69}" dt="2025-10-19T12:56:23.525" v="13569" actId="1035"/>
          <ac:grpSpMkLst>
            <pc:docMk/>
            <pc:sldMk cId="984117846" sldId="700"/>
            <ac:grpSpMk id="13" creationId="{B4C98359-F8CE-0EB2-F42F-574291A6DC99}"/>
          </ac:grpSpMkLst>
        </pc:grpChg>
        <pc:grpChg chg="mod">
          <ac:chgData name="양원혁(컴퓨터공학과)" userId="0d81a1f4-6d96-4ee1-accf-e90cb61109c6" providerId="ADAL" clId="{4D8B3CAC-AB19-4EA1-BDB5-90A05E53CE69}" dt="2025-10-19T09:10:25.797" v="12930"/>
          <ac:grpSpMkLst>
            <pc:docMk/>
            <pc:sldMk cId="984117846" sldId="700"/>
            <ac:grpSpMk id="79" creationId="{53178E03-D5E1-7BCB-1AAE-8A213DF0FA6A}"/>
          </ac:grpSpMkLst>
        </pc:grpChg>
        <pc:grpChg chg="mod">
          <ac:chgData name="양원혁(컴퓨터공학과)" userId="0d81a1f4-6d96-4ee1-accf-e90cb61109c6" providerId="ADAL" clId="{4D8B3CAC-AB19-4EA1-BDB5-90A05E53CE69}" dt="2025-10-19T09:10:25.797" v="12930"/>
          <ac:grpSpMkLst>
            <pc:docMk/>
            <pc:sldMk cId="984117846" sldId="700"/>
            <ac:grpSpMk id="88" creationId="{B472BD4A-9E36-E10C-0D53-38EFCC76796C}"/>
          </ac:grpSpMkLst>
        </pc:grpChg>
        <pc:picChg chg="add mod">
          <ac:chgData name="양원혁(컴퓨터공학과)" userId="0d81a1f4-6d96-4ee1-accf-e90cb61109c6" providerId="ADAL" clId="{4D8B3CAC-AB19-4EA1-BDB5-90A05E53CE69}" dt="2025-10-19T12:56:23.525" v="13569" actId="1035"/>
          <ac:picMkLst>
            <pc:docMk/>
            <pc:sldMk cId="984117846" sldId="700"/>
            <ac:picMk id="2050" creationId="{D130190F-BCBB-3E7D-75CD-B83E0BF8BD04}"/>
          </ac:picMkLst>
        </pc:picChg>
        <pc:cxnChg chg="mod">
          <ac:chgData name="양원혁(컴퓨터공학과)" userId="0d81a1f4-6d96-4ee1-accf-e90cb61109c6" providerId="ADAL" clId="{4D8B3CAC-AB19-4EA1-BDB5-90A05E53CE69}" dt="2025-10-19T09:11:57.092" v="12949" actId="14100"/>
          <ac:cxnSpMkLst>
            <pc:docMk/>
            <pc:sldMk cId="984117846" sldId="700"/>
            <ac:cxnSpMk id="50" creationId="{20F9E921-0012-F33D-F8DD-152CCA4A66E5}"/>
          </ac:cxnSpMkLst>
        </pc:cxnChg>
        <pc:cxnChg chg="mod">
          <ac:chgData name="양원혁(컴퓨터공학과)" userId="0d81a1f4-6d96-4ee1-accf-e90cb61109c6" providerId="ADAL" clId="{4D8B3CAC-AB19-4EA1-BDB5-90A05E53CE69}" dt="2025-10-19T09:11:48.787" v="12945" actId="14100"/>
          <ac:cxnSpMkLst>
            <pc:docMk/>
            <pc:sldMk cId="984117846" sldId="700"/>
            <ac:cxnSpMk id="51" creationId="{A9F12FF9-A820-DC54-3A39-2E677B085C42}"/>
          </ac:cxnSpMkLst>
        </pc:cxnChg>
        <pc:cxnChg chg="mod">
          <ac:chgData name="양원혁(컴퓨터공학과)" userId="0d81a1f4-6d96-4ee1-accf-e90cb61109c6" providerId="ADAL" clId="{4D8B3CAC-AB19-4EA1-BDB5-90A05E53CE69}" dt="2025-10-19T09:12:15.712" v="12957" actId="14100"/>
          <ac:cxnSpMkLst>
            <pc:docMk/>
            <pc:sldMk cId="984117846" sldId="700"/>
            <ac:cxnSpMk id="52" creationId="{E97F9082-4F99-1AF1-BD4E-37B9A889418F}"/>
          </ac:cxnSpMkLst>
        </pc:cxnChg>
        <pc:cxnChg chg="mod">
          <ac:chgData name="양원혁(컴퓨터공학과)" userId="0d81a1f4-6d96-4ee1-accf-e90cb61109c6" providerId="ADAL" clId="{4D8B3CAC-AB19-4EA1-BDB5-90A05E53CE69}" dt="2025-10-19T09:10:25.797" v="12930"/>
          <ac:cxnSpMkLst>
            <pc:docMk/>
            <pc:sldMk cId="984117846" sldId="700"/>
            <ac:cxnSpMk id="58" creationId="{F4F38D9C-FBBD-9573-8E5D-52BC0ECAAE26}"/>
          </ac:cxnSpMkLst>
        </pc:cxnChg>
      </pc:sldChg>
      <pc:sldChg chg="addSp delSp modSp del mod delAnim modAnim modNotesTx">
        <pc:chgData name="양원혁(컴퓨터공학과)" userId="0d81a1f4-6d96-4ee1-accf-e90cb61109c6" providerId="ADAL" clId="{4D8B3CAC-AB19-4EA1-BDB5-90A05E53CE69}" dt="2025-10-19T14:14:25.592" v="13803" actId="47"/>
        <pc:sldMkLst>
          <pc:docMk/>
          <pc:sldMk cId="2822930943" sldId="701"/>
        </pc:sldMkLst>
      </pc:sldChg>
      <pc:sldChg chg="modNotesTx">
        <pc:chgData name="양원혁(컴퓨터공학과)" userId="0d81a1f4-6d96-4ee1-accf-e90cb61109c6" providerId="ADAL" clId="{4D8B3CAC-AB19-4EA1-BDB5-90A05E53CE69}" dt="2025-10-16T07:25:00.387" v="8994" actId="20577"/>
        <pc:sldMkLst>
          <pc:docMk/>
          <pc:sldMk cId="3234946004" sldId="702"/>
        </pc:sldMkLst>
      </pc:sldChg>
      <pc:sldChg chg="addSp delSp modSp add mod modTransition delAnim modAnim modNotesTx">
        <pc:chgData name="양원혁(컴퓨터공학과)" userId="0d81a1f4-6d96-4ee1-accf-e90cb61109c6" providerId="ADAL" clId="{4D8B3CAC-AB19-4EA1-BDB5-90A05E53CE69}" dt="2025-10-20T12:41:09.144" v="15517" actId="207"/>
        <pc:sldMkLst>
          <pc:docMk/>
          <pc:sldMk cId="2940185068" sldId="703"/>
        </pc:sldMkLst>
        <pc:spChg chg="add mod ord topLvl">
          <ac:chgData name="양원혁(컴퓨터공학과)" userId="0d81a1f4-6d96-4ee1-accf-e90cb61109c6" providerId="ADAL" clId="{4D8B3CAC-AB19-4EA1-BDB5-90A05E53CE69}" dt="2025-10-19T06:01:47.411" v="11446" actId="20577"/>
          <ac:spMkLst>
            <pc:docMk/>
            <pc:sldMk cId="2940185068" sldId="703"/>
            <ac:spMk id="5" creationId="{8A951B6A-5F98-DF90-2F29-3162D80AFDB4}"/>
          </ac:spMkLst>
        </pc:spChg>
        <pc:spChg chg="add mod topLvl">
          <ac:chgData name="양원혁(컴퓨터공학과)" userId="0d81a1f4-6d96-4ee1-accf-e90cb61109c6" providerId="ADAL" clId="{4D8B3CAC-AB19-4EA1-BDB5-90A05E53CE69}" dt="2025-10-18T11:00:01.780" v="10319" actId="164"/>
          <ac:spMkLst>
            <pc:docMk/>
            <pc:sldMk cId="2940185068" sldId="703"/>
            <ac:spMk id="7" creationId="{38E2CCC8-7F25-E555-D2AB-1DEE585D3CC1}"/>
          </ac:spMkLst>
        </pc:spChg>
        <pc:spChg chg="mod ord">
          <ac:chgData name="양원혁(컴퓨터공학과)" userId="0d81a1f4-6d96-4ee1-accf-e90cb61109c6" providerId="ADAL" clId="{4D8B3CAC-AB19-4EA1-BDB5-90A05E53CE69}" dt="2025-10-20T12:41:09.144" v="15517" actId="207"/>
          <ac:spMkLst>
            <pc:docMk/>
            <pc:sldMk cId="2940185068" sldId="703"/>
            <ac:spMk id="9" creationId="{A5B7C1EC-CAAB-536B-5761-846899A79D2D}"/>
          </ac:spMkLst>
        </pc:spChg>
        <pc:spChg chg="add del mod">
          <ac:chgData name="양원혁(컴퓨터공학과)" userId="0d81a1f4-6d96-4ee1-accf-e90cb61109c6" providerId="ADAL" clId="{4D8B3CAC-AB19-4EA1-BDB5-90A05E53CE69}" dt="2025-10-18T10:57:06.485" v="10300" actId="165"/>
          <ac:spMkLst>
            <pc:docMk/>
            <pc:sldMk cId="2940185068" sldId="703"/>
            <ac:spMk id="12" creationId="{75F5E677-49F2-482E-EDDE-7901674D0EE1}"/>
          </ac:spMkLst>
        </pc:spChg>
        <pc:spChg chg="mod">
          <ac:chgData name="양원혁(컴퓨터공학과)" userId="0d81a1f4-6d96-4ee1-accf-e90cb61109c6" providerId="ADAL" clId="{4D8B3CAC-AB19-4EA1-BDB5-90A05E53CE69}" dt="2025-10-18T11:07:03.652" v="10420" actId="20577"/>
          <ac:spMkLst>
            <pc:docMk/>
            <pc:sldMk cId="2940185068" sldId="703"/>
            <ac:spMk id="24" creationId="{5272725E-75C2-832B-6F4A-89D84F13DE25}"/>
          </ac:spMkLst>
        </pc:spChg>
        <pc:spChg chg="add mod ord topLvl">
          <ac:chgData name="양원혁(컴퓨터공학과)" userId="0d81a1f4-6d96-4ee1-accf-e90cb61109c6" providerId="ADAL" clId="{4D8B3CAC-AB19-4EA1-BDB5-90A05E53CE69}" dt="2025-10-18T11:03:23.673" v="10389" actId="164"/>
          <ac:spMkLst>
            <pc:docMk/>
            <pc:sldMk cId="2940185068" sldId="703"/>
            <ac:spMk id="40" creationId="{96EF20B7-D8AE-117B-280F-6FE4482EC480}"/>
          </ac:spMkLst>
        </pc:spChg>
        <pc:spChg chg="add mod">
          <ac:chgData name="양원혁(컴퓨터공학과)" userId="0d81a1f4-6d96-4ee1-accf-e90cb61109c6" providerId="ADAL" clId="{4D8B3CAC-AB19-4EA1-BDB5-90A05E53CE69}" dt="2025-10-18T10:57:06.485" v="10300" actId="165"/>
          <ac:spMkLst>
            <pc:docMk/>
            <pc:sldMk cId="2940185068" sldId="703"/>
            <ac:spMk id="42" creationId="{0EF0C69F-DE03-C651-98CD-795D00E25E61}"/>
          </ac:spMkLst>
        </pc:spChg>
        <pc:spChg chg="add mod topLvl">
          <ac:chgData name="양원혁(컴퓨터공학과)" userId="0d81a1f4-6d96-4ee1-accf-e90cb61109c6" providerId="ADAL" clId="{4D8B3CAC-AB19-4EA1-BDB5-90A05E53CE69}" dt="2025-10-18T11:00:01.780" v="10319" actId="164"/>
          <ac:spMkLst>
            <pc:docMk/>
            <pc:sldMk cId="2940185068" sldId="703"/>
            <ac:spMk id="53" creationId="{30696FD7-2479-6B13-92E9-737DAC52772D}"/>
          </ac:spMkLst>
        </pc:spChg>
        <pc:spChg chg="add mod topLvl">
          <ac:chgData name="양원혁(컴퓨터공학과)" userId="0d81a1f4-6d96-4ee1-accf-e90cb61109c6" providerId="ADAL" clId="{4D8B3CAC-AB19-4EA1-BDB5-90A05E53CE69}" dt="2025-10-18T11:00:53.140" v="10338" actId="1076"/>
          <ac:spMkLst>
            <pc:docMk/>
            <pc:sldMk cId="2940185068" sldId="703"/>
            <ac:spMk id="1033" creationId="{BC23DEB0-A18D-F4F7-D5BD-E8465A15F19A}"/>
          </ac:spMkLst>
        </pc:spChg>
        <pc:spChg chg="add mod">
          <ac:chgData name="양원혁(컴퓨터공학과)" userId="0d81a1f4-6d96-4ee1-accf-e90cb61109c6" providerId="ADAL" clId="{4D8B3CAC-AB19-4EA1-BDB5-90A05E53CE69}" dt="2025-10-18T11:00:01.780" v="10319" actId="164"/>
          <ac:spMkLst>
            <pc:docMk/>
            <pc:sldMk cId="2940185068" sldId="703"/>
            <ac:spMk id="1050" creationId="{92D19EB2-0BD1-68DC-52CB-666E04A3FED3}"/>
          </ac:spMkLst>
        </pc:spChg>
        <pc:spChg chg="add mod">
          <ac:chgData name="양원혁(컴퓨터공학과)" userId="0d81a1f4-6d96-4ee1-accf-e90cb61109c6" providerId="ADAL" clId="{4D8B3CAC-AB19-4EA1-BDB5-90A05E53CE69}" dt="2025-10-18T11:14:08.110" v="10450" actId="20577"/>
          <ac:spMkLst>
            <pc:docMk/>
            <pc:sldMk cId="2940185068" sldId="703"/>
            <ac:spMk id="1051" creationId="{0186FA26-082B-DEF9-2F7A-1A0A67FF2352}"/>
          </ac:spMkLst>
        </pc:spChg>
        <pc:spChg chg="add mod">
          <ac:chgData name="양원혁(컴퓨터공학과)" userId="0d81a1f4-6d96-4ee1-accf-e90cb61109c6" providerId="ADAL" clId="{4D8B3CAC-AB19-4EA1-BDB5-90A05E53CE69}" dt="2025-10-18T11:03:23.673" v="10389" actId="164"/>
          <ac:spMkLst>
            <pc:docMk/>
            <pc:sldMk cId="2940185068" sldId="703"/>
            <ac:spMk id="1057" creationId="{3FF21320-EFB5-7D4E-0093-66A84404AE32}"/>
          </ac:spMkLst>
        </pc:spChg>
        <pc:grpChg chg="add mod topLvl">
          <ac:chgData name="양원혁(컴퓨터공학과)" userId="0d81a1f4-6d96-4ee1-accf-e90cb61109c6" providerId="ADAL" clId="{4D8B3CAC-AB19-4EA1-BDB5-90A05E53CE69}" dt="2025-10-18T11:00:01.780" v="10319" actId="164"/>
          <ac:grpSpMkLst>
            <pc:docMk/>
            <pc:sldMk cId="2940185068" sldId="703"/>
            <ac:grpSpMk id="43" creationId="{B38363BD-B98B-7569-34C1-A5DFDA1F9930}"/>
          </ac:grpSpMkLst>
        </pc:grpChg>
        <pc:grpChg chg="add mod">
          <ac:chgData name="양원혁(컴퓨터공학과)" userId="0d81a1f4-6d96-4ee1-accf-e90cb61109c6" providerId="ADAL" clId="{4D8B3CAC-AB19-4EA1-BDB5-90A05E53CE69}" dt="2025-10-18T11:03:23.673" v="10389" actId="164"/>
          <ac:grpSpMkLst>
            <pc:docMk/>
            <pc:sldMk cId="2940185068" sldId="703"/>
            <ac:grpSpMk id="1054" creationId="{369EDB46-B539-3718-43C1-33C12A613234}"/>
          </ac:grpSpMkLst>
        </pc:grpChg>
        <pc:grpChg chg="add mod">
          <ac:chgData name="양원혁(컴퓨터공학과)" userId="0d81a1f4-6d96-4ee1-accf-e90cb61109c6" providerId="ADAL" clId="{4D8B3CAC-AB19-4EA1-BDB5-90A05E53CE69}" dt="2025-10-18T11:03:23.673" v="10389" actId="164"/>
          <ac:grpSpMkLst>
            <pc:docMk/>
            <pc:sldMk cId="2940185068" sldId="703"/>
            <ac:grpSpMk id="1058" creationId="{BC91A5CE-00AA-6F5C-158A-2A70D262D576}"/>
          </ac:grpSpMkLst>
        </pc:grpChg>
        <pc:cxnChg chg="mod">
          <ac:chgData name="양원혁(컴퓨터공학과)" userId="0d81a1f4-6d96-4ee1-accf-e90cb61109c6" providerId="ADAL" clId="{4D8B3CAC-AB19-4EA1-BDB5-90A05E53CE69}" dt="2025-10-19T06:00:42.578" v="11412" actId="14100"/>
          <ac:cxnSpMkLst>
            <pc:docMk/>
            <pc:sldMk cId="2940185068" sldId="703"/>
            <ac:cxnSpMk id="23" creationId="{24D42408-A13E-FD84-B390-6A8D51D3EB06}"/>
          </ac:cxnSpMkLst>
        </pc:cxnChg>
        <pc:cxnChg chg="add mod">
          <ac:chgData name="양원혁(컴퓨터공학과)" userId="0d81a1f4-6d96-4ee1-accf-e90cb61109c6" providerId="ADAL" clId="{4D8B3CAC-AB19-4EA1-BDB5-90A05E53CE69}" dt="2025-10-18T11:03:23.673" v="10389" actId="164"/>
          <ac:cxnSpMkLst>
            <pc:docMk/>
            <pc:sldMk cId="2940185068" sldId="703"/>
            <ac:cxnSpMk id="46" creationId="{C20EEFE0-A17A-3BA9-B3B5-5336118D6F02}"/>
          </ac:cxnSpMkLst>
        </pc:cxnChg>
        <pc:cxnChg chg="add mod">
          <ac:chgData name="양원혁(컴퓨터공학과)" userId="0d81a1f4-6d96-4ee1-accf-e90cb61109c6" providerId="ADAL" clId="{4D8B3CAC-AB19-4EA1-BDB5-90A05E53CE69}" dt="2025-10-18T11:03:23.673" v="10389" actId="164"/>
          <ac:cxnSpMkLst>
            <pc:docMk/>
            <pc:sldMk cId="2940185068" sldId="703"/>
            <ac:cxnSpMk id="47" creationId="{DC92A319-7781-6FF9-3603-64635DF79425}"/>
          </ac:cxnSpMkLst>
        </pc:cxnChg>
      </pc:sldChg>
      <pc:sldChg chg="addSp delSp modSp new mod">
        <pc:chgData name="양원혁(컴퓨터공학과)" userId="0d81a1f4-6d96-4ee1-accf-e90cb61109c6" providerId="ADAL" clId="{4D8B3CAC-AB19-4EA1-BDB5-90A05E53CE69}" dt="2025-10-19T11:38:47.694" v="12999" actId="113"/>
        <pc:sldMkLst>
          <pc:docMk/>
          <pc:sldMk cId="3590962546" sldId="704"/>
        </pc:sldMkLst>
        <pc:spChg chg="mod">
          <ac:chgData name="양원혁(컴퓨터공학과)" userId="0d81a1f4-6d96-4ee1-accf-e90cb61109c6" providerId="ADAL" clId="{4D8B3CAC-AB19-4EA1-BDB5-90A05E53CE69}" dt="2025-10-19T11:38:47.694" v="12999" actId="113"/>
          <ac:spMkLst>
            <pc:docMk/>
            <pc:sldMk cId="3590962546" sldId="704"/>
            <ac:spMk id="2" creationId="{3890A865-8006-A75F-A29B-33FD31ED416B}"/>
          </ac:spMkLst>
        </pc:spChg>
        <pc:picChg chg="add del mod">
          <ac:chgData name="양원혁(컴퓨터공학과)" userId="0d81a1f4-6d96-4ee1-accf-e90cb61109c6" providerId="ADAL" clId="{4D8B3CAC-AB19-4EA1-BDB5-90A05E53CE69}" dt="2025-10-18T12:25:21.017" v="10470" actId="1076"/>
          <ac:picMkLst>
            <pc:docMk/>
            <pc:sldMk cId="3590962546" sldId="704"/>
            <ac:picMk id="6" creationId="{90A84DE0-409B-A519-A341-1CDE729BE9AA}"/>
          </ac:picMkLst>
        </pc:picChg>
        <pc:picChg chg="add mod">
          <ac:chgData name="양원혁(컴퓨터공학과)" userId="0d81a1f4-6d96-4ee1-accf-e90cb61109c6" providerId="ADAL" clId="{4D8B3CAC-AB19-4EA1-BDB5-90A05E53CE69}" dt="2025-10-18T12:25:21.017" v="10470" actId="1076"/>
          <ac:picMkLst>
            <pc:docMk/>
            <pc:sldMk cId="3590962546" sldId="704"/>
            <ac:picMk id="8" creationId="{B396F77A-5F8E-06A1-FCF7-060C6FCF8534}"/>
          </ac:picMkLst>
        </pc:picChg>
      </pc:sldChg>
      <pc:sldChg chg="addSp delSp modSp add mod delAnim modAnim modNotesTx">
        <pc:chgData name="양원혁(컴퓨터공학과)" userId="0d81a1f4-6d96-4ee1-accf-e90cb61109c6" providerId="ADAL" clId="{4D8B3CAC-AB19-4EA1-BDB5-90A05E53CE69}" dt="2025-10-19T11:07:35.969" v="12989"/>
        <pc:sldMkLst>
          <pc:docMk/>
          <pc:sldMk cId="2045233230" sldId="705"/>
        </pc:sldMkLst>
        <pc:spChg chg="ord">
          <ac:chgData name="양원혁(컴퓨터공학과)" userId="0d81a1f4-6d96-4ee1-accf-e90cb61109c6" providerId="ADAL" clId="{4D8B3CAC-AB19-4EA1-BDB5-90A05E53CE69}" dt="2025-10-19T08:49:16.894" v="12800" actId="167"/>
          <ac:spMkLst>
            <pc:docMk/>
            <pc:sldMk cId="2045233230" sldId="705"/>
            <ac:spMk id="5" creationId="{5BAFEEF2-B23A-5B49-7BC5-E0DF7B7C53B6}"/>
          </ac:spMkLst>
        </pc:spChg>
        <pc:spChg chg="mod ord topLvl">
          <ac:chgData name="양원혁(컴퓨터공학과)" userId="0d81a1f4-6d96-4ee1-accf-e90cb61109c6" providerId="ADAL" clId="{4D8B3CAC-AB19-4EA1-BDB5-90A05E53CE69}" dt="2025-10-19T08:51:47.489" v="12817" actId="2711"/>
          <ac:spMkLst>
            <pc:docMk/>
            <pc:sldMk cId="2045233230" sldId="705"/>
            <ac:spMk id="10" creationId="{9DF5801A-36A8-1112-539B-C21D1693002D}"/>
          </ac:spMkLst>
        </pc:spChg>
        <pc:spChg chg="mod topLvl">
          <ac:chgData name="양원혁(컴퓨터공학과)" userId="0d81a1f4-6d96-4ee1-accf-e90cb61109c6" providerId="ADAL" clId="{4D8B3CAC-AB19-4EA1-BDB5-90A05E53CE69}" dt="2025-10-19T08:58:30.098" v="12852" actId="20577"/>
          <ac:spMkLst>
            <pc:docMk/>
            <pc:sldMk cId="2045233230" sldId="705"/>
            <ac:spMk id="11" creationId="{ED30DE00-90A4-19E7-B319-68C0AD253858}"/>
          </ac:spMkLst>
        </pc:spChg>
        <pc:spChg chg="add mod topLvl">
          <ac:chgData name="양원혁(컴퓨터공학과)" userId="0d81a1f4-6d96-4ee1-accf-e90cb61109c6" providerId="ADAL" clId="{4D8B3CAC-AB19-4EA1-BDB5-90A05E53CE69}" dt="2025-10-19T08:51:47.489" v="12817" actId="2711"/>
          <ac:spMkLst>
            <pc:docMk/>
            <pc:sldMk cId="2045233230" sldId="705"/>
            <ac:spMk id="12" creationId="{1FD31AF1-F92A-3EBB-7903-D24BD757E8D5}"/>
          </ac:spMkLst>
        </pc:spChg>
        <pc:spChg chg="add mod topLvl">
          <ac:chgData name="양원혁(컴퓨터공학과)" userId="0d81a1f4-6d96-4ee1-accf-e90cb61109c6" providerId="ADAL" clId="{4D8B3CAC-AB19-4EA1-BDB5-90A05E53CE69}" dt="2025-10-19T08:51:47.489" v="12817" actId="2711"/>
          <ac:spMkLst>
            <pc:docMk/>
            <pc:sldMk cId="2045233230" sldId="705"/>
            <ac:spMk id="13" creationId="{E3CB4489-5D5F-7189-6FD9-EFAE42E512DB}"/>
          </ac:spMkLst>
        </pc:spChg>
        <pc:spChg chg="mod">
          <ac:chgData name="양원혁(컴퓨터공학과)" userId="0d81a1f4-6d96-4ee1-accf-e90cb61109c6" providerId="ADAL" clId="{4D8B3CAC-AB19-4EA1-BDB5-90A05E53CE69}" dt="2025-10-19T08:51:47.489" v="12817" actId="2711"/>
          <ac:spMkLst>
            <pc:docMk/>
            <pc:sldMk cId="2045233230" sldId="705"/>
            <ac:spMk id="15" creationId="{457A3E88-0036-319D-86A4-F815C34B2ACE}"/>
          </ac:spMkLst>
        </pc:spChg>
        <pc:spChg chg="mod">
          <ac:chgData name="양원혁(컴퓨터공학과)" userId="0d81a1f4-6d96-4ee1-accf-e90cb61109c6" providerId="ADAL" clId="{4D8B3CAC-AB19-4EA1-BDB5-90A05E53CE69}" dt="2025-10-19T08:48:49.579" v="12791" actId="164"/>
          <ac:spMkLst>
            <pc:docMk/>
            <pc:sldMk cId="2045233230" sldId="705"/>
            <ac:spMk id="16" creationId="{1EEA30F7-F836-A69D-E742-C4B2E100B8BB}"/>
          </ac:spMkLst>
        </pc:spChg>
        <pc:spChg chg="mod topLvl">
          <ac:chgData name="양원혁(컴퓨터공학과)" userId="0d81a1f4-6d96-4ee1-accf-e90cb61109c6" providerId="ADAL" clId="{4D8B3CAC-AB19-4EA1-BDB5-90A05E53CE69}" dt="2025-10-19T08:51:57.173" v="12819" actId="404"/>
          <ac:spMkLst>
            <pc:docMk/>
            <pc:sldMk cId="2045233230" sldId="705"/>
            <ac:spMk id="18" creationId="{0E9BE39B-54AE-E41F-0B58-39AD53C8997F}"/>
          </ac:spMkLst>
        </pc:spChg>
        <pc:spChg chg="add mod">
          <ac:chgData name="양원혁(컴퓨터공학과)" userId="0d81a1f4-6d96-4ee1-accf-e90cb61109c6" providerId="ADAL" clId="{4D8B3CAC-AB19-4EA1-BDB5-90A05E53CE69}" dt="2025-10-19T08:54:57.667" v="12824" actId="14100"/>
          <ac:spMkLst>
            <pc:docMk/>
            <pc:sldMk cId="2045233230" sldId="705"/>
            <ac:spMk id="54" creationId="{3D5BB05A-7B4F-F188-2BA7-56B4D51F4EE9}"/>
          </ac:spMkLst>
        </pc:spChg>
        <pc:spChg chg="add mod topLvl">
          <ac:chgData name="양원혁(컴퓨터공학과)" userId="0d81a1f4-6d96-4ee1-accf-e90cb61109c6" providerId="ADAL" clId="{4D8B3CAC-AB19-4EA1-BDB5-90A05E53CE69}" dt="2025-10-19T08:54:57.667" v="12824" actId="14100"/>
          <ac:spMkLst>
            <pc:docMk/>
            <pc:sldMk cId="2045233230" sldId="705"/>
            <ac:spMk id="55" creationId="{10B49E63-80DE-E859-ECE9-5E1CC3056FAE}"/>
          </ac:spMkLst>
        </pc:spChg>
        <pc:spChg chg="add mod">
          <ac:chgData name="양원혁(컴퓨터공학과)" userId="0d81a1f4-6d96-4ee1-accf-e90cb61109c6" providerId="ADAL" clId="{4D8B3CAC-AB19-4EA1-BDB5-90A05E53CE69}" dt="2025-10-19T08:54:57.667" v="12824" actId="14100"/>
          <ac:spMkLst>
            <pc:docMk/>
            <pc:sldMk cId="2045233230" sldId="705"/>
            <ac:spMk id="59" creationId="{D4116A48-CA15-A18E-6C0A-34DAA3B8A9A3}"/>
          </ac:spMkLst>
        </pc:spChg>
        <pc:spChg chg="mod topLvl">
          <ac:chgData name="양원혁(컴퓨터공학과)" userId="0d81a1f4-6d96-4ee1-accf-e90cb61109c6" providerId="ADAL" clId="{4D8B3CAC-AB19-4EA1-BDB5-90A05E53CE69}" dt="2025-10-19T08:51:47.489" v="12817" actId="2711"/>
          <ac:spMkLst>
            <pc:docMk/>
            <pc:sldMk cId="2045233230" sldId="705"/>
            <ac:spMk id="1037" creationId="{F028C35A-3484-D243-3A05-B2B1AF4541E4}"/>
          </ac:spMkLst>
        </pc:spChg>
        <pc:spChg chg="mod topLvl">
          <ac:chgData name="양원혁(컴퓨터공학과)" userId="0d81a1f4-6d96-4ee1-accf-e90cb61109c6" providerId="ADAL" clId="{4D8B3CAC-AB19-4EA1-BDB5-90A05E53CE69}" dt="2025-10-19T08:59:07.013" v="12859" actId="1076"/>
          <ac:spMkLst>
            <pc:docMk/>
            <pc:sldMk cId="2045233230" sldId="705"/>
            <ac:spMk id="1038" creationId="{99B37B4F-18AB-C698-A093-C827B668CDBF}"/>
          </ac:spMkLst>
        </pc:spChg>
        <pc:spChg chg="add mod ord topLvl">
          <ac:chgData name="양원혁(컴퓨터공학과)" userId="0d81a1f4-6d96-4ee1-accf-e90cb61109c6" providerId="ADAL" clId="{4D8B3CAC-AB19-4EA1-BDB5-90A05E53CE69}" dt="2025-10-19T08:56:27.617" v="12827" actId="478"/>
          <ac:spMkLst>
            <pc:docMk/>
            <pc:sldMk cId="2045233230" sldId="705"/>
            <ac:spMk id="1066" creationId="{09EA5334-7CC9-3462-ED8C-1A0C2C235EDD}"/>
          </ac:spMkLst>
        </pc:spChg>
        <pc:spChg chg="add mod ord">
          <ac:chgData name="양원혁(컴퓨터공학과)" userId="0d81a1f4-6d96-4ee1-accf-e90cb61109c6" providerId="ADAL" clId="{4D8B3CAC-AB19-4EA1-BDB5-90A05E53CE69}" dt="2025-10-19T08:51:47.489" v="12817" actId="2711"/>
          <ac:spMkLst>
            <pc:docMk/>
            <pc:sldMk cId="2045233230" sldId="705"/>
            <ac:spMk id="1068" creationId="{EDF6327D-A254-CC74-A572-DA2625D1CBFD}"/>
          </ac:spMkLst>
        </pc:spChg>
        <pc:grpChg chg="add mod topLvl">
          <ac:chgData name="양원혁(컴퓨터공학과)" userId="0d81a1f4-6d96-4ee1-accf-e90cb61109c6" providerId="ADAL" clId="{4D8B3CAC-AB19-4EA1-BDB5-90A05E53CE69}" dt="2025-10-19T08:48:53.233" v="12792" actId="164"/>
          <ac:grpSpMkLst>
            <pc:docMk/>
            <pc:sldMk cId="2045233230" sldId="705"/>
            <ac:grpSpMk id="14" creationId="{89F20AA8-0899-7053-5CCF-61F98128D6C5}"/>
          </ac:grpSpMkLst>
        </pc:grpChg>
        <pc:grpChg chg="add mod">
          <ac:chgData name="양원혁(컴퓨터공학과)" userId="0d81a1f4-6d96-4ee1-accf-e90cb61109c6" providerId="ADAL" clId="{4D8B3CAC-AB19-4EA1-BDB5-90A05E53CE69}" dt="2025-10-19T08:36:37.919" v="12693" actId="164"/>
          <ac:grpSpMkLst>
            <pc:docMk/>
            <pc:sldMk cId="2045233230" sldId="705"/>
            <ac:grpSpMk id="1062" creationId="{39E246E8-C070-4067-2AC4-022496487B20}"/>
          </ac:grpSpMkLst>
        </pc:grpChg>
        <pc:grpChg chg="add mod">
          <ac:chgData name="양원혁(컴퓨터공학과)" userId="0d81a1f4-6d96-4ee1-accf-e90cb61109c6" providerId="ADAL" clId="{4D8B3CAC-AB19-4EA1-BDB5-90A05E53CE69}" dt="2025-10-19T08:47:22.975" v="12774" actId="164"/>
          <ac:grpSpMkLst>
            <pc:docMk/>
            <pc:sldMk cId="2045233230" sldId="705"/>
            <ac:grpSpMk id="1063" creationId="{347180D2-5535-5AD0-0A6B-9AD7E1F6634A}"/>
          </ac:grpSpMkLst>
        </pc:grpChg>
        <pc:grpChg chg="add mod">
          <ac:chgData name="양원혁(컴퓨터공학과)" userId="0d81a1f4-6d96-4ee1-accf-e90cb61109c6" providerId="ADAL" clId="{4D8B3CAC-AB19-4EA1-BDB5-90A05E53CE69}" dt="2025-10-19T08:36:37.919" v="12693" actId="164"/>
          <ac:grpSpMkLst>
            <pc:docMk/>
            <pc:sldMk cId="2045233230" sldId="705"/>
            <ac:grpSpMk id="1064" creationId="{38F253DD-4C1F-AADA-6CAA-FA25344C4D6D}"/>
          </ac:grpSpMkLst>
        </pc:grpChg>
        <pc:grpChg chg="add mod">
          <ac:chgData name="양원혁(컴퓨터공학과)" userId="0d81a1f4-6d96-4ee1-accf-e90cb61109c6" providerId="ADAL" clId="{4D8B3CAC-AB19-4EA1-BDB5-90A05E53CE69}" dt="2025-10-19T08:47:24.383" v="12775" actId="164"/>
          <ac:grpSpMkLst>
            <pc:docMk/>
            <pc:sldMk cId="2045233230" sldId="705"/>
            <ac:grpSpMk id="1065" creationId="{D6C14A6F-6FB2-7CE7-94AE-0CE85193B9F0}"/>
          </ac:grpSpMkLst>
        </pc:grpChg>
        <pc:grpChg chg="add mod">
          <ac:chgData name="양원혁(컴퓨터공학과)" userId="0d81a1f4-6d96-4ee1-accf-e90cb61109c6" providerId="ADAL" clId="{4D8B3CAC-AB19-4EA1-BDB5-90A05E53CE69}" dt="2025-10-19T08:47:24.383" v="12775" actId="164"/>
          <ac:grpSpMkLst>
            <pc:docMk/>
            <pc:sldMk cId="2045233230" sldId="705"/>
            <ac:grpSpMk id="1073" creationId="{2139B112-B004-3B8C-7419-18102DE3B2DA}"/>
          </ac:grpSpMkLst>
        </pc:grpChg>
        <pc:grpChg chg="add mod">
          <ac:chgData name="양원혁(컴퓨터공학과)" userId="0d81a1f4-6d96-4ee1-accf-e90cb61109c6" providerId="ADAL" clId="{4D8B3CAC-AB19-4EA1-BDB5-90A05E53CE69}" dt="2025-10-19T08:47:53.642" v="12781" actId="164"/>
          <ac:grpSpMkLst>
            <pc:docMk/>
            <pc:sldMk cId="2045233230" sldId="705"/>
            <ac:grpSpMk id="1074" creationId="{78912085-CCB9-6668-AA10-509466812FA6}"/>
          </ac:grpSpMkLst>
        </pc:grpChg>
        <pc:grpChg chg="add mod ord">
          <ac:chgData name="양원혁(컴퓨터공학과)" userId="0d81a1f4-6d96-4ee1-accf-e90cb61109c6" providerId="ADAL" clId="{4D8B3CAC-AB19-4EA1-BDB5-90A05E53CE69}" dt="2025-10-19T08:56:50.082" v="12832" actId="164"/>
          <ac:grpSpMkLst>
            <pc:docMk/>
            <pc:sldMk cId="2045233230" sldId="705"/>
            <ac:grpSpMk id="1076" creationId="{16820353-E658-2DCC-29BF-24FD4CF2B71A}"/>
          </ac:grpSpMkLst>
        </pc:grpChg>
        <pc:grpChg chg="add mod">
          <ac:chgData name="양원혁(컴퓨터공학과)" userId="0d81a1f4-6d96-4ee1-accf-e90cb61109c6" providerId="ADAL" clId="{4D8B3CAC-AB19-4EA1-BDB5-90A05E53CE69}" dt="2025-10-19T08:55:10.642" v="12826" actId="1076"/>
          <ac:grpSpMkLst>
            <pc:docMk/>
            <pc:sldMk cId="2045233230" sldId="705"/>
            <ac:grpSpMk id="1078" creationId="{2B84E818-E81F-59ED-CDC6-EE9C6A226B60}"/>
          </ac:grpSpMkLst>
        </pc:grpChg>
        <pc:grpChg chg="add mod">
          <ac:chgData name="양원혁(컴퓨터공학과)" userId="0d81a1f4-6d96-4ee1-accf-e90cb61109c6" providerId="ADAL" clId="{4D8B3CAC-AB19-4EA1-BDB5-90A05E53CE69}" dt="2025-10-19T08:56:32.215" v="12828" actId="164"/>
          <ac:grpSpMkLst>
            <pc:docMk/>
            <pc:sldMk cId="2045233230" sldId="705"/>
            <ac:grpSpMk id="1080" creationId="{892D8F65-9E7C-7278-3D33-13861B890F99}"/>
          </ac:grpSpMkLst>
        </pc:grpChg>
        <pc:grpChg chg="add mod ord">
          <ac:chgData name="양원혁(컴퓨터공학과)" userId="0d81a1f4-6d96-4ee1-accf-e90cb61109c6" providerId="ADAL" clId="{4D8B3CAC-AB19-4EA1-BDB5-90A05E53CE69}" dt="2025-10-19T08:55:10.642" v="12826" actId="1076"/>
          <ac:grpSpMkLst>
            <pc:docMk/>
            <pc:sldMk cId="2045233230" sldId="705"/>
            <ac:grpSpMk id="1082" creationId="{97527D45-4CFA-85AD-194E-4ADED7FB7D19}"/>
          </ac:grpSpMkLst>
        </pc:grpChg>
        <pc:grpChg chg="add mod">
          <ac:chgData name="양원혁(컴퓨터공학과)" userId="0d81a1f4-6d96-4ee1-accf-e90cb61109c6" providerId="ADAL" clId="{4D8B3CAC-AB19-4EA1-BDB5-90A05E53CE69}" dt="2025-10-19T08:56:50.082" v="12832" actId="164"/>
          <ac:grpSpMkLst>
            <pc:docMk/>
            <pc:sldMk cId="2045233230" sldId="705"/>
            <ac:grpSpMk id="1089" creationId="{15B3C898-3400-6040-5D72-AD642295456B}"/>
          </ac:grpSpMkLst>
        </pc:grpChg>
        <pc:cxnChg chg="add mod">
          <ac:chgData name="양원혁(컴퓨터공학과)" userId="0d81a1f4-6d96-4ee1-accf-e90cb61109c6" providerId="ADAL" clId="{4D8B3CAC-AB19-4EA1-BDB5-90A05E53CE69}" dt="2025-10-19T08:54:57.667" v="12824" actId="14100"/>
          <ac:cxnSpMkLst>
            <pc:docMk/>
            <pc:sldMk cId="2045233230" sldId="705"/>
            <ac:cxnSpMk id="62" creationId="{5E82F2A1-9BA1-E3A2-DAD2-BF157763DCB8}"/>
          </ac:cxnSpMkLst>
        </pc:cxnChg>
        <pc:cxnChg chg="add mod">
          <ac:chgData name="양원혁(컴퓨터공학과)" userId="0d81a1f4-6d96-4ee1-accf-e90cb61109c6" providerId="ADAL" clId="{4D8B3CAC-AB19-4EA1-BDB5-90A05E53CE69}" dt="2025-10-19T08:54:57.667" v="12824" actId="14100"/>
          <ac:cxnSpMkLst>
            <pc:docMk/>
            <pc:sldMk cId="2045233230" sldId="705"/>
            <ac:cxnSpMk id="1031" creationId="{3FA434F3-208D-F616-3C80-2C1E8B4BEC16}"/>
          </ac:cxnSpMkLst>
        </pc:cxnChg>
        <pc:cxnChg chg="add mod">
          <ac:chgData name="양원혁(컴퓨터공학과)" userId="0d81a1f4-6d96-4ee1-accf-e90cb61109c6" providerId="ADAL" clId="{4D8B3CAC-AB19-4EA1-BDB5-90A05E53CE69}" dt="2025-10-19T08:59:23.165" v="12863" actId="14100"/>
          <ac:cxnSpMkLst>
            <pc:docMk/>
            <pc:sldMk cId="2045233230" sldId="705"/>
            <ac:cxnSpMk id="1056" creationId="{91577DD3-9240-6DA9-F277-7A76B318F280}"/>
          </ac:cxnSpMkLst>
        </pc:cxnChg>
        <pc:cxnChg chg="add mod">
          <ac:chgData name="양원혁(컴퓨터공학과)" userId="0d81a1f4-6d96-4ee1-accf-e90cb61109c6" providerId="ADAL" clId="{4D8B3CAC-AB19-4EA1-BDB5-90A05E53CE69}" dt="2025-10-19T08:59:23.165" v="12863" actId="14100"/>
          <ac:cxnSpMkLst>
            <pc:docMk/>
            <pc:sldMk cId="2045233230" sldId="705"/>
            <ac:cxnSpMk id="1059" creationId="{74CA5D9A-16BA-EEC4-ACE9-ED8046907436}"/>
          </ac:cxnSpMkLst>
        </pc:cxnChg>
        <pc:cxnChg chg="add mod">
          <ac:chgData name="양원혁(컴퓨터공학과)" userId="0d81a1f4-6d96-4ee1-accf-e90cb61109c6" providerId="ADAL" clId="{4D8B3CAC-AB19-4EA1-BDB5-90A05E53CE69}" dt="2025-10-19T08:59:23.165" v="12863" actId="14100"/>
          <ac:cxnSpMkLst>
            <pc:docMk/>
            <pc:sldMk cId="2045233230" sldId="705"/>
            <ac:cxnSpMk id="1060" creationId="{B6EC940C-25A3-C019-D3C1-B93D5B1E2EB4}"/>
          </ac:cxnSpMkLst>
        </pc:cxnChg>
        <pc:cxnChg chg="add mod">
          <ac:chgData name="양원혁(컴퓨터공학과)" userId="0d81a1f4-6d96-4ee1-accf-e90cb61109c6" providerId="ADAL" clId="{4D8B3CAC-AB19-4EA1-BDB5-90A05E53CE69}" dt="2025-10-19T08:59:23.165" v="12863" actId="14100"/>
          <ac:cxnSpMkLst>
            <pc:docMk/>
            <pc:sldMk cId="2045233230" sldId="705"/>
            <ac:cxnSpMk id="1061" creationId="{2C588AF8-8782-9DF2-52F1-5BDF94FBC181}"/>
          </ac:cxnSpMkLst>
        </pc:cxnChg>
      </pc:sldChg>
      <pc:sldChg chg="modSp add mod ord modTransition modAnim">
        <pc:chgData name="양원혁(컴퓨터공학과)" userId="0d81a1f4-6d96-4ee1-accf-e90cb61109c6" providerId="ADAL" clId="{4D8B3CAC-AB19-4EA1-BDB5-90A05E53CE69}" dt="2025-10-20T05:31:33.414" v="15273"/>
        <pc:sldMkLst>
          <pc:docMk/>
          <pc:sldMk cId="4281582903" sldId="706"/>
        </pc:sldMkLst>
        <pc:spChg chg="mod">
          <ac:chgData name="양원혁(컴퓨터공학과)" userId="0d81a1f4-6d96-4ee1-accf-e90cb61109c6" providerId="ADAL" clId="{4D8B3CAC-AB19-4EA1-BDB5-90A05E53CE69}" dt="2025-10-19T11:35:29.332" v="12996" actId="20577"/>
          <ac:spMkLst>
            <pc:docMk/>
            <pc:sldMk cId="4281582903" sldId="706"/>
            <ac:spMk id="2" creationId="{5EE27B25-E347-3D4F-9C5F-FF5AC30DB999}"/>
          </ac:spMkLst>
        </pc:spChg>
      </pc:sldChg>
      <pc:sldChg chg="addSp delSp modSp add mod delAnim modAnim modNotesTx">
        <pc:chgData name="양원혁(컴퓨터공학과)" userId="0d81a1f4-6d96-4ee1-accf-e90cb61109c6" providerId="ADAL" clId="{4D8B3CAC-AB19-4EA1-BDB5-90A05E53CE69}" dt="2025-10-20T13:56:33.981" v="15594" actId="20577"/>
        <pc:sldMkLst>
          <pc:docMk/>
          <pc:sldMk cId="1610778490" sldId="707"/>
        </pc:sldMkLst>
        <pc:spChg chg="add del mod">
          <ac:chgData name="양원혁(컴퓨터공학과)" userId="0d81a1f4-6d96-4ee1-accf-e90cb61109c6" providerId="ADAL" clId="{4D8B3CAC-AB19-4EA1-BDB5-90A05E53CE69}" dt="2025-10-19T15:06:18.212" v="14213" actId="1076"/>
          <ac:spMkLst>
            <pc:docMk/>
            <pc:sldMk cId="1610778490" sldId="707"/>
            <ac:spMk id="2" creationId="{32713E5C-B035-22BA-35F0-2B25A9F3BADF}"/>
          </ac:spMkLst>
        </pc:spChg>
        <pc:spChg chg="mod">
          <ac:chgData name="양원혁(컴퓨터공학과)" userId="0d81a1f4-6d96-4ee1-accf-e90cb61109c6" providerId="ADAL" clId="{4D8B3CAC-AB19-4EA1-BDB5-90A05E53CE69}" dt="2025-10-19T15:06:18.212" v="14213" actId="1076"/>
          <ac:spMkLst>
            <pc:docMk/>
            <pc:sldMk cId="1610778490" sldId="707"/>
            <ac:spMk id="3" creationId="{15EE175E-651D-C0CD-7281-A74C735E3AA8}"/>
          </ac:spMkLst>
        </pc:spChg>
        <pc:spChg chg="mod">
          <ac:chgData name="양원혁(컴퓨터공학과)" userId="0d81a1f4-6d96-4ee1-accf-e90cb61109c6" providerId="ADAL" clId="{4D8B3CAC-AB19-4EA1-BDB5-90A05E53CE69}" dt="2025-10-19T15:06:18.212" v="14213" actId="1076"/>
          <ac:spMkLst>
            <pc:docMk/>
            <pc:sldMk cId="1610778490" sldId="707"/>
            <ac:spMk id="5" creationId="{9AE14037-5238-C29B-3639-B54EEDC36749}"/>
          </ac:spMkLst>
        </pc:spChg>
        <pc:spChg chg="mod topLvl">
          <ac:chgData name="양원혁(컴퓨터공학과)" userId="0d81a1f4-6d96-4ee1-accf-e90cb61109c6" providerId="ADAL" clId="{4D8B3CAC-AB19-4EA1-BDB5-90A05E53CE69}" dt="2025-10-19T15:06:18.212" v="14213" actId="1076"/>
          <ac:spMkLst>
            <pc:docMk/>
            <pc:sldMk cId="1610778490" sldId="707"/>
            <ac:spMk id="6" creationId="{676DE498-627E-580B-95C0-63AE7FB2B16D}"/>
          </ac:spMkLst>
        </pc:spChg>
        <pc:spChg chg="mod">
          <ac:chgData name="양원혁(컴퓨터공학과)" userId="0d81a1f4-6d96-4ee1-accf-e90cb61109c6" providerId="ADAL" clId="{4D8B3CAC-AB19-4EA1-BDB5-90A05E53CE69}" dt="2025-10-19T15:06:18.212" v="14213" actId="1076"/>
          <ac:spMkLst>
            <pc:docMk/>
            <pc:sldMk cId="1610778490" sldId="707"/>
            <ac:spMk id="7" creationId="{752F0561-2F10-D05A-63DB-D3FF0A2848CA}"/>
          </ac:spMkLst>
        </pc:spChg>
        <pc:spChg chg="mod topLvl">
          <ac:chgData name="양원혁(컴퓨터공학과)" userId="0d81a1f4-6d96-4ee1-accf-e90cb61109c6" providerId="ADAL" clId="{4D8B3CAC-AB19-4EA1-BDB5-90A05E53CE69}" dt="2025-10-19T15:06:18.212" v="14213" actId="1076"/>
          <ac:spMkLst>
            <pc:docMk/>
            <pc:sldMk cId="1610778490" sldId="707"/>
            <ac:spMk id="8" creationId="{29A7FF3F-32B4-CF5E-8452-A1CD72D70140}"/>
          </ac:spMkLst>
        </pc:spChg>
        <pc:spChg chg="mod">
          <ac:chgData name="양원혁(컴퓨터공학과)" userId="0d81a1f4-6d96-4ee1-accf-e90cb61109c6" providerId="ADAL" clId="{4D8B3CAC-AB19-4EA1-BDB5-90A05E53CE69}" dt="2025-10-19T11:57:04.401" v="13137" actId="164"/>
          <ac:spMkLst>
            <pc:docMk/>
            <pc:sldMk cId="1610778490" sldId="707"/>
            <ac:spMk id="15" creationId="{0AE146DE-3B3B-995C-10C9-E83A592D9871}"/>
          </ac:spMkLst>
        </pc:spChg>
        <pc:spChg chg="mod">
          <ac:chgData name="양원혁(컴퓨터공학과)" userId="0d81a1f4-6d96-4ee1-accf-e90cb61109c6" providerId="ADAL" clId="{4D8B3CAC-AB19-4EA1-BDB5-90A05E53CE69}" dt="2025-10-19T11:56:54.896" v="13134" actId="165"/>
          <ac:spMkLst>
            <pc:docMk/>
            <pc:sldMk cId="1610778490" sldId="707"/>
            <ac:spMk id="16" creationId="{F092BC54-503F-83A2-0D65-7E7346D33FDF}"/>
          </ac:spMkLst>
        </pc:spChg>
        <pc:spChg chg="add mod">
          <ac:chgData name="양원혁(컴퓨터공학과)" userId="0d81a1f4-6d96-4ee1-accf-e90cb61109c6" providerId="ADAL" clId="{4D8B3CAC-AB19-4EA1-BDB5-90A05E53CE69}" dt="2025-10-19T15:00:06.698" v="14176" actId="478"/>
          <ac:spMkLst>
            <pc:docMk/>
            <pc:sldMk cId="1610778490" sldId="707"/>
            <ac:spMk id="25" creationId="{06371131-93DB-73F1-58B8-6428E1751D22}"/>
          </ac:spMkLst>
        </pc:spChg>
        <pc:spChg chg="mod">
          <ac:chgData name="양원혁(컴퓨터공학과)" userId="0d81a1f4-6d96-4ee1-accf-e90cb61109c6" providerId="ADAL" clId="{4D8B3CAC-AB19-4EA1-BDB5-90A05E53CE69}" dt="2025-10-19T15:05:58.668" v="14211" actId="207"/>
          <ac:spMkLst>
            <pc:docMk/>
            <pc:sldMk cId="1610778490" sldId="707"/>
            <ac:spMk id="37" creationId="{208C0C2A-AA5D-6210-5FCC-25DA2A9D91EA}"/>
          </ac:spMkLst>
        </pc:spChg>
        <pc:spChg chg="mod">
          <ac:chgData name="양원혁(컴퓨터공학과)" userId="0d81a1f4-6d96-4ee1-accf-e90cb61109c6" providerId="ADAL" clId="{4D8B3CAC-AB19-4EA1-BDB5-90A05E53CE69}" dt="2025-10-19T11:56:54.896" v="13134" actId="165"/>
          <ac:spMkLst>
            <pc:docMk/>
            <pc:sldMk cId="1610778490" sldId="707"/>
            <ac:spMk id="38" creationId="{DE701818-BC43-187F-C301-DB0A504D4B78}"/>
          </ac:spMkLst>
        </pc:spChg>
        <pc:spChg chg="mod">
          <ac:chgData name="양원혁(컴퓨터공학과)" userId="0d81a1f4-6d96-4ee1-accf-e90cb61109c6" providerId="ADAL" clId="{4D8B3CAC-AB19-4EA1-BDB5-90A05E53CE69}" dt="2025-10-19T15:06:18.212" v="14213" actId="1076"/>
          <ac:spMkLst>
            <pc:docMk/>
            <pc:sldMk cId="1610778490" sldId="707"/>
            <ac:spMk id="42" creationId="{3A8010DB-408D-E9AF-EB50-4C67A822DD41}"/>
          </ac:spMkLst>
        </pc:spChg>
        <pc:spChg chg="add mod">
          <ac:chgData name="양원혁(컴퓨터공학과)" userId="0d81a1f4-6d96-4ee1-accf-e90cb61109c6" providerId="ADAL" clId="{4D8B3CAC-AB19-4EA1-BDB5-90A05E53CE69}" dt="2025-10-19T14:58:14.029" v="14161" actId="1076"/>
          <ac:spMkLst>
            <pc:docMk/>
            <pc:sldMk cId="1610778490" sldId="707"/>
            <ac:spMk id="196" creationId="{1BA1A8DC-0931-B2CA-FBC4-9B8F3EEDB0AF}"/>
          </ac:spMkLst>
        </pc:spChg>
        <pc:spChg chg="mod topLvl">
          <ac:chgData name="양원혁(컴퓨터공학과)" userId="0d81a1f4-6d96-4ee1-accf-e90cb61109c6" providerId="ADAL" clId="{4D8B3CAC-AB19-4EA1-BDB5-90A05E53CE69}" dt="2025-10-19T11:57:04.401" v="13137" actId="164"/>
          <ac:spMkLst>
            <pc:docMk/>
            <pc:sldMk cId="1610778490" sldId="707"/>
            <ac:spMk id="200" creationId="{E6C50CD2-0C16-28A8-05A2-ED9303DCCDE0}"/>
          </ac:spMkLst>
        </pc:spChg>
        <pc:spChg chg="add mod">
          <ac:chgData name="양원혁(컴퓨터공학과)" userId="0d81a1f4-6d96-4ee1-accf-e90cb61109c6" providerId="ADAL" clId="{4D8B3CAC-AB19-4EA1-BDB5-90A05E53CE69}" dt="2025-10-19T15:13:05.350" v="14262" actId="207"/>
          <ac:spMkLst>
            <pc:docMk/>
            <pc:sldMk cId="1610778490" sldId="707"/>
            <ac:spMk id="202" creationId="{9E13052D-529E-2731-156E-B0DD2F3F7C83}"/>
          </ac:spMkLst>
        </pc:spChg>
        <pc:spChg chg="add mod">
          <ac:chgData name="양원혁(컴퓨터공학과)" userId="0d81a1f4-6d96-4ee1-accf-e90cb61109c6" providerId="ADAL" clId="{4D8B3CAC-AB19-4EA1-BDB5-90A05E53CE69}" dt="2025-10-19T15:12:58.761" v="14261" actId="207"/>
          <ac:spMkLst>
            <pc:docMk/>
            <pc:sldMk cId="1610778490" sldId="707"/>
            <ac:spMk id="203" creationId="{CD48F111-0817-37B7-00A0-FFACB832912C}"/>
          </ac:spMkLst>
        </pc:spChg>
        <pc:spChg chg="add mod">
          <ac:chgData name="양원혁(컴퓨터공학과)" userId="0d81a1f4-6d96-4ee1-accf-e90cb61109c6" providerId="ADAL" clId="{4D8B3CAC-AB19-4EA1-BDB5-90A05E53CE69}" dt="2025-10-19T15:12:48.651" v="14260" actId="207"/>
          <ac:spMkLst>
            <pc:docMk/>
            <pc:sldMk cId="1610778490" sldId="707"/>
            <ac:spMk id="204" creationId="{EA181094-6C85-86CB-CCE3-8AE6CA74D40D}"/>
          </ac:spMkLst>
        </pc:spChg>
        <pc:spChg chg="add mod">
          <ac:chgData name="양원혁(컴퓨터공학과)" userId="0d81a1f4-6d96-4ee1-accf-e90cb61109c6" providerId="ADAL" clId="{4D8B3CAC-AB19-4EA1-BDB5-90A05E53CE69}" dt="2025-10-19T15:13:05.350" v="14262" actId="207"/>
          <ac:spMkLst>
            <pc:docMk/>
            <pc:sldMk cId="1610778490" sldId="707"/>
            <ac:spMk id="205" creationId="{625A4CF0-0257-C0A8-50FB-24CEC36F5A5F}"/>
          </ac:spMkLst>
        </pc:spChg>
        <pc:spChg chg="mod">
          <ac:chgData name="양원혁(컴퓨터공학과)" userId="0d81a1f4-6d96-4ee1-accf-e90cb61109c6" providerId="ADAL" clId="{4D8B3CAC-AB19-4EA1-BDB5-90A05E53CE69}" dt="2025-10-19T11:56:54.896" v="13134" actId="165"/>
          <ac:spMkLst>
            <pc:docMk/>
            <pc:sldMk cId="1610778490" sldId="707"/>
            <ac:spMk id="217" creationId="{F2A837F5-BC5A-2769-9C64-6C3DD636B68F}"/>
          </ac:spMkLst>
        </pc:spChg>
        <pc:spChg chg="mod">
          <ac:chgData name="양원혁(컴퓨터공학과)" userId="0d81a1f4-6d96-4ee1-accf-e90cb61109c6" providerId="ADAL" clId="{4D8B3CAC-AB19-4EA1-BDB5-90A05E53CE69}" dt="2025-10-19T11:56:54.896" v="13134" actId="165"/>
          <ac:spMkLst>
            <pc:docMk/>
            <pc:sldMk cId="1610778490" sldId="707"/>
            <ac:spMk id="221" creationId="{05214322-A26F-1769-720B-5B460FECBE92}"/>
          </ac:spMkLst>
        </pc:spChg>
        <pc:spChg chg="mod topLvl">
          <ac:chgData name="양원혁(컴퓨터공학과)" userId="0d81a1f4-6d96-4ee1-accf-e90cb61109c6" providerId="ADAL" clId="{4D8B3CAC-AB19-4EA1-BDB5-90A05E53CE69}" dt="2025-10-19T11:57:04.401" v="13137" actId="164"/>
          <ac:spMkLst>
            <pc:docMk/>
            <pc:sldMk cId="1610778490" sldId="707"/>
            <ac:spMk id="222" creationId="{49F61319-37D6-FA41-4354-0186FFB5A7CA}"/>
          </ac:spMkLst>
        </pc:spChg>
        <pc:spChg chg="mod">
          <ac:chgData name="양원혁(컴퓨터공학과)" userId="0d81a1f4-6d96-4ee1-accf-e90cb61109c6" providerId="ADAL" clId="{4D8B3CAC-AB19-4EA1-BDB5-90A05E53CE69}" dt="2025-10-19T11:57:02.459" v="13136" actId="165"/>
          <ac:spMkLst>
            <pc:docMk/>
            <pc:sldMk cId="1610778490" sldId="707"/>
            <ac:spMk id="223" creationId="{F5E3779B-972F-EA64-F4CC-C0E82408F139}"/>
          </ac:spMkLst>
        </pc:spChg>
        <pc:spChg chg="mod">
          <ac:chgData name="양원혁(컴퓨터공학과)" userId="0d81a1f4-6d96-4ee1-accf-e90cb61109c6" providerId="ADAL" clId="{4D8B3CAC-AB19-4EA1-BDB5-90A05E53CE69}" dt="2025-10-20T13:56:33.981" v="15594" actId="20577"/>
          <ac:spMkLst>
            <pc:docMk/>
            <pc:sldMk cId="1610778490" sldId="707"/>
            <ac:spMk id="226" creationId="{65216A8F-09C7-72B4-C775-92DDABD4B820}"/>
          </ac:spMkLst>
        </pc:spChg>
        <pc:spChg chg="mod">
          <ac:chgData name="양원혁(컴퓨터공학과)" userId="0d81a1f4-6d96-4ee1-accf-e90cb61109c6" providerId="ADAL" clId="{4D8B3CAC-AB19-4EA1-BDB5-90A05E53CE69}" dt="2025-10-19T15:06:18.212" v="14213" actId="1076"/>
          <ac:spMkLst>
            <pc:docMk/>
            <pc:sldMk cId="1610778490" sldId="707"/>
            <ac:spMk id="233" creationId="{1494C2B2-B0F8-42F2-620C-DD8439A54D7E}"/>
          </ac:spMkLst>
        </pc:spChg>
        <pc:spChg chg="mod">
          <ac:chgData name="양원혁(컴퓨터공학과)" userId="0d81a1f4-6d96-4ee1-accf-e90cb61109c6" providerId="ADAL" clId="{4D8B3CAC-AB19-4EA1-BDB5-90A05E53CE69}" dt="2025-10-19T11:57:02.459" v="13136" actId="165"/>
          <ac:spMkLst>
            <pc:docMk/>
            <pc:sldMk cId="1610778490" sldId="707"/>
            <ac:spMk id="245" creationId="{30D1C559-F54A-E4AF-3B12-5BF7C4872E88}"/>
          </ac:spMkLst>
        </pc:spChg>
        <pc:spChg chg="mod">
          <ac:chgData name="양원혁(컴퓨터공학과)" userId="0d81a1f4-6d96-4ee1-accf-e90cb61109c6" providerId="ADAL" clId="{4D8B3CAC-AB19-4EA1-BDB5-90A05E53CE69}" dt="2025-10-19T11:57:02.459" v="13136" actId="165"/>
          <ac:spMkLst>
            <pc:docMk/>
            <pc:sldMk cId="1610778490" sldId="707"/>
            <ac:spMk id="247" creationId="{E14D2334-FFA0-F911-A69D-C488CBBCCC1C}"/>
          </ac:spMkLst>
        </pc:spChg>
        <pc:spChg chg="mod">
          <ac:chgData name="양원혁(컴퓨터공학과)" userId="0d81a1f4-6d96-4ee1-accf-e90cb61109c6" providerId="ADAL" clId="{4D8B3CAC-AB19-4EA1-BDB5-90A05E53CE69}" dt="2025-10-19T11:57:02.459" v="13136" actId="165"/>
          <ac:spMkLst>
            <pc:docMk/>
            <pc:sldMk cId="1610778490" sldId="707"/>
            <ac:spMk id="249" creationId="{B9900C55-03D8-1523-904A-C2FDD938FC47}"/>
          </ac:spMkLst>
        </pc:spChg>
        <pc:spChg chg="mod topLvl">
          <ac:chgData name="양원혁(컴퓨터공학과)" userId="0d81a1f4-6d96-4ee1-accf-e90cb61109c6" providerId="ADAL" clId="{4D8B3CAC-AB19-4EA1-BDB5-90A05E53CE69}" dt="2025-10-19T15:06:18.212" v="14213" actId="1076"/>
          <ac:spMkLst>
            <pc:docMk/>
            <pc:sldMk cId="1610778490" sldId="707"/>
            <ac:spMk id="253" creationId="{C820896E-91CA-A10E-251C-4B9D708D0F17}"/>
          </ac:spMkLst>
        </pc:spChg>
        <pc:spChg chg="mod topLvl">
          <ac:chgData name="양원혁(컴퓨터공학과)" userId="0d81a1f4-6d96-4ee1-accf-e90cb61109c6" providerId="ADAL" clId="{4D8B3CAC-AB19-4EA1-BDB5-90A05E53CE69}" dt="2025-10-19T14:58:24.853" v="14162" actId="12788"/>
          <ac:spMkLst>
            <pc:docMk/>
            <pc:sldMk cId="1610778490" sldId="707"/>
            <ac:spMk id="264" creationId="{2774D30D-56C8-6CBC-21A8-ECAC8F1BB9DE}"/>
          </ac:spMkLst>
        </pc:spChg>
        <pc:spChg chg="mod">
          <ac:chgData name="양원혁(컴퓨터공학과)" userId="0d81a1f4-6d96-4ee1-accf-e90cb61109c6" providerId="ADAL" clId="{4D8B3CAC-AB19-4EA1-BDB5-90A05E53CE69}" dt="2025-10-19T14:58:24.853" v="14162" actId="12788"/>
          <ac:spMkLst>
            <pc:docMk/>
            <pc:sldMk cId="1610778490" sldId="707"/>
            <ac:spMk id="265" creationId="{DC3E053E-4C51-F481-BF87-0A46CE3D5FEC}"/>
          </ac:spMkLst>
        </pc:spChg>
        <pc:grpChg chg="mod">
          <ac:chgData name="양원혁(컴퓨터공학과)" userId="0d81a1f4-6d96-4ee1-accf-e90cb61109c6" providerId="ADAL" clId="{4D8B3CAC-AB19-4EA1-BDB5-90A05E53CE69}" dt="2025-10-19T12:43:06.991" v="13527" actId="164"/>
          <ac:grpSpMkLst>
            <pc:docMk/>
            <pc:sldMk cId="1610778490" sldId="707"/>
            <ac:grpSpMk id="11" creationId="{40CA1FD3-4C34-1F85-9FC6-0A4B7119912F}"/>
          </ac:grpSpMkLst>
        </pc:grpChg>
        <pc:grpChg chg="add mod topLvl">
          <ac:chgData name="양원혁(컴퓨터공학과)" userId="0d81a1f4-6d96-4ee1-accf-e90cb61109c6" providerId="ADAL" clId="{4D8B3CAC-AB19-4EA1-BDB5-90A05E53CE69}" dt="2025-10-19T12:43:06.991" v="13527" actId="164"/>
          <ac:grpSpMkLst>
            <pc:docMk/>
            <pc:sldMk cId="1610778490" sldId="707"/>
            <ac:grpSpMk id="20" creationId="{6D12A9F7-F11B-A24D-1392-F573FF5E9889}"/>
          </ac:grpSpMkLst>
        </pc:grpChg>
        <pc:grpChg chg="mod">
          <ac:chgData name="양원혁(컴퓨터공학과)" userId="0d81a1f4-6d96-4ee1-accf-e90cb61109c6" providerId="ADAL" clId="{4D8B3CAC-AB19-4EA1-BDB5-90A05E53CE69}" dt="2025-10-19T12:43:06.991" v="13527" actId="164"/>
          <ac:grpSpMkLst>
            <pc:docMk/>
            <pc:sldMk cId="1610778490" sldId="707"/>
            <ac:grpSpMk id="23" creationId="{1B39B02B-074E-D42D-1E40-7321A1B5AD39}"/>
          </ac:grpSpMkLst>
        </pc:grpChg>
        <pc:grpChg chg="add del mod ord">
          <ac:chgData name="양원혁(컴퓨터공학과)" userId="0d81a1f4-6d96-4ee1-accf-e90cb61109c6" providerId="ADAL" clId="{4D8B3CAC-AB19-4EA1-BDB5-90A05E53CE69}" dt="2025-10-19T15:00:06.698" v="14176" actId="478"/>
          <ac:grpSpMkLst>
            <pc:docMk/>
            <pc:sldMk cId="1610778490" sldId="707"/>
            <ac:grpSpMk id="27" creationId="{31D540C7-6EEA-EED9-5E82-2078D04B903D}"/>
          </ac:grpSpMkLst>
        </pc:grpChg>
        <pc:grpChg chg="add mod">
          <ac:chgData name="양원혁(컴퓨터공학과)" userId="0d81a1f4-6d96-4ee1-accf-e90cb61109c6" providerId="ADAL" clId="{4D8B3CAC-AB19-4EA1-BDB5-90A05E53CE69}" dt="2025-10-19T12:43:06.991" v="13527" actId="164"/>
          <ac:grpSpMkLst>
            <pc:docMk/>
            <pc:sldMk cId="1610778490" sldId="707"/>
            <ac:grpSpMk id="54" creationId="{F3BCCB1B-931E-BCCB-2F4E-25EF2BB8D220}"/>
          </ac:grpSpMkLst>
        </pc:grpChg>
        <pc:grpChg chg="add mod">
          <ac:chgData name="양원혁(컴퓨터공학과)" userId="0d81a1f4-6d96-4ee1-accf-e90cb61109c6" providerId="ADAL" clId="{4D8B3CAC-AB19-4EA1-BDB5-90A05E53CE69}" dt="2025-10-19T15:13:05.350" v="14262" actId="207"/>
          <ac:grpSpMkLst>
            <pc:docMk/>
            <pc:sldMk cId="1610778490" sldId="707"/>
            <ac:grpSpMk id="206" creationId="{2BE51A0A-0DB5-1F3E-A269-549F69CD890D}"/>
          </ac:grpSpMkLst>
        </pc:grpChg>
        <pc:grpChg chg="mod">
          <ac:chgData name="양원혁(컴퓨터공학과)" userId="0d81a1f4-6d96-4ee1-accf-e90cb61109c6" providerId="ADAL" clId="{4D8B3CAC-AB19-4EA1-BDB5-90A05E53CE69}" dt="2025-10-19T11:57:04.401" v="13137" actId="164"/>
          <ac:grpSpMkLst>
            <pc:docMk/>
            <pc:sldMk cId="1610778490" sldId="707"/>
            <ac:grpSpMk id="211" creationId="{88661A1F-98DB-5481-98DC-49BDB010129D}"/>
          </ac:grpSpMkLst>
        </pc:grpChg>
        <pc:grpChg chg="mod">
          <ac:chgData name="양원혁(컴퓨터공학과)" userId="0d81a1f4-6d96-4ee1-accf-e90cb61109c6" providerId="ADAL" clId="{4D8B3CAC-AB19-4EA1-BDB5-90A05E53CE69}" dt="2025-10-19T11:56:54.896" v="13134" actId="165"/>
          <ac:grpSpMkLst>
            <pc:docMk/>
            <pc:sldMk cId="1610778490" sldId="707"/>
            <ac:grpSpMk id="218" creationId="{7DF7C287-DE6B-119C-E0BB-38CC491D2535}"/>
          </ac:grpSpMkLst>
        </pc:grpChg>
        <pc:grpChg chg="mod">
          <ac:chgData name="양원혁(컴퓨터공학과)" userId="0d81a1f4-6d96-4ee1-accf-e90cb61109c6" providerId="ADAL" clId="{4D8B3CAC-AB19-4EA1-BDB5-90A05E53CE69}" dt="2025-10-19T11:56:54.896" v="13134" actId="165"/>
          <ac:grpSpMkLst>
            <pc:docMk/>
            <pc:sldMk cId="1610778490" sldId="707"/>
            <ac:grpSpMk id="220" creationId="{092D66B8-A694-87E2-7E3A-FD4CF51EA862}"/>
          </ac:grpSpMkLst>
        </pc:grpChg>
        <pc:cxnChg chg="mod">
          <ac:chgData name="양원혁(컴퓨터공학과)" userId="0d81a1f4-6d96-4ee1-accf-e90cb61109c6" providerId="ADAL" clId="{4D8B3CAC-AB19-4EA1-BDB5-90A05E53CE69}" dt="2025-10-19T14:56:23.476" v="14132" actId="1582"/>
          <ac:cxnSpMkLst>
            <pc:docMk/>
            <pc:sldMk cId="1610778490" sldId="707"/>
            <ac:cxnSpMk id="251" creationId="{94D915B7-BDB7-2695-BB8D-3A4951A6F25D}"/>
          </ac:cxnSpMkLst>
        </pc:cxnChg>
      </pc:sldChg>
      <pc:sldChg chg="add del">
        <pc:chgData name="양원혁(컴퓨터공학과)" userId="0d81a1f4-6d96-4ee1-accf-e90cb61109c6" providerId="ADAL" clId="{4D8B3CAC-AB19-4EA1-BDB5-90A05E53CE69}" dt="2025-10-19T14:47:12.968" v="14072" actId="47"/>
        <pc:sldMkLst>
          <pc:docMk/>
          <pc:sldMk cId="3540333901" sldId="708"/>
        </pc:sldMkLst>
      </pc:sldChg>
      <pc:sldChg chg="del">
        <pc:chgData name="양원혁(컴퓨터공학과)" userId="0d81a1f4-6d96-4ee1-accf-e90cb61109c6" providerId="ADAL" clId="{4D8B3CAC-AB19-4EA1-BDB5-90A05E53CE69}" dt="2025-10-19T14:47:21.245" v="14073" actId="47"/>
        <pc:sldMkLst>
          <pc:docMk/>
          <pc:sldMk cId="832023873" sldId="709"/>
        </pc:sldMkLst>
      </pc:sldChg>
      <pc:sldChg chg="addSp delSp modSp mod modAnim modNotesTx">
        <pc:chgData name="양원혁(컴퓨터공학과)" userId="0d81a1f4-6d96-4ee1-accf-e90cb61109c6" providerId="ADAL" clId="{4D8B3CAC-AB19-4EA1-BDB5-90A05E53CE69}" dt="2025-10-20T01:34:47.918" v="14949" actId="20577"/>
        <pc:sldMkLst>
          <pc:docMk/>
          <pc:sldMk cId="1713378849" sldId="710"/>
        </pc:sldMkLst>
        <pc:spChg chg="add mod ord">
          <ac:chgData name="양원혁(컴퓨터공학과)" userId="0d81a1f4-6d96-4ee1-accf-e90cb61109c6" providerId="ADAL" clId="{4D8B3CAC-AB19-4EA1-BDB5-90A05E53CE69}" dt="2025-10-19T14:15:06.587" v="13811" actId="167"/>
          <ac:spMkLst>
            <pc:docMk/>
            <pc:sldMk cId="1713378849" sldId="710"/>
            <ac:spMk id="5" creationId="{AFC9C588-50F1-E0A6-882B-F5FBE8B4B489}"/>
          </ac:spMkLst>
        </pc:spChg>
        <pc:spChg chg="add mod ord">
          <ac:chgData name="양원혁(컴퓨터공학과)" userId="0d81a1f4-6d96-4ee1-accf-e90cb61109c6" providerId="ADAL" clId="{4D8B3CAC-AB19-4EA1-BDB5-90A05E53CE69}" dt="2025-10-19T14:17:32.204" v="13842" actId="12788"/>
          <ac:spMkLst>
            <pc:docMk/>
            <pc:sldMk cId="1713378849" sldId="710"/>
            <ac:spMk id="6" creationId="{1878B8B4-44DF-A54F-2F63-6CC6996D93EA}"/>
          </ac:spMkLst>
        </pc:spChg>
        <pc:spChg chg="add mod ord">
          <ac:chgData name="양원혁(컴퓨터공학과)" userId="0d81a1f4-6d96-4ee1-accf-e90cb61109c6" providerId="ADAL" clId="{4D8B3CAC-AB19-4EA1-BDB5-90A05E53CE69}" dt="2025-10-19T14:28:44.750" v="13906" actId="14100"/>
          <ac:spMkLst>
            <pc:docMk/>
            <pc:sldMk cId="1713378849" sldId="710"/>
            <ac:spMk id="7" creationId="{CF743CF4-11DC-97F5-9526-E4FDBDF9A90D}"/>
          </ac:spMkLst>
        </pc:spChg>
        <pc:spChg chg="mod">
          <ac:chgData name="양원혁(컴퓨터공학과)" userId="0d81a1f4-6d96-4ee1-accf-e90cb61109c6" providerId="ADAL" clId="{4D8B3CAC-AB19-4EA1-BDB5-90A05E53CE69}" dt="2025-10-19T14:15:37.514" v="13821" actId="12788"/>
          <ac:spMkLst>
            <pc:docMk/>
            <pc:sldMk cId="1713378849" sldId="710"/>
            <ac:spMk id="10" creationId="{3C22B29E-D32A-F000-F093-D1C2FAEA7088}"/>
          </ac:spMkLst>
        </pc:spChg>
        <pc:spChg chg="add mod ord">
          <ac:chgData name="양원혁(컴퓨터공학과)" userId="0d81a1f4-6d96-4ee1-accf-e90cb61109c6" providerId="ADAL" clId="{4D8B3CAC-AB19-4EA1-BDB5-90A05E53CE69}" dt="2025-10-19T14:28:38.688" v="13905" actId="14100"/>
          <ac:spMkLst>
            <pc:docMk/>
            <pc:sldMk cId="1713378849" sldId="710"/>
            <ac:spMk id="11" creationId="{F0619AE4-A286-7681-6E78-91A5F4BB6D03}"/>
          </ac:spMkLst>
        </pc:spChg>
        <pc:spChg chg="mod">
          <ac:chgData name="양원혁(컴퓨터공학과)" userId="0d81a1f4-6d96-4ee1-accf-e90cb61109c6" providerId="ADAL" clId="{4D8B3CAC-AB19-4EA1-BDB5-90A05E53CE69}" dt="2025-10-20T01:11:07.599" v="14893" actId="164"/>
          <ac:spMkLst>
            <pc:docMk/>
            <pc:sldMk cId="1713378849" sldId="710"/>
            <ac:spMk id="16" creationId="{8430FECF-BB01-830C-10F3-8D15B394D63F}"/>
          </ac:spMkLst>
        </pc:spChg>
        <pc:spChg chg="mod">
          <ac:chgData name="양원혁(컴퓨터공학과)" userId="0d81a1f4-6d96-4ee1-accf-e90cb61109c6" providerId="ADAL" clId="{4D8B3CAC-AB19-4EA1-BDB5-90A05E53CE69}" dt="2025-10-19T14:17:49.989" v="13843" actId="164"/>
          <ac:spMkLst>
            <pc:docMk/>
            <pc:sldMk cId="1713378849" sldId="710"/>
            <ac:spMk id="17" creationId="{131A18B7-ABB4-3289-3BC6-F23EEBBFDABD}"/>
          </ac:spMkLst>
        </pc:spChg>
        <pc:spChg chg="mod">
          <ac:chgData name="양원혁(컴퓨터공학과)" userId="0d81a1f4-6d96-4ee1-accf-e90cb61109c6" providerId="ADAL" clId="{4D8B3CAC-AB19-4EA1-BDB5-90A05E53CE69}" dt="2025-10-19T14:17:32.204" v="13842" actId="12788"/>
          <ac:spMkLst>
            <pc:docMk/>
            <pc:sldMk cId="1713378849" sldId="710"/>
            <ac:spMk id="19" creationId="{82D0E247-73AC-D526-0EE0-E5C5D7A9EC18}"/>
          </ac:spMkLst>
        </pc:spChg>
        <pc:spChg chg="mod">
          <ac:chgData name="양원혁(컴퓨터공학과)" userId="0d81a1f4-6d96-4ee1-accf-e90cb61109c6" providerId="ADAL" clId="{4D8B3CAC-AB19-4EA1-BDB5-90A05E53CE69}" dt="2025-10-19T14:17:32.204" v="13842" actId="12788"/>
          <ac:spMkLst>
            <pc:docMk/>
            <pc:sldMk cId="1713378849" sldId="710"/>
            <ac:spMk id="20" creationId="{CA7181EC-5B1A-5F97-02D8-C4006D98D943}"/>
          </ac:spMkLst>
        </pc:spChg>
        <pc:spChg chg="mod ord">
          <ac:chgData name="양원혁(컴퓨터공학과)" userId="0d81a1f4-6d96-4ee1-accf-e90cb61109c6" providerId="ADAL" clId="{4D8B3CAC-AB19-4EA1-BDB5-90A05E53CE69}" dt="2025-10-19T14:28:29.066" v="13904" actId="1038"/>
          <ac:spMkLst>
            <pc:docMk/>
            <pc:sldMk cId="1713378849" sldId="710"/>
            <ac:spMk id="23" creationId="{A1C1330F-45F2-76EC-499A-D9CDA274B59F}"/>
          </ac:spMkLst>
        </pc:spChg>
        <pc:spChg chg="mod">
          <ac:chgData name="양원혁(컴퓨터공학과)" userId="0d81a1f4-6d96-4ee1-accf-e90cb61109c6" providerId="ADAL" clId="{4D8B3CAC-AB19-4EA1-BDB5-90A05E53CE69}" dt="2025-10-20T01:04:49.243" v="14834"/>
          <ac:spMkLst>
            <pc:docMk/>
            <pc:sldMk cId="1713378849" sldId="710"/>
            <ac:spMk id="24" creationId="{AD2AAB0D-3C5C-E113-66C0-081B6328F04C}"/>
          </ac:spMkLst>
        </pc:spChg>
        <pc:spChg chg="mod">
          <ac:chgData name="양원혁(컴퓨터공학과)" userId="0d81a1f4-6d96-4ee1-accf-e90cb61109c6" providerId="ADAL" clId="{4D8B3CAC-AB19-4EA1-BDB5-90A05E53CE69}" dt="2025-10-19T14:17:49.989" v="13843" actId="164"/>
          <ac:spMkLst>
            <pc:docMk/>
            <pc:sldMk cId="1713378849" sldId="710"/>
            <ac:spMk id="26" creationId="{ACBB953E-3AF7-B233-328D-7E4B6220A8F0}"/>
          </ac:spMkLst>
        </pc:spChg>
        <pc:spChg chg="mod">
          <ac:chgData name="양원혁(컴퓨터공학과)" userId="0d81a1f4-6d96-4ee1-accf-e90cb61109c6" providerId="ADAL" clId="{4D8B3CAC-AB19-4EA1-BDB5-90A05E53CE69}" dt="2025-10-20T01:04:57.468" v="14835" actId="1076"/>
          <ac:spMkLst>
            <pc:docMk/>
            <pc:sldMk cId="1713378849" sldId="710"/>
            <ac:spMk id="27" creationId="{616DE4F0-8CBA-94F2-2261-A64B2DF44103}"/>
          </ac:spMkLst>
        </pc:spChg>
        <pc:spChg chg="mod">
          <ac:chgData name="양원혁(컴퓨터공학과)" userId="0d81a1f4-6d96-4ee1-accf-e90cb61109c6" providerId="ADAL" clId="{4D8B3CAC-AB19-4EA1-BDB5-90A05E53CE69}" dt="2025-10-19T14:10:07.722" v="13759" actId="1076"/>
          <ac:spMkLst>
            <pc:docMk/>
            <pc:sldMk cId="1713378849" sldId="710"/>
            <ac:spMk id="42" creationId="{1CAD9021-9F6C-3962-6459-49380AA3549D}"/>
          </ac:spMkLst>
        </pc:spChg>
        <pc:spChg chg="mod">
          <ac:chgData name="양원혁(컴퓨터공학과)" userId="0d81a1f4-6d96-4ee1-accf-e90cb61109c6" providerId="ADAL" clId="{4D8B3CAC-AB19-4EA1-BDB5-90A05E53CE69}" dt="2025-10-19T14:15:37.514" v="13821" actId="12788"/>
          <ac:spMkLst>
            <pc:docMk/>
            <pc:sldMk cId="1713378849" sldId="710"/>
            <ac:spMk id="54" creationId="{404FA1AF-226B-DAB1-908B-0376CDB30A61}"/>
          </ac:spMkLst>
        </pc:spChg>
        <pc:grpChg chg="add mod">
          <ac:chgData name="양원혁(컴퓨터공학과)" userId="0d81a1f4-6d96-4ee1-accf-e90cb61109c6" providerId="ADAL" clId="{4D8B3CAC-AB19-4EA1-BDB5-90A05E53CE69}" dt="2025-10-20T01:11:07.599" v="14893" actId="164"/>
          <ac:grpSpMkLst>
            <pc:docMk/>
            <pc:sldMk cId="1713378849" sldId="710"/>
            <ac:grpSpMk id="8" creationId="{2D405494-6C9D-5967-C39A-E48016A5CA2D}"/>
          </ac:grpSpMkLst>
        </pc:grpChg>
        <pc:grpChg chg="add mod">
          <ac:chgData name="양원혁(컴퓨터공학과)" userId="0d81a1f4-6d96-4ee1-accf-e90cb61109c6" providerId="ADAL" clId="{4D8B3CAC-AB19-4EA1-BDB5-90A05E53CE69}" dt="2025-10-20T01:11:07.599" v="14893" actId="164"/>
          <ac:grpSpMkLst>
            <pc:docMk/>
            <pc:sldMk cId="1713378849" sldId="710"/>
            <ac:grpSpMk id="9" creationId="{DFC50CAF-7C87-B273-FD6B-8C2148558BE5}"/>
          </ac:grpSpMkLst>
        </pc:grpChg>
        <pc:grpChg chg="ord">
          <ac:chgData name="양원혁(컴퓨터공학과)" userId="0d81a1f4-6d96-4ee1-accf-e90cb61109c6" providerId="ADAL" clId="{4D8B3CAC-AB19-4EA1-BDB5-90A05E53CE69}" dt="2025-10-19T14:20:03.311" v="13866" actId="167"/>
          <ac:grpSpMkLst>
            <pc:docMk/>
            <pc:sldMk cId="1713378849" sldId="710"/>
            <ac:grpSpMk id="12" creationId="{5E34442B-C362-FBC7-ECF1-712DFAAD2CE8}"/>
          </ac:grpSpMkLst>
        </pc:grpChg>
        <pc:grpChg chg="add mod">
          <ac:chgData name="양원혁(컴퓨터공학과)" userId="0d81a1f4-6d96-4ee1-accf-e90cb61109c6" providerId="ADAL" clId="{4D8B3CAC-AB19-4EA1-BDB5-90A05E53CE69}" dt="2025-10-20T01:15:28.851" v="14920" actId="1037"/>
          <ac:grpSpMkLst>
            <pc:docMk/>
            <pc:sldMk cId="1713378849" sldId="710"/>
            <ac:grpSpMk id="15" creationId="{44EA3C2F-C205-31D6-3557-0366F528331F}"/>
          </ac:grpSpMkLst>
        </pc:grpChg>
        <pc:grpChg chg="ord">
          <ac:chgData name="양원혁(컴퓨터공학과)" userId="0d81a1f4-6d96-4ee1-accf-e90cb61109c6" providerId="ADAL" clId="{4D8B3CAC-AB19-4EA1-BDB5-90A05E53CE69}" dt="2025-10-19T14:21:23.865" v="13890" actId="166"/>
          <ac:grpSpMkLst>
            <pc:docMk/>
            <pc:sldMk cId="1713378849" sldId="710"/>
            <ac:grpSpMk id="59" creationId="{176237DF-01F1-32B8-9860-58B162A8AEEA}"/>
          </ac:grpSpMkLst>
        </pc:grpChg>
        <pc:grpChg chg="mod ord">
          <ac:chgData name="양원혁(컴퓨터공학과)" userId="0d81a1f4-6d96-4ee1-accf-e90cb61109c6" providerId="ADAL" clId="{4D8B3CAC-AB19-4EA1-BDB5-90A05E53CE69}" dt="2025-10-19T14:19:57.177" v="13864" actId="167"/>
          <ac:grpSpMkLst>
            <pc:docMk/>
            <pc:sldMk cId="1713378849" sldId="710"/>
            <ac:grpSpMk id="60" creationId="{976194B7-B80F-0FF2-0E47-6E40A88467EB}"/>
          </ac:grpSpMkLst>
        </pc:grpChg>
      </pc:sldChg>
      <pc:sldChg chg="addSp delSp modSp add mod modAnim modNotesTx">
        <pc:chgData name="양원혁(컴퓨터공학과)" userId="0d81a1f4-6d96-4ee1-accf-e90cb61109c6" providerId="ADAL" clId="{4D8B3CAC-AB19-4EA1-BDB5-90A05E53CE69}" dt="2025-10-20T06:05:42.615" v="15494" actId="1076"/>
        <pc:sldMkLst>
          <pc:docMk/>
          <pc:sldMk cId="1602700247" sldId="711"/>
        </pc:sldMkLst>
        <pc:spChg chg="mod">
          <ac:chgData name="양원혁(컴퓨터공학과)" userId="0d81a1f4-6d96-4ee1-accf-e90cb61109c6" providerId="ADAL" clId="{4D8B3CAC-AB19-4EA1-BDB5-90A05E53CE69}" dt="2025-10-20T06:04:56.482" v="15488" actId="403"/>
          <ac:spMkLst>
            <pc:docMk/>
            <pc:sldMk cId="1602700247" sldId="711"/>
            <ac:spMk id="33" creationId="{0CBD62E7-1DCD-79AA-69B9-0A450B8C3C71}"/>
          </ac:spMkLst>
        </pc:spChg>
        <pc:spChg chg="mod">
          <ac:chgData name="양원혁(컴퓨터공학과)" userId="0d81a1f4-6d96-4ee1-accf-e90cb61109c6" providerId="ADAL" clId="{4D8B3CAC-AB19-4EA1-BDB5-90A05E53CE69}" dt="2025-10-20T06:04:56.482" v="15488" actId="403"/>
          <ac:spMkLst>
            <pc:docMk/>
            <pc:sldMk cId="1602700247" sldId="711"/>
            <ac:spMk id="34" creationId="{B65FA008-F4BC-003A-D74F-D0BE6FABCD47}"/>
          </ac:spMkLst>
        </pc:spChg>
        <pc:spChg chg="mod">
          <ac:chgData name="양원혁(컴퓨터공학과)" userId="0d81a1f4-6d96-4ee1-accf-e90cb61109c6" providerId="ADAL" clId="{4D8B3CAC-AB19-4EA1-BDB5-90A05E53CE69}" dt="2025-10-20T06:04:56.482" v="15488" actId="403"/>
          <ac:spMkLst>
            <pc:docMk/>
            <pc:sldMk cId="1602700247" sldId="711"/>
            <ac:spMk id="35" creationId="{4261ACF8-8C06-5A15-0EB0-7D99DEF97599}"/>
          </ac:spMkLst>
        </pc:spChg>
        <pc:spChg chg="mod">
          <ac:chgData name="양원혁(컴퓨터공학과)" userId="0d81a1f4-6d96-4ee1-accf-e90cb61109c6" providerId="ADAL" clId="{4D8B3CAC-AB19-4EA1-BDB5-90A05E53CE69}" dt="2025-10-20T06:04:56.482" v="15488" actId="403"/>
          <ac:spMkLst>
            <pc:docMk/>
            <pc:sldMk cId="1602700247" sldId="711"/>
            <ac:spMk id="36" creationId="{80112F1E-2FF9-DA5C-3181-A1E1CCBA409C}"/>
          </ac:spMkLst>
        </pc:spChg>
        <pc:spChg chg="mod">
          <ac:chgData name="양원혁(컴퓨터공학과)" userId="0d81a1f4-6d96-4ee1-accf-e90cb61109c6" providerId="ADAL" clId="{4D8B3CAC-AB19-4EA1-BDB5-90A05E53CE69}" dt="2025-10-20T06:04:56.482" v="15488" actId="403"/>
          <ac:spMkLst>
            <pc:docMk/>
            <pc:sldMk cId="1602700247" sldId="711"/>
            <ac:spMk id="41" creationId="{16260DBB-2A25-1B53-1D97-DD87119816C6}"/>
          </ac:spMkLst>
        </pc:spChg>
        <pc:spChg chg="mod">
          <ac:chgData name="양원혁(컴퓨터공학과)" userId="0d81a1f4-6d96-4ee1-accf-e90cb61109c6" providerId="ADAL" clId="{4D8B3CAC-AB19-4EA1-BDB5-90A05E53CE69}" dt="2025-10-20T06:04:56.482" v="15488" actId="403"/>
          <ac:spMkLst>
            <pc:docMk/>
            <pc:sldMk cId="1602700247" sldId="711"/>
            <ac:spMk id="45" creationId="{237EB703-0A34-C04A-30A5-5F81773149B3}"/>
          </ac:spMkLst>
        </pc:spChg>
        <pc:spChg chg="mod">
          <ac:chgData name="양원혁(컴퓨터공학과)" userId="0d81a1f4-6d96-4ee1-accf-e90cb61109c6" providerId="ADAL" clId="{4D8B3CAC-AB19-4EA1-BDB5-90A05E53CE69}" dt="2025-10-20T06:04:56.482" v="15488" actId="403"/>
          <ac:spMkLst>
            <pc:docMk/>
            <pc:sldMk cId="1602700247" sldId="711"/>
            <ac:spMk id="48" creationId="{3D4F8A63-6DCE-E326-C6FD-88746D7F2B26}"/>
          </ac:spMkLst>
        </pc:spChg>
        <pc:spChg chg="mod">
          <ac:chgData name="양원혁(컴퓨터공학과)" userId="0d81a1f4-6d96-4ee1-accf-e90cb61109c6" providerId="ADAL" clId="{4D8B3CAC-AB19-4EA1-BDB5-90A05E53CE69}" dt="2025-10-20T06:04:56.482" v="15488" actId="403"/>
          <ac:spMkLst>
            <pc:docMk/>
            <pc:sldMk cId="1602700247" sldId="711"/>
            <ac:spMk id="49" creationId="{7DC39F8B-C960-7E19-1A1E-56986B5E9B7A}"/>
          </ac:spMkLst>
        </pc:spChg>
        <pc:spChg chg="mod">
          <ac:chgData name="양원혁(컴퓨터공학과)" userId="0d81a1f4-6d96-4ee1-accf-e90cb61109c6" providerId="ADAL" clId="{4D8B3CAC-AB19-4EA1-BDB5-90A05E53CE69}" dt="2025-10-20T06:04:56.482" v="15488" actId="403"/>
          <ac:spMkLst>
            <pc:docMk/>
            <pc:sldMk cId="1602700247" sldId="711"/>
            <ac:spMk id="57" creationId="{10D62A50-C11D-6722-5BEB-9F00070589FF}"/>
          </ac:spMkLst>
        </pc:spChg>
        <pc:spChg chg="mod">
          <ac:chgData name="양원혁(컴퓨터공학과)" userId="0d81a1f4-6d96-4ee1-accf-e90cb61109c6" providerId="ADAL" clId="{4D8B3CAC-AB19-4EA1-BDB5-90A05E53CE69}" dt="2025-10-20T06:04:56.482" v="15488" actId="403"/>
          <ac:spMkLst>
            <pc:docMk/>
            <pc:sldMk cId="1602700247" sldId="711"/>
            <ac:spMk id="58" creationId="{D023F199-B423-7549-F56B-5581F8A9F488}"/>
          </ac:spMkLst>
        </pc:spChg>
        <pc:spChg chg="mod">
          <ac:chgData name="양원혁(컴퓨터공학과)" userId="0d81a1f4-6d96-4ee1-accf-e90cb61109c6" providerId="ADAL" clId="{4D8B3CAC-AB19-4EA1-BDB5-90A05E53CE69}" dt="2025-10-20T05:30:46.682" v="15254"/>
          <ac:spMkLst>
            <pc:docMk/>
            <pc:sldMk cId="1602700247" sldId="711"/>
            <ac:spMk id="60" creationId="{E11821D1-B121-93F8-986A-112D86E2BBF4}"/>
          </ac:spMkLst>
        </pc:spChg>
        <pc:spChg chg="mod">
          <ac:chgData name="양원혁(컴퓨터공학과)" userId="0d81a1f4-6d96-4ee1-accf-e90cb61109c6" providerId="ADAL" clId="{4D8B3CAC-AB19-4EA1-BDB5-90A05E53CE69}" dt="2025-10-20T05:30:46.682" v="15254"/>
          <ac:spMkLst>
            <pc:docMk/>
            <pc:sldMk cId="1602700247" sldId="711"/>
            <ac:spMk id="61" creationId="{2B0437DF-4D78-EB89-E9B7-BEC07C62E6B6}"/>
          </ac:spMkLst>
        </pc:spChg>
        <pc:spChg chg="add mod">
          <ac:chgData name="양원혁(컴퓨터공학과)" userId="0d81a1f4-6d96-4ee1-accf-e90cb61109c6" providerId="ADAL" clId="{4D8B3CAC-AB19-4EA1-BDB5-90A05E53CE69}" dt="2025-10-20T06:04:50.800" v="15487" actId="1076"/>
          <ac:spMkLst>
            <pc:docMk/>
            <pc:sldMk cId="1602700247" sldId="711"/>
            <ac:spMk id="62" creationId="{B3A2799B-7677-F066-6B94-CE9EC5D2ECDF}"/>
          </ac:spMkLst>
        </pc:spChg>
        <pc:spChg chg="mod">
          <ac:chgData name="양원혁(컴퓨터공학과)" userId="0d81a1f4-6d96-4ee1-accf-e90cb61109c6" providerId="ADAL" clId="{4D8B3CAC-AB19-4EA1-BDB5-90A05E53CE69}" dt="2025-10-20T06:05:39.650" v="15493" actId="164"/>
          <ac:spMkLst>
            <pc:docMk/>
            <pc:sldMk cId="1602700247" sldId="711"/>
            <ac:spMk id="63" creationId="{030184CD-726E-3C2D-42B1-E04146E5832D}"/>
          </ac:spMkLst>
        </pc:spChg>
        <pc:grpChg chg="mod">
          <ac:chgData name="양원혁(컴퓨터공학과)" userId="0d81a1f4-6d96-4ee1-accf-e90cb61109c6" providerId="ADAL" clId="{4D8B3CAC-AB19-4EA1-BDB5-90A05E53CE69}" dt="2025-10-20T06:05:39.650" v="15493" actId="164"/>
          <ac:grpSpMkLst>
            <pc:docMk/>
            <pc:sldMk cId="1602700247" sldId="711"/>
            <ac:grpSpMk id="32" creationId="{4097DF60-2805-9307-54AD-0D5EF6BAA84D}"/>
          </ac:grpSpMkLst>
        </pc:grpChg>
        <pc:grpChg chg="mod">
          <ac:chgData name="양원혁(컴퓨터공학과)" userId="0d81a1f4-6d96-4ee1-accf-e90cb61109c6" providerId="ADAL" clId="{4D8B3CAC-AB19-4EA1-BDB5-90A05E53CE69}" dt="2025-10-20T06:04:50.800" v="15487" actId="1076"/>
          <ac:grpSpMkLst>
            <pc:docMk/>
            <pc:sldMk cId="1602700247" sldId="711"/>
            <ac:grpSpMk id="59" creationId="{4EE059EA-EA3A-2484-D2CC-CC2470E49DA6}"/>
          </ac:grpSpMkLst>
        </pc:grpChg>
        <pc:grpChg chg="add mod">
          <ac:chgData name="양원혁(컴퓨터공학과)" userId="0d81a1f4-6d96-4ee1-accf-e90cb61109c6" providerId="ADAL" clId="{4D8B3CAC-AB19-4EA1-BDB5-90A05E53CE69}" dt="2025-10-20T06:05:42.615" v="15494" actId="1076"/>
          <ac:grpSpMkLst>
            <pc:docMk/>
            <pc:sldMk cId="1602700247" sldId="711"/>
            <ac:grpSpMk id="64" creationId="{A4D90248-3C2D-71F8-C6EA-A65040CCCE65}"/>
          </ac:grpSpMkLst>
        </pc:grpChg>
      </pc:sldChg>
      <pc:sldChg chg="addSp delSp modSp new mod delAnim modAnim modNotesTx">
        <pc:chgData name="양원혁(컴퓨터공학과)" userId="0d81a1f4-6d96-4ee1-accf-e90cb61109c6" providerId="ADAL" clId="{4D8B3CAC-AB19-4EA1-BDB5-90A05E53CE69}" dt="2025-10-20T05:57:16.656" v="15477" actId="20577"/>
        <pc:sldMkLst>
          <pc:docMk/>
          <pc:sldMk cId="2431303410" sldId="712"/>
        </pc:sldMkLst>
        <pc:spChg chg="mod">
          <ac:chgData name="양원혁(컴퓨터공학과)" userId="0d81a1f4-6d96-4ee1-accf-e90cb61109c6" providerId="ADAL" clId="{4D8B3CAC-AB19-4EA1-BDB5-90A05E53CE69}" dt="2025-10-20T05:47:29.937" v="15308" actId="113"/>
          <ac:spMkLst>
            <pc:docMk/>
            <pc:sldMk cId="2431303410" sldId="712"/>
            <ac:spMk id="2" creationId="{8386C3E4-1024-F533-E647-08A6ED2DD6A5}"/>
          </ac:spMkLst>
        </pc:spChg>
        <pc:spChg chg="mod">
          <ac:chgData name="양원혁(컴퓨터공학과)" userId="0d81a1f4-6d96-4ee1-accf-e90cb61109c6" providerId="ADAL" clId="{4D8B3CAC-AB19-4EA1-BDB5-90A05E53CE69}" dt="2025-10-20T05:47:19.580" v="15284"/>
          <ac:spMkLst>
            <pc:docMk/>
            <pc:sldMk cId="2431303410" sldId="712"/>
            <ac:spMk id="7" creationId="{ADC09548-3ADC-2DED-99AB-5145FB586176}"/>
          </ac:spMkLst>
        </pc:spChg>
        <pc:spChg chg="mod">
          <ac:chgData name="양원혁(컴퓨터공학과)" userId="0d81a1f4-6d96-4ee1-accf-e90cb61109c6" providerId="ADAL" clId="{4D8B3CAC-AB19-4EA1-BDB5-90A05E53CE69}" dt="2025-10-20T05:47:19.580" v="15284"/>
          <ac:spMkLst>
            <pc:docMk/>
            <pc:sldMk cId="2431303410" sldId="712"/>
            <ac:spMk id="8" creationId="{8FE69D1B-E918-A58A-C42B-5F02ED5429FD}"/>
          </ac:spMkLst>
        </pc:spChg>
        <pc:spChg chg="mod">
          <ac:chgData name="양원혁(컴퓨터공학과)" userId="0d81a1f4-6d96-4ee1-accf-e90cb61109c6" providerId="ADAL" clId="{4D8B3CAC-AB19-4EA1-BDB5-90A05E53CE69}" dt="2025-10-20T05:47:19.580" v="15284"/>
          <ac:spMkLst>
            <pc:docMk/>
            <pc:sldMk cId="2431303410" sldId="712"/>
            <ac:spMk id="11" creationId="{54704CFB-440E-C61C-D530-DDA6FC09CE83}"/>
          </ac:spMkLst>
        </pc:spChg>
        <pc:spChg chg="mod">
          <ac:chgData name="양원혁(컴퓨터공학과)" userId="0d81a1f4-6d96-4ee1-accf-e90cb61109c6" providerId="ADAL" clId="{4D8B3CAC-AB19-4EA1-BDB5-90A05E53CE69}" dt="2025-10-20T05:47:19.580" v="15284"/>
          <ac:spMkLst>
            <pc:docMk/>
            <pc:sldMk cId="2431303410" sldId="712"/>
            <ac:spMk id="13" creationId="{0657796A-46C4-4A1F-E006-7F7E891C04B8}"/>
          </ac:spMkLst>
        </pc:spChg>
        <pc:spChg chg="mod">
          <ac:chgData name="양원혁(컴퓨터공학과)" userId="0d81a1f4-6d96-4ee1-accf-e90cb61109c6" providerId="ADAL" clId="{4D8B3CAC-AB19-4EA1-BDB5-90A05E53CE69}" dt="2025-10-20T05:47:19.580" v="15284"/>
          <ac:spMkLst>
            <pc:docMk/>
            <pc:sldMk cId="2431303410" sldId="712"/>
            <ac:spMk id="14" creationId="{20361922-9C3C-06F0-C296-EEE9AA3ABE20}"/>
          </ac:spMkLst>
        </pc:spChg>
        <pc:spChg chg="mod">
          <ac:chgData name="양원혁(컴퓨터공학과)" userId="0d81a1f4-6d96-4ee1-accf-e90cb61109c6" providerId="ADAL" clId="{4D8B3CAC-AB19-4EA1-BDB5-90A05E53CE69}" dt="2025-10-20T05:47:19.580" v="15284"/>
          <ac:spMkLst>
            <pc:docMk/>
            <pc:sldMk cId="2431303410" sldId="712"/>
            <ac:spMk id="21" creationId="{FD9AB885-F0A9-314F-8084-BF1748FA379F}"/>
          </ac:spMkLst>
        </pc:spChg>
        <pc:spChg chg="mod">
          <ac:chgData name="양원혁(컴퓨터공학과)" userId="0d81a1f4-6d96-4ee1-accf-e90cb61109c6" providerId="ADAL" clId="{4D8B3CAC-AB19-4EA1-BDB5-90A05E53CE69}" dt="2025-10-20T05:47:19.580" v="15284"/>
          <ac:spMkLst>
            <pc:docMk/>
            <pc:sldMk cId="2431303410" sldId="712"/>
            <ac:spMk id="23" creationId="{0202945D-29B2-FB52-0E1D-7773E04DF9D7}"/>
          </ac:spMkLst>
        </pc:spChg>
        <pc:spChg chg="mod">
          <ac:chgData name="양원혁(컴퓨터공학과)" userId="0d81a1f4-6d96-4ee1-accf-e90cb61109c6" providerId="ADAL" clId="{4D8B3CAC-AB19-4EA1-BDB5-90A05E53CE69}" dt="2025-10-20T05:47:19.580" v="15284"/>
          <ac:spMkLst>
            <pc:docMk/>
            <pc:sldMk cId="2431303410" sldId="712"/>
            <ac:spMk id="24" creationId="{D53FDA5D-7562-65BF-63FF-115D8630F2B8}"/>
          </ac:spMkLst>
        </pc:spChg>
        <pc:spChg chg="add mod">
          <ac:chgData name="양원혁(컴퓨터공학과)" userId="0d81a1f4-6d96-4ee1-accf-e90cb61109c6" providerId="ADAL" clId="{4D8B3CAC-AB19-4EA1-BDB5-90A05E53CE69}" dt="2025-10-20T05:47:50.233" v="15313" actId="1076"/>
          <ac:spMkLst>
            <pc:docMk/>
            <pc:sldMk cId="2431303410" sldId="712"/>
            <ac:spMk id="25" creationId="{98E96F1E-8469-1C7D-23F4-66BA06C54197}"/>
          </ac:spMkLst>
        </pc:spChg>
        <pc:grpChg chg="mod">
          <ac:chgData name="양원혁(컴퓨터공학과)" userId="0d81a1f4-6d96-4ee1-accf-e90cb61109c6" providerId="ADAL" clId="{4D8B3CAC-AB19-4EA1-BDB5-90A05E53CE69}" dt="2025-10-20T05:47:50.233" v="15313" actId="1076"/>
          <ac:grpSpMkLst>
            <pc:docMk/>
            <pc:sldMk cId="2431303410" sldId="712"/>
            <ac:grpSpMk id="6" creationId="{09191FAA-736E-16BE-440A-B29FAE2B25B8}"/>
          </ac:grpSpMkLst>
        </pc:grpChg>
      </pc:sldChg>
      <pc:sldMasterChg chg="modSldLayout">
        <pc:chgData name="양원혁(컴퓨터공학과)" userId="0d81a1f4-6d96-4ee1-accf-e90cb61109c6" providerId="ADAL" clId="{4D8B3CAC-AB19-4EA1-BDB5-90A05E53CE69}" dt="2025-10-20T04:42:33.701" v="15129" actId="1037"/>
        <pc:sldMasterMkLst>
          <pc:docMk/>
          <pc:sldMasterMk cId="56248859" sldId="2147483660"/>
        </pc:sldMasterMkLst>
        <pc:sldLayoutChg chg="addSp modSp mod">
          <pc:chgData name="양원혁(컴퓨터공학과)" userId="0d81a1f4-6d96-4ee1-accf-e90cb61109c6" providerId="ADAL" clId="{4D8B3CAC-AB19-4EA1-BDB5-90A05E53CE69}" dt="2025-10-20T04:42:33.701" v="15129" actId="1037"/>
          <pc:sldLayoutMkLst>
            <pc:docMk/>
            <pc:sldMasterMk cId="56248859" sldId="2147483660"/>
            <pc:sldLayoutMk cId="2251186960" sldId="2147483664"/>
          </pc:sldLayoutMkLst>
          <pc:grpChg chg="add mod">
            <ac:chgData name="양원혁(컴퓨터공학과)" userId="0d81a1f4-6d96-4ee1-accf-e90cb61109c6" providerId="ADAL" clId="{4D8B3CAC-AB19-4EA1-BDB5-90A05E53CE69}" dt="2025-10-20T04:42:33.701" v="15129" actId="1037"/>
            <ac:grpSpMkLst>
              <pc:docMk/>
              <pc:sldMasterMk cId="56248859" sldId="2147483660"/>
              <pc:sldLayoutMk cId="2251186960" sldId="2147483664"/>
              <ac:grpSpMk id="8" creationId="{F4F611E0-0E8D-6945-705C-4E748A4F851A}"/>
            </ac:grpSpMkLst>
          </pc:grpChg>
          <pc:picChg chg="add mod">
            <ac:chgData name="양원혁(컴퓨터공학과)" userId="0d81a1f4-6d96-4ee1-accf-e90cb61109c6" providerId="ADAL" clId="{4D8B3CAC-AB19-4EA1-BDB5-90A05E53CE69}" dt="2025-10-20T04:42:33.701" v="15129" actId="1037"/>
            <ac:picMkLst>
              <pc:docMk/>
              <pc:sldMasterMk cId="56248859" sldId="2147483660"/>
              <pc:sldLayoutMk cId="2251186960" sldId="2147483664"/>
              <ac:picMk id="6" creationId="{E7E062D0-B588-6B5C-6250-A4C08817600F}"/>
            </ac:picMkLst>
          </pc:picChg>
          <pc:picChg chg="add mod">
            <ac:chgData name="양원혁(컴퓨터공학과)" userId="0d81a1f4-6d96-4ee1-accf-e90cb61109c6" providerId="ADAL" clId="{4D8B3CAC-AB19-4EA1-BDB5-90A05E53CE69}" dt="2025-10-20T04:42:33.701" v="15129" actId="1037"/>
            <ac:picMkLst>
              <pc:docMk/>
              <pc:sldMasterMk cId="56248859" sldId="2147483660"/>
              <pc:sldLayoutMk cId="2251186960" sldId="2147483664"/>
              <ac:picMk id="7" creationId="{2FCB3262-99BA-6BCA-E970-C0677E5163F5}"/>
            </ac:picMkLst>
          </pc:picChg>
        </pc:sldLayoutChg>
      </pc:sldMasterChg>
    </pc:docChg>
  </pc:docChgLst>
  <pc:docChgLst>
    <pc:chgData name="양원혁(컴퓨터공학과)" userId="0d81a1f4-6d96-4ee1-accf-e90cb61109c6" providerId="ADAL" clId="{7EF8524D-A577-4D09-A05F-01060D3B7BC6}"/>
    <pc:docChg chg="undo custSel addSld delSld modSld">
      <pc:chgData name="양원혁(컴퓨터공학과)" userId="0d81a1f4-6d96-4ee1-accf-e90cb61109c6" providerId="ADAL" clId="{7EF8524D-A577-4D09-A05F-01060D3B7BC6}" dt="2025-09-01T10:55:14.018" v="2462" actId="20577"/>
      <pc:docMkLst>
        <pc:docMk/>
      </pc:docMkLst>
      <pc:sldChg chg="addSp delSp modSp mod">
        <pc:chgData name="양원혁(컴퓨터공학과)" userId="0d81a1f4-6d96-4ee1-accf-e90cb61109c6" providerId="ADAL" clId="{7EF8524D-A577-4D09-A05F-01060D3B7BC6}" dt="2025-09-01T10:31:26.257" v="1584" actId="20577"/>
        <pc:sldMkLst>
          <pc:docMk/>
          <pc:sldMk cId="751496158" sldId="256"/>
        </pc:sldMkLst>
      </pc:sldChg>
      <pc:sldChg chg="del">
        <pc:chgData name="양원혁(컴퓨터공학과)" userId="0d81a1f4-6d96-4ee1-accf-e90cb61109c6" providerId="ADAL" clId="{7EF8524D-A577-4D09-A05F-01060D3B7BC6}" dt="2025-09-01T05:34:37.870" v="381" actId="47"/>
        <pc:sldMkLst>
          <pc:docMk/>
          <pc:sldMk cId="256786129" sldId="367"/>
        </pc:sldMkLst>
      </pc:sldChg>
      <pc:sldChg chg="del">
        <pc:chgData name="양원혁(컴퓨터공학과)" userId="0d81a1f4-6d96-4ee1-accf-e90cb61109c6" providerId="ADAL" clId="{7EF8524D-A577-4D09-A05F-01060D3B7BC6}" dt="2025-09-01T06:19:40.093" v="572" actId="47"/>
        <pc:sldMkLst>
          <pc:docMk/>
          <pc:sldMk cId="3658634467" sldId="368"/>
        </pc:sldMkLst>
      </pc:sldChg>
      <pc:sldChg chg="del">
        <pc:chgData name="양원혁(컴퓨터공학과)" userId="0d81a1f4-6d96-4ee1-accf-e90cb61109c6" providerId="ADAL" clId="{7EF8524D-A577-4D09-A05F-01060D3B7BC6}" dt="2025-09-01T06:19:40.093" v="572" actId="47"/>
        <pc:sldMkLst>
          <pc:docMk/>
          <pc:sldMk cId="839835150" sldId="370"/>
        </pc:sldMkLst>
      </pc:sldChg>
      <pc:sldChg chg="del">
        <pc:chgData name="양원혁(컴퓨터공학과)" userId="0d81a1f4-6d96-4ee1-accf-e90cb61109c6" providerId="ADAL" clId="{7EF8524D-A577-4D09-A05F-01060D3B7BC6}" dt="2025-09-01T06:19:40.093" v="572" actId="47"/>
        <pc:sldMkLst>
          <pc:docMk/>
          <pc:sldMk cId="596829925" sldId="372"/>
        </pc:sldMkLst>
      </pc:sldChg>
      <pc:sldChg chg="del">
        <pc:chgData name="양원혁(컴퓨터공학과)" userId="0d81a1f4-6d96-4ee1-accf-e90cb61109c6" providerId="ADAL" clId="{7EF8524D-A577-4D09-A05F-01060D3B7BC6}" dt="2025-09-01T06:19:40.093" v="572" actId="47"/>
        <pc:sldMkLst>
          <pc:docMk/>
          <pc:sldMk cId="2059077130" sldId="373"/>
        </pc:sldMkLst>
      </pc:sldChg>
      <pc:sldChg chg="del">
        <pc:chgData name="양원혁(컴퓨터공학과)" userId="0d81a1f4-6d96-4ee1-accf-e90cb61109c6" providerId="ADAL" clId="{7EF8524D-A577-4D09-A05F-01060D3B7BC6}" dt="2025-09-01T06:19:40.093" v="572" actId="47"/>
        <pc:sldMkLst>
          <pc:docMk/>
          <pc:sldMk cId="3070779505" sldId="377"/>
        </pc:sldMkLst>
      </pc:sldChg>
      <pc:sldChg chg="del">
        <pc:chgData name="양원혁(컴퓨터공학과)" userId="0d81a1f4-6d96-4ee1-accf-e90cb61109c6" providerId="ADAL" clId="{7EF8524D-A577-4D09-A05F-01060D3B7BC6}" dt="2025-09-01T06:19:40.093" v="572" actId="47"/>
        <pc:sldMkLst>
          <pc:docMk/>
          <pc:sldMk cId="1808097496" sldId="379"/>
        </pc:sldMkLst>
      </pc:sldChg>
      <pc:sldChg chg="del">
        <pc:chgData name="양원혁(컴퓨터공학과)" userId="0d81a1f4-6d96-4ee1-accf-e90cb61109c6" providerId="ADAL" clId="{7EF8524D-A577-4D09-A05F-01060D3B7BC6}" dt="2025-09-01T06:19:40.093" v="572" actId="47"/>
        <pc:sldMkLst>
          <pc:docMk/>
          <pc:sldMk cId="2574896447" sldId="380"/>
        </pc:sldMkLst>
      </pc:sldChg>
      <pc:sldChg chg="addSp delSp modSp mod delAnim">
        <pc:chgData name="양원혁(컴퓨터공학과)" userId="0d81a1f4-6d96-4ee1-accf-e90cb61109c6" providerId="ADAL" clId="{7EF8524D-A577-4D09-A05F-01060D3B7BC6}" dt="2025-09-01T06:20:08.448" v="578" actId="478"/>
        <pc:sldMkLst>
          <pc:docMk/>
          <pc:sldMk cId="3069226871" sldId="386"/>
        </pc:sldMkLst>
      </pc:sldChg>
      <pc:sldChg chg="del">
        <pc:chgData name="양원혁(컴퓨터공학과)" userId="0d81a1f4-6d96-4ee1-accf-e90cb61109c6" providerId="ADAL" clId="{7EF8524D-A577-4D09-A05F-01060D3B7BC6}" dt="2025-09-01T06:19:40.093" v="572" actId="47"/>
        <pc:sldMkLst>
          <pc:docMk/>
          <pc:sldMk cId="555117121" sldId="387"/>
        </pc:sldMkLst>
      </pc:sldChg>
      <pc:sldChg chg="del">
        <pc:chgData name="양원혁(컴퓨터공학과)" userId="0d81a1f4-6d96-4ee1-accf-e90cb61109c6" providerId="ADAL" clId="{7EF8524D-A577-4D09-A05F-01060D3B7BC6}" dt="2025-09-01T06:19:40.093" v="572" actId="47"/>
        <pc:sldMkLst>
          <pc:docMk/>
          <pc:sldMk cId="874556935" sldId="393"/>
        </pc:sldMkLst>
      </pc:sldChg>
      <pc:sldChg chg="del">
        <pc:chgData name="양원혁(컴퓨터공학과)" userId="0d81a1f4-6d96-4ee1-accf-e90cb61109c6" providerId="ADAL" clId="{7EF8524D-A577-4D09-A05F-01060D3B7BC6}" dt="2025-09-01T06:19:40.093" v="572" actId="47"/>
        <pc:sldMkLst>
          <pc:docMk/>
          <pc:sldMk cId="2248947022" sldId="395"/>
        </pc:sldMkLst>
      </pc:sldChg>
      <pc:sldChg chg="del">
        <pc:chgData name="양원혁(컴퓨터공학과)" userId="0d81a1f4-6d96-4ee1-accf-e90cb61109c6" providerId="ADAL" clId="{7EF8524D-A577-4D09-A05F-01060D3B7BC6}" dt="2025-09-01T06:19:40.093" v="572" actId="47"/>
        <pc:sldMkLst>
          <pc:docMk/>
          <pc:sldMk cId="3320230999" sldId="396"/>
        </pc:sldMkLst>
      </pc:sldChg>
      <pc:sldChg chg="del">
        <pc:chgData name="양원혁(컴퓨터공학과)" userId="0d81a1f4-6d96-4ee1-accf-e90cb61109c6" providerId="ADAL" clId="{7EF8524D-A577-4D09-A05F-01060D3B7BC6}" dt="2025-09-01T06:19:49.506" v="575" actId="47"/>
        <pc:sldMkLst>
          <pc:docMk/>
          <pc:sldMk cId="1680317801" sldId="399"/>
        </pc:sldMkLst>
      </pc:sldChg>
      <pc:sldChg chg="del">
        <pc:chgData name="양원혁(컴퓨터공학과)" userId="0d81a1f4-6d96-4ee1-accf-e90cb61109c6" providerId="ADAL" clId="{7EF8524D-A577-4D09-A05F-01060D3B7BC6}" dt="2025-09-01T06:19:40.093" v="572" actId="47"/>
        <pc:sldMkLst>
          <pc:docMk/>
          <pc:sldMk cId="2133159411" sldId="400"/>
        </pc:sldMkLst>
      </pc:sldChg>
      <pc:sldChg chg="del">
        <pc:chgData name="양원혁(컴퓨터공학과)" userId="0d81a1f4-6d96-4ee1-accf-e90cb61109c6" providerId="ADAL" clId="{7EF8524D-A577-4D09-A05F-01060D3B7BC6}" dt="2025-09-01T06:19:40.093" v="572" actId="47"/>
        <pc:sldMkLst>
          <pc:docMk/>
          <pc:sldMk cId="3623511376" sldId="401"/>
        </pc:sldMkLst>
      </pc:sldChg>
      <pc:sldChg chg="del">
        <pc:chgData name="양원혁(컴퓨터공학과)" userId="0d81a1f4-6d96-4ee1-accf-e90cb61109c6" providerId="ADAL" clId="{7EF8524D-A577-4D09-A05F-01060D3B7BC6}" dt="2025-09-01T06:19:40.093" v="572" actId="47"/>
        <pc:sldMkLst>
          <pc:docMk/>
          <pc:sldMk cId="327772932" sldId="403"/>
        </pc:sldMkLst>
      </pc:sldChg>
      <pc:sldChg chg="del">
        <pc:chgData name="양원혁(컴퓨터공학과)" userId="0d81a1f4-6d96-4ee1-accf-e90cb61109c6" providerId="ADAL" clId="{7EF8524D-A577-4D09-A05F-01060D3B7BC6}" dt="2025-09-01T06:19:40.093" v="572" actId="47"/>
        <pc:sldMkLst>
          <pc:docMk/>
          <pc:sldMk cId="853962019" sldId="412"/>
        </pc:sldMkLst>
      </pc:sldChg>
      <pc:sldChg chg="del">
        <pc:chgData name="양원혁(컴퓨터공학과)" userId="0d81a1f4-6d96-4ee1-accf-e90cb61109c6" providerId="ADAL" clId="{7EF8524D-A577-4D09-A05F-01060D3B7BC6}" dt="2025-09-01T06:19:40.093" v="572" actId="47"/>
        <pc:sldMkLst>
          <pc:docMk/>
          <pc:sldMk cId="1473856949" sldId="422"/>
        </pc:sldMkLst>
      </pc:sldChg>
      <pc:sldChg chg="del">
        <pc:chgData name="양원혁(컴퓨터공학과)" userId="0d81a1f4-6d96-4ee1-accf-e90cb61109c6" providerId="ADAL" clId="{7EF8524D-A577-4D09-A05F-01060D3B7BC6}" dt="2025-09-01T06:19:40.093" v="572" actId="47"/>
        <pc:sldMkLst>
          <pc:docMk/>
          <pc:sldMk cId="1183436545" sldId="424"/>
        </pc:sldMkLst>
      </pc:sldChg>
      <pc:sldChg chg="del">
        <pc:chgData name="양원혁(컴퓨터공학과)" userId="0d81a1f4-6d96-4ee1-accf-e90cb61109c6" providerId="ADAL" clId="{7EF8524D-A577-4D09-A05F-01060D3B7BC6}" dt="2025-09-01T06:19:40.093" v="572" actId="47"/>
        <pc:sldMkLst>
          <pc:docMk/>
          <pc:sldMk cId="619807379" sldId="426"/>
        </pc:sldMkLst>
      </pc:sldChg>
      <pc:sldChg chg="del">
        <pc:chgData name="양원혁(컴퓨터공학과)" userId="0d81a1f4-6d96-4ee1-accf-e90cb61109c6" providerId="ADAL" clId="{7EF8524D-A577-4D09-A05F-01060D3B7BC6}" dt="2025-09-01T06:19:40.093" v="572" actId="47"/>
        <pc:sldMkLst>
          <pc:docMk/>
          <pc:sldMk cId="3434339973" sldId="452"/>
        </pc:sldMkLst>
      </pc:sldChg>
      <pc:sldChg chg="del">
        <pc:chgData name="양원혁(컴퓨터공학과)" userId="0d81a1f4-6d96-4ee1-accf-e90cb61109c6" providerId="ADAL" clId="{7EF8524D-A577-4D09-A05F-01060D3B7BC6}" dt="2025-09-01T06:19:40.093" v="572" actId="47"/>
        <pc:sldMkLst>
          <pc:docMk/>
          <pc:sldMk cId="1147055603" sldId="456"/>
        </pc:sldMkLst>
      </pc:sldChg>
      <pc:sldChg chg="del">
        <pc:chgData name="양원혁(컴퓨터공학과)" userId="0d81a1f4-6d96-4ee1-accf-e90cb61109c6" providerId="ADAL" clId="{7EF8524D-A577-4D09-A05F-01060D3B7BC6}" dt="2025-09-01T06:19:49.506" v="575" actId="47"/>
        <pc:sldMkLst>
          <pc:docMk/>
          <pc:sldMk cId="24687912" sldId="458"/>
        </pc:sldMkLst>
      </pc:sldChg>
      <pc:sldChg chg="del">
        <pc:chgData name="양원혁(컴퓨터공학과)" userId="0d81a1f4-6d96-4ee1-accf-e90cb61109c6" providerId="ADAL" clId="{7EF8524D-A577-4D09-A05F-01060D3B7BC6}" dt="2025-09-01T06:19:40.093" v="572" actId="47"/>
        <pc:sldMkLst>
          <pc:docMk/>
          <pc:sldMk cId="1527286191" sldId="460"/>
        </pc:sldMkLst>
      </pc:sldChg>
      <pc:sldChg chg="del">
        <pc:chgData name="양원혁(컴퓨터공학과)" userId="0d81a1f4-6d96-4ee1-accf-e90cb61109c6" providerId="ADAL" clId="{7EF8524D-A577-4D09-A05F-01060D3B7BC6}" dt="2025-09-01T06:19:42.664" v="573" actId="47"/>
        <pc:sldMkLst>
          <pc:docMk/>
          <pc:sldMk cId="3890029066" sldId="461"/>
        </pc:sldMkLst>
      </pc:sldChg>
      <pc:sldChg chg="del">
        <pc:chgData name="양원혁(컴퓨터공학과)" userId="0d81a1f4-6d96-4ee1-accf-e90cb61109c6" providerId="ADAL" clId="{7EF8524D-A577-4D09-A05F-01060D3B7BC6}" dt="2025-09-01T06:19:40.093" v="572" actId="47"/>
        <pc:sldMkLst>
          <pc:docMk/>
          <pc:sldMk cId="1603198094" sldId="465"/>
        </pc:sldMkLst>
      </pc:sldChg>
      <pc:sldChg chg="del">
        <pc:chgData name="양원혁(컴퓨터공학과)" userId="0d81a1f4-6d96-4ee1-accf-e90cb61109c6" providerId="ADAL" clId="{7EF8524D-A577-4D09-A05F-01060D3B7BC6}" dt="2025-09-01T06:19:49.506" v="575" actId="47"/>
        <pc:sldMkLst>
          <pc:docMk/>
          <pc:sldMk cId="4263907031" sldId="471"/>
        </pc:sldMkLst>
      </pc:sldChg>
      <pc:sldChg chg="del">
        <pc:chgData name="양원혁(컴퓨터공학과)" userId="0d81a1f4-6d96-4ee1-accf-e90cb61109c6" providerId="ADAL" clId="{7EF8524D-A577-4D09-A05F-01060D3B7BC6}" dt="2025-09-01T06:19:49.506" v="575" actId="47"/>
        <pc:sldMkLst>
          <pc:docMk/>
          <pc:sldMk cId="3799525113" sldId="473"/>
        </pc:sldMkLst>
      </pc:sldChg>
      <pc:sldChg chg="del">
        <pc:chgData name="양원혁(컴퓨터공학과)" userId="0d81a1f4-6d96-4ee1-accf-e90cb61109c6" providerId="ADAL" clId="{7EF8524D-A577-4D09-A05F-01060D3B7BC6}" dt="2025-09-01T06:19:40.093" v="572" actId="47"/>
        <pc:sldMkLst>
          <pc:docMk/>
          <pc:sldMk cId="1153724971" sldId="475"/>
        </pc:sldMkLst>
      </pc:sldChg>
      <pc:sldChg chg="del">
        <pc:chgData name="양원혁(컴퓨터공학과)" userId="0d81a1f4-6d96-4ee1-accf-e90cb61109c6" providerId="ADAL" clId="{7EF8524D-A577-4D09-A05F-01060D3B7BC6}" dt="2025-09-01T06:19:40.093" v="572" actId="47"/>
        <pc:sldMkLst>
          <pc:docMk/>
          <pc:sldMk cId="3129583487" sldId="476"/>
        </pc:sldMkLst>
      </pc:sldChg>
      <pc:sldChg chg="del">
        <pc:chgData name="양원혁(컴퓨터공학과)" userId="0d81a1f4-6d96-4ee1-accf-e90cb61109c6" providerId="ADAL" clId="{7EF8524D-A577-4D09-A05F-01060D3B7BC6}" dt="2025-09-01T06:19:49.506" v="575" actId="47"/>
        <pc:sldMkLst>
          <pc:docMk/>
          <pc:sldMk cId="780510689" sldId="479"/>
        </pc:sldMkLst>
      </pc:sldChg>
      <pc:sldChg chg="del">
        <pc:chgData name="양원혁(컴퓨터공학과)" userId="0d81a1f4-6d96-4ee1-accf-e90cb61109c6" providerId="ADAL" clId="{7EF8524D-A577-4D09-A05F-01060D3B7BC6}" dt="2025-09-01T06:19:40.093" v="572" actId="47"/>
        <pc:sldMkLst>
          <pc:docMk/>
          <pc:sldMk cId="245139964" sldId="481"/>
        </pc:sldMkLst>
      </pc:sldChg>
      <pc:sldChg chg="del">
        <pc:chgData name="양원혁(컴퓨터공학과)" userId="0d81a1f4-6d96-4ee1-accf-e90cb61109c6" providerId="ADAL" clId="{7EF8524D-A577-4D09-A05F-01060D3B7BC6}" dt="2025-09-01T06:19:49.506" v="575" actId="47"/>
        <pc:sldMkLst>
          <pc:docMk/>
          <pc:sldMk cId="3202671919" sldId="482"/>
        </pc:sldMkLst>
      </pc:sldChg>
      <pc:sldChg chg="add del">
        <pc:chgData name="양원혁(컴퓨터공학과)" userId="0d81a1f4-6d96-4ee1-accf-e90cb61109c6" providerId="ADAL" clId="{7EF8524D-A577-4D09-A05F-01060D3B7BC6}" dt="2025-09-01T05:37:09.407" v="509" actId="47"/>
        <pc:sldMkLst>
          <pc:docMk/>
          <pc:sldMk cId="2112349398" sldId="483"/>
        </pc:sldMkLst>
      </pc:sldChg>
      <pc:sldChg chg="addSp delSp modSp new mod modClrScheme chgLayout">
        <pc:chgData name="양원혁(컴퓨터공학과)" userId="0d81a1f4-6d96-4ee1-accf-e90cb61109c6" providerId="ADAL" clId="{7EF8524D-A577-4D09-A05F-01060D3B7BC6}" dt="2025-09-01T10:29:08.600" v="1301" actId="207"/>
        <pc:sldMkLst>
          <pc:docMk/>
          <pc:sldMk cId="1634057087" sldId="484"/>
        </pc:sldMkLst>
      </pc:sldChg>
      <pc:sldChg chg="modSp add del mod">
        <pc:chgData name="양원혁(컴퓨터공학과)" userId="0d81a1f4-6d96-4ee1-accf-e90cb61109c6" providerId="ADAL" clId="{7EF8524D-A577-4D09-A05F-01060D3B7BC6}" dt="2025-09-01T06:30:31.305" v="611" actId="47"/>
        <pc:sldMkLst>
          <pc:docMk/>
          <pc:sldMk cId="236464909" sldId="485"/>
        </pc:sldMkLst>
      </pc:sldChg>
      <pc:sldChg chg="delSp add mod">
        <pc:chgData name="양원혁(컴퓨터공학과)" userId="0d81a1f4-6d96-4ee1-accf-e90cb61109c6" providerId="ADAL" clId="{7EF8524D-A577-4D09-A05F-01060D3B7BC6}" dt="2025-09-01T06:29:30.641" v="599" actId="478"/>
        <pc:sldMkLst>
          <pc:docMk/>
          <pc:sldMk cId="3368930710" sldId="486"/>
        </pc:sldMkLst>
      </pc:sldChg>
      <pc:sldChg chg="addSp delSp modSp add mod">
        <pc:chgData name="양원혁(컴퓨터공학과)" userId="0d81a1f4-6d96-4ee1-accf-e90cb61109c6" providerId="ADAL" clId="{7EF8524D-A577-4D09-A05F-01060D3B7BC6}" dt="2025-09-01T06:50:26.896" v="925" actId="478"/>
        <pc:sldMkLst>
          <pc:docMk/>
          <pc:sldMk cId="2965262113" sldId="487"/>
        </pc:sldMkLst>
      </pc:sldChg>
      <pc:sldChg chg="delSp modSp add mod">
        <pc:chgData name="양원혁(컴퓨터공학과)" userId="0d81a1f4-6d96-4ee1-accf-e90cb61109c6" providerId="ADAL" clId="{7EF8524D-A577-4D09-A05F-01060D3B7BC6}" dt="2025-09-01T10:51:58.499" v="2175" actId="404"/>
        <pc:sldMkLst>
          <pc:docMk/>
          <pc:sldMk cId="2506577351" sldId="488"/>
        </pc:sldMkLst>
      </pc:sldChg>
      <pc:sldChg chg="addSp delSp modSp add mod">
        <pc:chgData name="양원혁(컴퓨터공학과)" userId="0d81a1f4-6d96-4ee1-accf-e90cb61109c6" providerId="ADAL" clId="{7EF8524D-A577-4D09-A05F-01060D3B7BC6}" dt="2025-09-01T10:51:52.117" v="2174" actId="404"/>
        <pc:sldMkLst>
          <pc:docMk/>
          <pc:sldMk cId="3808723119" sldId="489"/>
        </pc:sldMkLst>
      </pc:sldChg>
      <pc:sldChg chg="add del">
        <pc:chgData name="양원혁(컴퓨터공학과)" userId="0d81a1f4-6d96-4ee1-accf-e90cb61109c6" providerId="ADAL" clId="{7EF8524D-A577-4D09-A05F-01060D3B7BC6}" dt="2025-09-01T06:37:59.558" v="814"/>
        <pc:sldMkLst>
          <pc:docMk/>
          <pc:sldMk cId="4038239896" sldId="489"/>
        </pc:sldMkLst>
      </pc:sldChg>
      <pc:sldChg chg="addSp delSp modSp add mod modAnim">
        <pc:chgData name="양원혁(컴퓨터공학과)" userId="0d81a1f4-6d96-4ee1-accf-e90cb61109c6" providerId="ADAL" clId="{7EF8524D-A577-4D09-A05F-01060D3B7BC6}" dt="2025-09-01T10:55:14.018" v="2462" actId="20577"/>
        <pc:sldMkLst>
          <pc:docMk/>
          <pc:sldMk cId="696503949" sldId="490"/>
        </pc:sldMkLst>
      </pc:sldChg>
      <pc:sldChg chg="addSp delSp modSp add mod delAnim">
        <pc:chgData name="양원혁(컴퓨터공학과)" userId="0d81a1f4-6d96-4ee1-accf-e90cb61109c6" providerId="ADAL" clId="{7EF8524D-A577-4D09-A05F-01060D3B7BC6}" dt="2025-09-01T07:03:57.817" v="1142" actId="1076"/>
        <pc:sldMkLst>
          <pc:docMk/>
          <pc:sldMk cId="1915868972" sldId="491"/>
        </pc:sldMkLst>
      </pc:sldChg>
      <pc:sldChg chg="addSp delSp modSp add mod">
        <pc:chgData name="양원혁(컴퓨터공학과)" userId="0d81a1f4-6d96-4ee1-accf-e90cb61109c6" providerId="ADAL" clId="{7EF8524D-A577-4D09-A05F-01060D3B7BC6}" dt="2025-09-01T07:03:33.623" v="1130" actId="22"/>
        <pc:sldMkLst>
          <pc:docMk/>
          <pc:sldMk cId="754600318" sldId="492"/>
        </pc:sldMkLst>
      </pc:sldChg>
      <pc:sldChg chg="addSp delSp modSp add mod modClrScheme chgLayout">
        <pc:chgData name="양원혁(컴퓨터공학과)" userId="0d81a1f4-6d96-4ee1-accf-e90cb61109c6" providerId="ADAL" clId="{7EF8524D-A577-4D09-A05F-01060D3B7BC6}" dt="2025-09-01T10:47:52.738" v="2173" actId="20577"/>
        <pc:sldMkLst>
          <pc:docMk/>
          <pc:sldMk cId="781626310" sldId="493"/>
        </pc:sldMkLst>
      </pc:sldChg>
    </pc:docChg>
  </pc:docChgLst>
  <pc:docChgLst>
    <pc:chgData name="신윤선(컴퓨터공학과)" userId="fc8b4edd-b2d9-479c-a3dd-8d19a09ef46a" providerId="ADAL" clId="{5C7D65ED-B995-4F74-9282-B6EBE5A4DC4C}"/>
    <pc:docChg chg="undo custSel modSld">
      <pc:chgData name="신윤선(컴퓨터공학과)" userId="fc8b4edd-b2d9-479c-a3dd-8d19a09ef46a" providerId="ADAL" clId="{5C7D65ED-B995-4F74-9282-B6EBE5A4DC4C}" dt="2025-10-13T13:27:35.862" v="31" actId="20577"/>
      <pc:docMkLst>
        <pc:docMk/>
      </pc:docMkLst>
      <pc:sldChg chg="modSp mod">
        <pc:chgData name="신윤선(컴퓨터공학과)" userId="fc8b4edd-b2d9-479c-a3dd-8d19a09ef46a" providerId="ADAL" clId="{5C7D65ED-B995-4F74-9282-B6EBE5A4DC4C}" dt="2025-10-13T06:47:15.808" v="30" actId="1076"/>
        <pc:sldMkLst>
          <pc:docMk/>
          <pc:sldMk cId="2941944305" sldId="504"/>
        </pc:sldMkLst>
      </pc:sldChg>
      <pc:sldChg chg="modSp mod">
        <pc:chgData name="신윤선(컴퓨터공학과)" userId="fc8b4edd-b2d9-479c-a3dd-8d19a09ef46a" providerId="ADAL" clId="{5C7D65ED-B995-4F74-9282-B6EBE5A4DC4C}" dt="2025-10-10T05:46:45.328" v="23" actId="20577"/>
        <pc:sldMkLst>
          <pc:docMk/>
          <pc:sldMk cId="379129814" sldId="564"/>
        </pc:sldMkLst>
      </pc:sldChg>
      <pc:sldChg chg="modSp mod">
        <pc:chgData name="신윤선(컴퓨터공학과)" userId="fc8b4edd-b2d9-479c-a3dd-8d19a09ef46a" providerId="ADAL" clId="{5C7D65ED-B995-4F74-9282-B6EBE5A4DC4C}" dt="2025-10-10T05:46:36.123" v="19" actId="20577"/>
        <pc:sldMkLst>
          <pc:docMk/>
          <pc:sldMk cId="4057241831" sldId="568"/>
        </pc:sldMkLst>
      </pc:sldChg>
      <pc:sldChg chg="modSp mod">
        <pc:chgData name="신윤선(컴퓨터공학과)" userId="fc8b4edd-b2d9-479c-a3dd-8d19a09ef46a" providerId="ADAL" clId="{5C7D65ED-B995-4F74-9282-B6EBE5A4DC4C}" dt="2025-10-10T05:46:30.857" v="15" actId="20577"/>
        <pc:sldMkLst>
          <pc:docMk/>
          <pc:sldMk cId="224041499" sldId="569"/>
        </pc:sldMkLst>
      </pc:sldChg>
      <pc:sldChg chg="modSp mod">
        <pc:chgData name="신윤선(컴퓨터공학과)" userId="fc8b4edd-b2d9-479c-a3dd-8d19a09ef46a" providerId="ADAL" clId="{5C7D65ED-B995-4F74-9282-B6EBE5A4DC4C}" dt="2025-10-10T05:46:17.203" v="9" actId="20577"/>
        <pc:sldMkLst>
          <pc:docMk/>
          <pc:sldMk cId="365329273" sldId="570"/>
        </pc:sldMkLst>
      </pc:sldChg>
      <pc:sldChg chg="modSp mod">
        <pc:chgData name="신윤선(컴퓨터공학과)" userId="fc8b4edd-b2d9-479c-a3dd-8d19a09ef46a" providerId="ADAL" clId="{5C7D65ED-B995-4F74-9282-B6EBE5A4DC4C}" dt="2025-10-10T06:00:19.541" v="27" actId="33986"/>
        <pc:sldMkLst>
          <pc:docMk/>
          <pc:sldMk cId="102155929" sldId="600"/>
        </pc:sldMkLst>
      </pc:sldChg>
      <pc:sldChg chg="modSp mod">
        <pc:chgData name="신윤선(컴퓨터공학과)" userId="fc8b4edd-b2d9-479c-a3dd-8d19a09ef46a" providerId="ADAL" clId="{5C7D65ED-B995-4F74-9282-B6EBE5A4DC4C}" dt="2025-10-10T06:00:09.587" v="26" actId="33986"/>
        <pc:sldMkLst>
          <pc:docMk/>
          <pc:sldMk cId="1733676050" sldId="601"/>
        </pc:sldMkLst>
      </pc:sldChg>
      <pc:sldChg chg="modSp mod">
        <pc:chgData name="신윤선(컴퓨터공학과)" userId="fc8b4edd-b2d9-479c-a3dd-8d19a09ef46a" providerId="ADAL" clId="{5C7D65ED-B995-4F74-9282-B6EBE5A4DC4C}" dt="2025-10-10T05:46:21.724" v="11" actId="20577"/>
        <pc:sldMkLst>
          <pc:docMk/>
          <pc:sldMk cId="2685218856" sldId="606"/>
        </pc:sldMkLst>
      </pc:sldChg>
      <pc:sldChg chg="modSp mod">
        <pc:chgData name="신윤선(컴퓨터공학과)" userId="fc8b4edd-b2d9-479c-a3dd-8d19a09ef46a" providerId="ADAL" clId="{5C7D65ED-B995-4F74-9282-B6EBE5A4DC4C}" dt="2025-10-10T05:46:05.579" v="3" actId="20577"/>
        <pc:sldMkLst>
          <pc:docMk/>
          <pc:sldMk cId="3292801882" sldId="634"/>
        </pc:sldMkLst>
      </pc:sldChg>
      <pc:sldChg chg="modSp mod">
        <pc:chgData name="신윤선(컴퓨터공학과)" userId="fc8b4edd-b2d9-479c-a3dd-8d19a09ef46a" providerId="ADAL" clId="{5C7D65ED-B995-4F74-9282-B6EBE5A4DC4C}" dt="2025-10-13T13:27:35.862" v="31" actId="20577"/>
        <pc:sldMkLst>
          <pc:docMk/>
          <pc:sldMk cId="3383836360" sldId="642"/>
        </pc:sldMkLst>
      </pc:sldChg>
      <pc:sldChg chg="modSp mod">
        <pc:chgData name="신윤선(컴퓨터공학과)" userId="fc8b4edd-b2d9-479c-a3dd-8d19a09ef46a" providerId="ADAL" clId="{5C7D65ED-B995-4F74-9282-B6EBE5A4DC4C}" dt="2025-10-13T00:45:46.571" v="28" actId="1036"/>
        <pc:sldMkLst>
          <pc:docMk/>
          <pc:sldMk cId="971458693" sldId="648"/>
        </pc:sldMkLst>
        <pc:spChg chg="mod">
          <ac:chgData name="신윤선(컴퓨터공학과)" userId="fc8b4edd-b2d9-479c-a3dd-8d19a09ef46a" providerId="ADAL" clId="{5C7D65ED-B995-4F74-9282-B6EBE5A4DC4C}" dt="2025-10-13T00:45:46.571" v="28" actId="1036"/>
          <ac:spMkLst>
            <pc:docMk/>
            <pc:sldMk cId="971458693" sldId="648"/>
            <ac:spMk id="11" creationId="{C2A02778-58E0-CFD2-B119-C671AE7AA2F7}"/>
          </ac:spMkLst>
        </pc:spChg>
        <pc:spChg chg="mod">
          <ac:chgData name="신윤선(컴퓨터공학과)" userId="fc8b4edd-b2d9-479c-a3dd-8d19a09ef46a" providerId="ADAL" clId="{5C7D65ED-B995-4F74-9282-B6EBE5A4DC4C}" dt="2025-10-13T00:45:46.571" v="28" actId="1036"/>
          <ac:spMkLst>
            <pc:docMk/>
            <pc:sldMk cId="971458693" sldId="648"/>
            <ac:spMk id="18" creationId="{C40AE3D5-07DD-0DE1-C721-DDD68A8A02C1}"/>
          </ac:spMkLst>
        </pc:spChg>
        <pc:spChg chg="mod">
          <ac:chgData name="신윤선(컴퓨터공학과)" userId="fc8b4edd-b2d9-479c-a3dd-8d19a09ef46a" providerId="ADAL" clId="{5C7D65ED-B995-4F74-9282-B6EBE5A4DC4C}" dt="2025-10-13T00:45:46.571" v="28" actId="1036"/>
          <ac:spMkLst>
            <pc:docMk/>
            <pc:sldMk cId="971458693" sldId="648"/>
            <ac:spMk id="257" creationId="{E13E6170-479A-EEA7-C734-6DE4095ABA77}"/>
          </ac:spMkLst>
        </pc:spChg>
        <pc:spChg chg="mod">
          <ac:chgData name="신윤선(컴퓨터공학과)" userId="fc8b4edd-b2d9-479c-a3dd-8d19a09ef46a" providerId="ADAL" clId="{5C7D65ED-B995-4F74-9282-B6EBE5A4DC4C}" dt="2025-10-10T05:26:35.773" v="1" actId="1076"/>
          <ac:spMkLst>
            <pc:docMk/>
            <pc:sldMk cId="971458693" sldId="648"/>
            <ac:spMk id="260" creationId="{EA65585F-95B4-9227-BF87-952F107B4B7D}"/>
          </ac:spMkLst>
        </pc:spChg>
        <pc:grpChg chg="mod">
          <ac:chgData name="신윤선(컴퓨터공학과)" userId="fc8b4edd-b2d9-479c-a3dd-8d19a09ef46a" providerId="ADAL" clId="{5C7D65ED-B995-4F74-9282-B6EBE5A4DC4C}" dt="2025-10-13T00:45:46.571" v="28" actId="1036"/>
          <ac:grpSpMkLst>
            <pc:docMk/>
            <pc:sldMk cId="971458693" sldId="648"/>
            <ac:grpSpMk id="5" creationId="{B3C8405E-CE9F-DECD-C0CA-B48A9FB34649}"/>
          </ac:grpSpMkLst>
        </pc:grpChg>
        <pc:grpChg chg="mod">
          <ac:chgData name="신윤선(컴퓨터공학과)" userId="fc8b4edd-b2d9-479c-a3dd-8d19a09ef46a" providerId="ADAL" clId="{5C7D65ED-B995-4F74-9282-B6EBE5A4DC4C}" dt="2025-10-13T00:45:46.571" v="28" actId="1036"/>
          <ac:grpSpMkLst>
            <pc:docMk/>
            <pc:sldMk cId="971458693" sldId="648"/>
            <ac:grpSpMk id="241" creationId="{0EAE1A40-FAC5-8BD8-FF0E-EF7BE409E1B4}"/>
          </ac:grpSpMkLst>
        </pc:grpChg>
        <pc:grpChg chg="mod">
          <ac:chgData name="신윤선(컴퓨터공학과)" userId="fc8b4edd-b2d9-479c-a3dd-8d19a09ef46a" providerId="ADAL" clId="{5C7D65ED-B995-4F74-9282-B6EBE5A4DC4C}" dt="2025-10-13T00:45:46.571" v="28" actId="1036"/>
          <ac:grpSpMkLst>
            <pc:docMk/>
            <pc:sldMk cId="971458693" sldId="648"/>
            <ac:grpSpMk id="258" creationId="{4216A37A-1D09-D9C4-F030-3FFEB6733CED}"/>
          </ac:grpSpMkLst>
        </pc:grpChg>
        <pc:picChg chg="mod">
          <ac:chgData name="신윤선(컴퓨터공학과)" userId="fc8b4edd-b2d9-479c-a3dd-8d19a09ef46a" providerId="ADAL" clId="{5C7D65ED-B995-4F74-9282-B6EBE5A4DC4C}" dt="2025-10-13T00:45:46.571" v="28" actId="1036"/>
          <ac:picMkLst>
            <pc:docMk/>
            <pc:sldMk cId="971458693" sldId="648"/>
            <ac:picMk id="13" creationId="{B0F2E6D2-5DB2-BFB6-2F4C-029A585FD597}"/>
          </ac:picMkLst>
        </pc:picChg>
      </pc:sldChg>
    </pc:docChg>
  </pc:docChgLst>
  <pc:docChgLst>
    <pc:chgData name="Gwangsun Kim" userId="S::gangsun@postech.ac.kr::4c38dcb7-c6c5-4fac-84b8-1ca422d1aaac" providerId="AD" clId="Web-{933D698E-D060-46FC-8709-87371D10383B}"/>
    <pc:docChg chg="addSld modSld sldOrd">
      <pc:chgData name="Gwangsun Kim" userId="S::gangsun@postech.ac.kr::4c38dcb7-c6c5-4fac-84b8-1ca422d1aaac" providerId="AD" clId="Web-{933D698E-D060-46FC-8709-87371D10383B}" dt="2025-09-16T09:10:14.302" v="13" actId="20577"/>
      <pc:docMkLst>
        <pc:docMk/>
      </pc:docMkLst>
      <pc:sldChg chg="modSp">
        <pc:chgData name="Gwangsun Kim" userId="S::gangsun@postech.ac.kr::4c38dcb7-c6c5-4fac-84b8-1ca422d1aaac" providerId="AD" clId="Web-{933D698E-D060-46FC-8709-87371D10383B}" dt="2025-09-16T09:10:14.302" v="13" actId="20577"/>
        <pc:sldMkLst>
          <pc:docMk/>
          <pc:sldMk cId="751496158" sldId="256"/>
        </pc:sldMkLst>
      </pc:sldChg>
      <pc:sldChg chg="ord">
        <pc:chgData name="Gwangsun Kim" userId="S::gangsun@postech.ac.kr::4c38dcb7-c6c5-4fac-84b8-1ca422d1aaac" providerId="AD" clId="Web-{933D698E-D060-46FC-8709-87371D10383B}" dt="2025-09-16T08:35:17.356" v="8"/>
        <pc:sldMkLst>
          <pc:docMk/>
          <pc:sldMk cId="2965262113" sldId="487"/>
        </pc:sldMkLst>
      </pc:sldChg>
      <pc:sldChg chg="ord">
        <pc:chgData name="Gwangsun Kim" userId="S::gangsun@postech.ac.kr::4c38dcb7-c6c5-4fac-84b8-1ca422d1aaac" providerId="AD" clId="Web-{933D698E-D060-46FC-8709-87371D10383B}" dt="2025-09-16T08:35:42.653" v="9"/>
        <pc:sldMkLst>
          <pc:docMk/>
          <pc:sldMk cId="2506577351" sldId="488"/>
        </pc:sldMkLst>
      </pc:sldChg>
      <pc:sldChg chg="ord">
        <pc:chgData name="Gwangsun Kim" userId="S::gangsun@postech.ac.kr::4c38dcb7-c6c5-4fac-84b8-1ca422d1aaac" providerId="AD" clId="Web-{933D698E-D060-46FC-8709-87371D10383B}" dt="2025-09-16T08:35:17.356" v="7"/>
        <pc:sldMkLst>
          <pc:docMk/>
          <pc:sldMk cId="3201732464" sldId="496"/>
        </pc:sldMkLst>
      </pc:sldChg>
      <pc:sldChg chg="ord">
        <pc:chgData name="Gwangsun Kim" userId="S::gangsun@postech.ac.kr::4c38dcb7-c6c5-4fac-84b8-1ca422d1aaac" providerId="AD" clId="Web-{933D698E-D060-46FC-8709-87371D10383B}" dt="2025-09-16T08:35:17.356" v="6"/>
        <pc:sldMkLst>
          <pc:docMk/>
          <pc:sldMk cId="1202660952" sldId="497"/>
        </pc:sldMkLst>
      </pc:sldChg>
      <pc:sldChg chg="new">
        <pc:chgData name="Gwangsun Kim" userId="S::gangsun@postech.ac.kr::4c38dcb7-c6c5-4fac-84b8-1ca422d1aaac" providerId="AD" clId="Web-{933D698E-D060-46FC-8709-87371D10383B}" dt="2025-09-16T08:39:42.474" v="10"/>
        <pc:sldMkLst>
          <pc:docMk/>
          <pc:sldMk cId="3498580510" sldId="513"/>
        </pc:sldMkLst>
      </pc:sldChg>
    </pc:docChg>
  </pc:docChgLst>
  <pc:docChgLst>
    <pc:chgData name="양원혁(컴퓨터공학과)" userId="0d81a1f4-6d96-4ee1-accf-e90cb61109c6" providerId="ADAL" clId="{65B6740A-F237-4A8E-A118-4E55F1AA9D9C}"/>
    <pc:docChg chg="undo redo custSel addSld delSld modSld sldOrd">
      <pc:chgData name="양원혁(컴퓨터공학과)" userId="0d81a1f4-6d96-4ee1-accf-e90cb61109c6" providerId="ADAL" clId="{65B6740A-F237-4A8E-A118-4E55F1AA9D9C}" dt="2025-10-22T06:55:52.371" v="8012" actId="20577"/>
      <pc:docMkLst>
        <pc:docMk/>
      </pc:docMkLst>
      <pc:sldChg chg="modNotesTx">
        <pc:chgData name="양원혁(컴퓨터공학과)" userId="0d81a1f4-6d96-4ee1-accf-e90cb61109c6" providerId="ADAL" clId="{65B6740A-F237-4A8E-A118-4E55F1AA9D9C}" dt="2025-10-15T17:42:42.678" v="6972" actId="20577"/>
        <pc:sldMkLst>
          <pc:docMk/>
          <pc:sldMk cId="751496158" sldId="256"/>
        </pc:sldMkLst>
      </pc:sldChg>
      <pc:sldChg chg="modSp del mod addAnim delAnim modAnim">
        <pc:chgData name="양원혁(컴퓨터공학과)" userId="0d81a1f4-6d96-4ee1-accf-e90cb61109c6" providerId="ADAL" clId="{65B6740A-F237-4A8E-A118-4E55F1AA9D9C}" dt="2025-10-07T17:12:06.574" v="3070" actId="47"/>
        <pc:sldMkLst>
          <pc:docMk/>
          <pc:sldMk cId="3069226871" sldId="386"/>
        </pc:sldMkLst>
      </pc:sldChg>
      <pc:sldChg chg="modNotesTx">
        <pc:chgData name="양원혁(컴퓨터공학과)" userId="0d81a1f4-6d96-4ee1-accf-e90cb61109c6" providerId="ADAL" clId="{65B6740A-F237-4A8E-A118-4E55F1AA9D9C}" dt="2025-10-17T10:02:37.077" v="7663" actId="20577"/>
        <pc:sldMkLst>
          <pc:docMk/>
          <pc:sldMk cId="781626310" sldId="493"/>
        </pc:sldMkLst>
      </pc:sldChg>
      <pc:sldChg chg="modSp mod modAnim modNotes modNotesTx">
        <pc:chgData name="양원혁(컴퓨터공학과)" userId="0d81a1f4-6d96-4ee1-accf-e90cb61109c6" providerId="ADAL" clId="{65B6740A-F237-4A8E-A118-4E55F1AA9D9C}" dt="2025-10-17T04:33:50.599" v="7306" actId="20577"/>
        <pc:sldMkLst>
          <pc:docMk/>
          <pc:sldMk cId="3181377719" sldId="500"/>
        </pc:sldMkLst>
        <pc:spChg chg="mod">
          <ac:chgData name="양원혁(컴퓨터공학과)" userId="0d81a1f4-6d96-4ee1-accf-e90cb61109c6" providerId="ADAL" clId="{65B6740A-F237-4A8E-A118-4E55F1AA9D9C}" dt="2025-10-17T04:33:17.371" v="7290" actId="113"/>
          <ac:spMkLst>
            <pc:docMk/>
            <pc:sldMk cId="3181377719" sldId="500"/>
            <ac:spMk id="6" creationId="{44A3FFD1-1201-B643-948E-00F84CB7435E}"/>
          </ac:spMkLst>
        </pc:spChg>
      </pc:sldChg>
      <pc:sldChg chg="modSp mod ord modClrScheme modAnim chgLayout">
        <pc:chgData name="양원혁(컴퓨터공학과)" userId="0d81a1f4-6d96-4ee1-accf-e90cb61109c6" providerId="ADAL" clId="{65B6740A-F237-4A8E-A118-4E55F1AA9D9C}" dt="2025-10-07T12:33:30.259" v="1538"/>
        <pc:sldMkLst>
          <pc:docMk/>
          <pc:sldMk cId="2941944305" sldId="504"/>
        </pc:sldMkLst>
      </pc:sldChg>
      <pc:sldChg chg="modSp mod modNotesTx">
        <pc:chgData name="양원혁(컴퓨터공학과)" userId="0d81a1f4-6d96-4ee1-accf-e90cb61109c6" providerId="ADAL" clId="{65B6740A-F237-4A8E-A118-4E55F1AA9D9C}" dt="2025-10-07T17:12:38.937" v="3086" actId="20577"/>
        <pc:sldMkLst>
          <pc:docMk/>
          <pc:sldMk cId="2524934577" sldId="506"/>
        </pc:sldMkLst>
      </pc:sldChg>
      <pc:sldChg chg="addSp modSp mod modNotesTx">
        <pc:chgData name="양원혁(컴퓨터공학과)" userId="0d81a1f4-6d96-4ee1-accf-e90cb61109c6" providerId="ADAL" clId="{65B6740A-F237-4A8E-A118-4E55F1AA9D9C}" dt="2025-10-17T04:30:05.337" v="7278" actId="20577"/>
        <pc:sldMkLst>
          <pc:docMk/>
          <pc:sldMk cId="1611220928" sldId="508"/>
        </pc:sldMkLst>
      </pc:sldChg>
      <pc:sldChg chg="addSp delSp modSp mod delAnim modAnim modNotesTx">
        <pc:chgData name="양원혁(컴퓨터공학과)" userId="0d81a1f4-6d96-4ee1-accf-e90cb61109c6" providerId="ADAL" clId="{65B6740A-F237-4A8E-A118-4E55F1AA9D9C}" dt="2025-10-15T18:21:15.067" v="7022" actId="20577"/>
        <pc:sldMkLst>
          <pc:docMk/>
          <pc:sldMk cId="977665248" sldId="512"/>
        </pc:sldMkLst>
      </pc:sldChg>
      <pc:sldChg chg="modSp modAnim">
        <pc:chgData name="양원혁(컴퓨터공학과)" userId="0d81a1f4-6d96-4ee1-accf-e90cb61109c6" providerId="ADAL" clId="{65B6740A-F237-4A8E-A118-4E55F1AA9D9C}" dt="2025-10-04T14:19:52.764" v="284" actId="20577"/>
        <pc:sldMkLst>
          <pc:docMk/>
          <pc:sldMk cId="772051145" sldId="520"/>
        </pc:sldMkLst>
      </pc:sldChg>
      <pc:sldChg chg="modSp mod ord modNotesTx">
        <pc:chgData name="양원혁(컴퓨터공학과)" userId="0d81a1f4-6d96-4ee1-accf-e90cb61109c6" providerId="ADAL" clId="{65B6740A-F237-4A8E-A118-4E55F1AA9D9C}" dt="2025-10-22T06:55:52.371" v="8012" actId="20577"/>
        <pc:sldMkLst>
          <pc:docMk/>
          <pc:sldMk cId="96821712" sldId="521"/>
        </pc:sldMkLst>
        <pc:spChg chg="mod">
          <ac:chgData name="양원혁(컴퓨터공학과)" userId="0d81a1f4-6d96-4ee1-accf-e90cb61109c6" providerId="ADAL" clId="{65B6740A-F237-4A8E-A118-4E55F1AA9D9C}" dt="2025-10-07T12:57:43.882" v="1586" actId="20577"/>
          <ac:spMkLst>
            <pc:docMk/>
            <pc:sldMk cId="96821712" sldId="521"/>
            <ac:spMk id="9" creationId="{F14E8E5C-B08B-9744-2324-3CBD75702B1F}"/>
          </ac:spMkLst>
        </pc:spChg>
      </pc:sldChg>
      <pc:sldChg chg="addSp delSp modSp mod delAnim modAnim modNotesTx">
        <pc:chgData name="양원혁(컴퓨터공학과)" userId="0d81a1f4-6d96-4ee1-accf-e90cb61109c6" providerId="ADAL" clId="{65B6740A-F237-4A8E-A118-4E55F1AA9D9C}" dt="2025-10-07T19:56:08.264" v="3434" actId="20577"/>
        <pc:sldMkLst>
          <pc:docMk/>
          <pc:sldMk cId="2511557223" sldId="530"/>
        </pc:sldMkLst>
      </pc:sldChg>
      <pc:sldChg chg="addSp delSp modSp mod modAnim modNotesTx">
        <pc:chgData name="양원혁(컴퓨터공학과)" userId="0d81a1f4-6d96-4ee1-accf-e90cb61109c6" providerId="ADAL" clId="{65B6740A-F237-4A8E-A118-4E55F1AA9D9C}" dt="2025-10-17T16:32:57.676" v="7991" actId="20577"/>
        <pc:sldMkLst>
          <pc:docMk/>
          <pc:sldMk cId="4036636709" sldId="532"/>
        </pc:sldMkLst>
        <pc:spChg chg="mod">
          <ac:chgData name="양원혁(컴퓨터공학과)" userId="0d81a1f4-6d96-4ee1-accf-e90cb61109c6" providerId="ADAL" clId="{65B6740A-F237-4A8E-A118-4E55F1AA9D9C}" dt="2025-10-17T11:19:01.982" v="7802" actId="164"/>
          <ac:spMkLst>
            <pc:docMk/>
            <pc:sldMk cId="4036636709" sldId="532"/>
            <ac:spMk id="3" creationId="{897DC385-2611-90F0-82BD-70201DB1844C}"/>
          </ac:spMkLst>
        </pc:spChg>
        <pc:spChg chg="add mod">
          <ac:chgData name="양원혁(컴퓨터공학과)" userId="0d81a1f4-6d96-4ee1-accf-e90cb61109c6" providerId="ADAL" clId="{65B6740A-F237-4A8E-A118-4E55F1AA9D9C}" dt="2025-10-17T11:18:46.705" v="7801" actId="164"/>
          <ac:spMkLst>
            <pc:docMk/>
            <pc:sldMk cId="4036636709" sldId="532"/>
            <ac:spMk id="8" creationId="{52E64083-7A93-77F5-CD01-A892F7155A4B}"/>
          </ac:spMkLst>
        </pc:spChg>
        <pc:spChg chg="add mod">
          <ac:chgData name="양원혁(컴퓨터공학과)" userId="0d81a1f4-6d96-4ee1-accf-e90cb61109c6" providerId="ADAL" clId="{65B6740A-F237-4A8E-A118-4E55F1AA9D9C}" dt="2025-10-17T11:18:46.705" v="7801" actId="164"/>
          <ac:spMkLst>
            <pc:docMk/>
            <pc:sldMk cId="4036636709" sldId="532"/>
            <ac:spMk id="9" creationId="{E9180B90-D673-D1FE-1D22-939409CFAB2B}"/>
          </ac:spMkLst>
        </pc:spChg>
        <pc:spChg chg="mod">
          <ac:chgData name="양원혁(컴퓨터공학과)" userId="0d81a1f4-6d96-4ee1-accf-e90cb61109c6" providerId="ADAL" clId="{65B6740A-F237-4A8E-A118-4E55F1AA9D9C}" dt="2025-10-15T18:17:38.108" v="7006"/>
          <ac:spMkLst>
            <pc:docMk/>
            <pc:sldMk cId="4036636709" sldId="532"/>
            <ac:spMk id="14" creationId="{7A8AFBBF-783D-68A7-24EE-D4738C302A37}"/>
          </ac:spMkLst>
        </pc:spChg>
        <pc:spChg chg="mod">
          <ac:chgData name="양원혁(컴퓨터공학과)" userId="0d81a1f4-6d96-4ee1-accf-e90cb61109c6" providerId="ADAL" clId="{65B6740A-F237-4A8E-A118-4E55F1AA9D9C}" dt="2025-10-17T11:14:18.063" v="7742" actId="14100"/>
          <ac:spMkLst>
            <pc:docMk/>
            <pc:sldMk cId="4036636709" sldId="532"/>
            <ac:spMk id="51" creationId="{A9E8522A-0826-0640-7BEC-456F3D23A9FA}"/>
          </ac:spMkLst>
        </pc:spChg>
        <pc:spChg chg="mod">
          <ac:chgData name="양원혁(컴퓨터공학과)" userId="0d81a1f4-6d96-4ee1-accf-e90cb61109c6" providerId="ADAL" clId="{65B6740A-F237-4A8E-A118-4E55F1AA9D9C}" dt="2025-10-17T11:14:23.744" v="7744" actId="14100"/>
          <ac:spMkLst>
            <pc:docMk/>
            <pc:sldMk cId="4036636709" sldId="532"/>
            <ac:spMk id="52" creationId="{733960D4-FA19-F263-8FC2-C5C5EC10A7FA}"/>
          </ac:spMkLst>
        </pc:spChg>
        <pc:spChg chg="mod">
          <ac:chgData name="양원혁(컴퓨터공학과)" userId="0d81a1f4-6d96-4ee1-accf-e90cb61109c6" providerId="ADAL" clId="{65B6740A-F237-4A8E-A118-4E55F1AA9D9C}" dt="2025-10-17T11:14:43.409" v="7748" actId="14100"/>
          <ac:spMkLst>
            <pc:docMk/>
            <pc:sldMk cId="4036636709" sldId="532"/>
            <ac:spMk id="56" creationId="{0610AA02-2D4B-05F4-0E2B-EF665345C17A}"/>
          </ac:spMkLst>
        </pc:spChg>
        <pc:spChg chg="mod">
          <ac:chgData name="양원혁(컴퓨터공학과)" userId="0d81a1f4-6d96-4ee1-accf-e90cb61109c6" providerId="ADAL" clId="{65B6740A-F237-4A8E-A118-4E55F1AA9D9C}" dt="2025-10-17T11:14:36.391" v="7747" actId="14100"/>
          <ac:spMkLst>
            <pc:docMk/>
            <pc:sldMk cId="4036636709" sldId="532"/>
            <ac:spMk id="57" creationId="{F77361DF-B58D-07AB-5C8E-D1CA58405FB1}"/>
          </ac:spMkLst>
        </pc:spChg>
        <pc:spChg chg="mod">
          <ac:chgData name="양원혁(컴퓨터공학과)" userId="0d81a1f4-6d96-4ee1-accf-e90cb61109c6" providerId="ADAL" clId="{65B6740A-F237-4A8E-A118-4E55F1AA9D9C}" dt="2025-10-17T11:18:40.130" v="7800" actId="2085"/>
          <ac:spMkLst>
            <pc:docMk/>
            <pc:sldMk cId="4036636709" sldId="532"/>
            <ac:spMk id="79" creationId="{8C00E634-91AA-FF58-3CA4-230E7458BF06}"/>
          </ac:spMkLst>
        </pc:spChg>
        <pc:spChg chg="mod">
          <ac:chgData name="양원혁(컴퓨터공학과)" userId="0d81a1f4-6d96-4ee1-accf-e90cb61109c6" providerId="ADAL" clId="{65B6740A-F237-4A8E-A118-4E55F1AA9D9C}" dt="2025-10-17T15:08:31.276" v="7886" actId="20577"/>
          <ac:spMkLst>
            <pc:docMk/>
            <pc:sldMk cId="4036636709" sldId="532"/>
            <ac:spMk id="81" creationId="{58DC32D3-7090-F35A-C55A-D6B368C23B69}"/>
          </ac:spMkLst>
        </pc:spChg>
        <pc:grpChg chg="add mod">
          <ac:chgData name="양원혁(컴퓨터공학과)" userId="0d81a1f4-6d96-4ee1-accf-e90cb61109c6" providerId="ADAL" clId="{65B6740A-F237-4A8E-A118-4E55F1AA9D9C}" dt="2025-10-17T11:19:01.982" v="7802" actId="164"/>
          <ac:grpSpMkLst>
            <pc:docMk/>
            <pc:sldMk cId="4036636709" sldId="532"/>
            <ac:grpSpMk id="15" creationId="{8481D23C-C353-717B-9A40-FCE3EB154B87}"/>
          </ac:grpSpMkLst>
        </pc:grpChg>
        <pc:grpChg chg="add mod">
          <ac:chgData name="양원혁(컴퓨터공학과)" userId="0d81a1f4-6d96-4ee1-accf-e90cb61109c6" providerId="ADAL" clId="{65B6740A-F237-4A8E-A118-4E55F1AA9D9C}" dt="2025-10-17T11:19:01.982" v="7802" actId="164"/>
          <ac:grpSpMkLst>
            <pc:docMk/>
            <pc:sldMk cId="4036636709" sldId="532"/>
            <ac:grpSpMk id="16" creationId="{FA4FC96B-E99B-372A-BD52-CA5590559807}"/>
          </ac:grpSpMkLst>
        </pc:grpChg>
      </pc:sldChg>
      <pc:sldChg chg="addSp delSp modSp mod modAnim modNotesTx">
        <pc:chgData name="양원혁(컴퓨터공학과)" userId="0d81a1f4-6d96-4ee1-accf-e90cb61109c6" providerId="ADAL" clId="{65B6740A-F237-4A8E-A118-4E55F1AA9D9C}" dt="2025-10-07T20:35:56.996" v="3858" actId="20577"/>
        <pc:sldMkLst>
          <pc:docMk/>
          <pc:sldMk cId="3015831984" sldId="533"/>
        </pc:sldMkLst>
      </pc:sldChg>
      <pc:sldChg chg="addSp delSp modSp mod delAnim modAnim chgLayout modNotesTx">
        <pc:chgData name="양원혁(컴퓨터공학과)" userId="0d81a1f4-6d96-4ee1-accf-e90cb61109c6" providerId="ADAL" clId="{65B6740A-F237-4A8E-A118-4E55F1AA9D9C}" dt="2025-10-17T16:36:10.435" v="7996" actId="20577"/>
        <pc:sldMkLst>
          <pc:docMk/>
          <pc:sldMk cId="1975877686" sldId="534"/>
        </pc:sldMkLst>
        <pc:spChg chg="mod ord">
          <ac:chgData name="양원혁(컴퓨터공학과)" userId="0d81a1f4-6d96-4ee1-accf-e90cb61109c6" providerId="ADAL" clId="{65B6740A-F237-4A8E-A118-4E55F1AA9D9C}" dt="2025-10-07T21:12:00.200" v="3994" actId="700"/>
          <ac:spMkLst>
            <pc:docMk/>
            <pc:sldMk cId="1975877686" sldId="534"/>
            <ac:spMk id="2" creationId="{A2393839-8D5B-E4FE-1206-9504B17FC340}"/>
          </ac:spMkLst>
        </pc:spChg>
        <pc:spChg chg="mod">
          <ac:chgData name="양원혁(컴퓨터공학과)" userId="0d81a1f4-6d96-4ee1-accf-e90cb61109c6" providerId="ADAL" clId="{65B6740A-F237-4A8E-A118-4E55F1AA9D9C}" dt="2025-10-17T04:29:47.339" v="7276" actId="20577"/>
          <ac:spMkLst>
            <pc:docMk/>
            <pc:sldMk cId="1975877686" sldId="534"/>
            <ac:spMk id="10" creationId="{ED9DC1B7-A665-2258-355B-720B932D14E0}"/>
          </ac:spMkLst>
        </pc:spChg>
        <pc:spChg chg="mod">
          <ac:chgData name="양원혁(컴퓨터공학과)" userId="0d81a1f4-6d96-4ee1-accf-e90cb61109c6" providerId="ADAL" clId="{65B6740A-F237-4A8E-A118-4E55F1AA9D9C}" dt="2025-10-17T11:53:10.283" v="7861" actId="2085"/>
          <ac:spMkLst>
            <pc:docMk/>
            <pc:sldMk cId="1975877686" sldId="534"/>
            <ac:spMk id="16" creationId="{CBDB8EB0-17B2-AC84-7923-1644C2943005}"/>
          </ac:spMkLst>
        </pc:spChg>
        <pc:spChg chg="mod">
          <ac:chgData name="양원혁(컴퓨터공학과)" userId="0d81a1f4-6d96-4ee1-accf-e90cb61109c6" providerId="ADAL" clId="{65B6740A-F237-4A8E-A118-4E55F1AA9D9C}" dt="2025-10-17T11:53:13.755" v="7862" actId="2085"/>
          <ac:spMkLst>
            <pc:docMk/>
            <pc:sldMk cId="1975877686" sldId="534"/>
            <ac:spMk id="18" creationId="{ED0D7211-B3B8-B5FE-A871-E835BE7F8861}"/>
          </ac:spMkLst>
        </pc:spChg>
        <pc:spChg chg="mod">
          <ac:chgData name="양원혁(컴퓨터공학과)" userId="0d81a1f4-6d96-4ee1-accf-e90cb61109c6" providerId="ADAL" clId="{65B6740A-F237-4A8E-A118-4E55F1AA9D9C}" dt="2025-10-17T04:29:49.850" v="7277" actId="1076"/>
          <ac:spMkLst>
            <pc:docMk/>
            <pc:sldMk cId="1975877686" sldId="534"/>
            <ac:spMk id="19" creationId="{0DA001F7-F63C-DBD0-E3D3-770F2053E273}"/>
          </ac:spMkLst>
        </pc:spChg>
        <pc:spChg chg="mod">
          <ac:chgData name="양원혁(컴퓨터공학과)" userId="0d81a1f4-6d96-4ee1-accf-e90cb61109c6" providerId="ADAL" clId="{65B6740A-F237-4A8E-A118-4E55F1AA9D9C}" dt="2025-10-08T16:35:45.461" v="6451" actId="207"/>
          <ac:spMkLst>
            <pc:docMk/>
            <pc:sldMk cId="1975877686" sldId="534"/>
            <ac:spMk id="31" creationId="{6A7F932C-0132-BA51-4730-67B141EF6E5E}"/>
          </ac:spMkLst>
        </pc:spChg>
      </pc:sldChg>
      <pc:sldChg chg="modSp mod">
        <pc:chgData name="양원혁(컴퓨터공학과)" userId="0d81a1f4-6d96-4ee1-accf-e90cb61109c6" providerId="ADAL" clId="{65B6740A-F237-4A8E-A118-4E55F1AA9D9C}" dt="2025-10-04T14:19:39.116" v="278" actId="20577"/>
        <pc:sldMkLst>
          <pc:docMk/>
          <pc:sldMk cId="963645086" sldId="541"/>
        </pc:sldMkLst>
      </pc:sldChg>
      <pc:sldChg chg="addSp delSp modSp mod modNotesTx">
        <pc:chgData name="양원혁(컴퓨터공학과)" userId="0d81a1f4-6d96-4ee1-accf-e90cb61109c6" providerId="ADAL" clId="{65B6740A-F237-4A8E-A118-4E55F1AA9D9C}" dt="2025-10-08T16:24:26.397" v="6276" actId="2711"/>
        <pc:sldMkLst>
          <pc:docMk/>
          <pc:sldMk cId="1872038780" sldId="542"/>
        </pc:sldMkLst>
      </pc:sldChg>
      <pc:sldChg chg="addSp delSp modSp mod modAnim modNotesTx">
        <pc:chgData name="양원혁(컴퓨터공학과)" userId="0d81a1f4-6d96-4ee1-accf-e90cb61109c6" providerId="ADAL" clId="{65B6740A-F237-4A8E-A118-4E55F1AA9D9C}" dt="2025-10-08T16:30:00.970" v="6406" actId="20577"/>
        <pc:sldMkLst>
          <pc:docMk/>
          <pc:sldMk cId="1285096833" sldId="543"/>
        </pc:sldMkLst>
      </pc:sldChg>
      <pc:sldChg chg="modNotesTx">
        <pc:chgData name="양원혁(컴퓨터공학과)" userId="0d81a1f4-6d96-4ee1-accf-e90cb61109c6" providerId="ADAL" clId="{65B6740A-F237-4A8E-A118-4E55F1AA9D9C}" dt="2025-10-17T04:25:54.317" v="7267" actId="20577"/>
        <pc:sldMkLst>
          <pc:docMk/>
          <pc:sldMk cId="3851316758" sldId="544"/>
        </pc:sldMkLst>
      </pc:sldChg>
      <pc:sldChg chg="addSp delSp modSp mod modTransition addAnim delAnim modAnim modNotesTx">
        <pc:chgData name="양원혁(컴퓨터공학과)" userId="0d81a1f4-6d96-4ee1-accf-e90cb61109c6" providerId="ADAL" clId="{65B6740A-F237-4A8E-A118-4E55F1AA9D9C}" dt="2025-10-08T17:56:21.573" v="6884" actId="20577"/>
        <pc:sldMkLst>
          <pc:docMk/>
          <pc:sldMk cId="2427076402" sldId="552"/>
        </pc:sldMkLst>
      </pc:sldChg>
      <pc:sldChg chg="addSp delSp modSp mod addAnim delAnim modAnim modNotesTx">
        <pc:chgData name="양원혁(컴퓨터공학과)" userId="0d81a1f4-6d96-4ee1-accf-e90cb61109c6" providerId="ADAL" clId="{65B6740A-F237-4A8E-A118-4E55F1AA9D9C}" dt="2025-10-08T13:26:20.271" v="4585" actId="20577"/>
        <pc:sldMkLst>
          <pc:docMk/>
          <pc:sldMk cId="656385120" sldId="554"/>
        </pc:sldMkLst>
      </pc:sldChg>
      <pc:sldChg chg="modSp mod">
        <pc:chgData name="양원혁(컴퓨터공학과)" userId="0d81a1f4-6d96-4ee1-accf-e90cb61109c6" providerId="ADAL" clId="{65B6740A-F237-4A8E-A118-4E55F1AA9D9C}" dt="2025-10-04T14:42:27.872" v="332" actId="1076"/>
        <pc:sldMkLst>
          <pc:docMk/>
          <pc:sldMk cId="2131398861" sldId="557"/>
        </pc:sldMkLst>
      </pc:sldChg>
      <pc:sldChg chg="modSp mod">
        <pc:chgData name="양원혁(컴퓨터공학과)" userId="0d81a1f4-6d96-4ee1-accf-e90cb61109c6" providerId="ADAL" clId="{65B6740A-F237-4A8E-A118-4E55F1AA9D9C}" dt="2025-10-05T06:50:14.595" v="1027" actId="20577"/>
        <pc:sldMkLst>
          <pc:docMk/>
          <pc:sldMk cId="2495274978" sldId="560"/>
        </pc:sldMkLst>
      </pc:sldChg>
      <pc:sldChg chg="modSp">
        <pc:chgData name="양원혁(컴퓨터공학과)" userId="0d81a1f4-6d96-4ee1-accf-e90cb61109c6" providerId="ADAL" clId="{65B6740A-F237-4A8E-A118-4E55F1AA9D9C}" dt="2025-10-08T13:02:17.846" v="4288" actId="20577"/>
        <pc:sldMkLst>
          <pc:docMk/>
          <pc:sldMk cId="582990776" sldId="563"/>
        </pc:sldMkLst>
      </pc:sldChg>
      <pc:sldChg chg="modSp mod modAnim modNotesTx">
        <pc:chgData name="양원혁(컴퓨터공학과)" userId="0d81a1f4-6d96-4ee1-accf-e90cb61109c6" providerId="ADAL" clId="{65B6740A-F237-4A8E-A118-4E55F1AA9D9C}" dt="2025-10-15T17:07:23.249" v="6931" actId="20577"/>
        <pc:sldMkLst>
          <pc:docMk/>
          <pc:sldMk cId="379129814" sldId="564"/>
        </pc:sldMkLst>
      </pc:sldChg>
      <pc:sldChg chg="addSp delSp modSp mod delAnim">
        <pc:chgData name="양원혁(컴퓨터공학과)" userId="0d81a1f4-6d96-4ee1-accf-e90cb61109c6" providerId="ADAL" clId="{65B6740A-F237-4A8E-A118-4E55F1AA9D9C}" dt="2025-10-08T17:53:53.564" v="6854" actId="113"/>
        <pc:sldMkLst>
          <pc:docMk/>
          <pc:sldMk cId="224041499" sldId="569"/>
        </pc:sldMkLst>
      </pc:sldChg>
      <pc:sldChg chg="addSp delSp modSp mod">
        <pc:chgData name="양원혁(컴퓨터공학과)" userId="0d81a1f4-6d96-4ee1-accf-e90cb61109c6" providerId="ADAL" clId="{65B6740A-F237-4A8E-A118-4E55F1AA9D9C}" dt="2025-10-08T17:53:35.669" v="6849" actId="113"/>
        <pc:sldMkLst>
          <pc:docMk/>
          <pc:sldMk cId="365329273" sldId="570"/>
        </pc:sldMkLst>
      </pc:sldChg>
      <pc:sldChg chg="addSp delSp modSp mod delAnim modAnim modNotesTx">
        <pc:chgData name="양원혁(컴퓨터공학과)" userId="0d81a1f4-6d96-4ee1-accf-e90cb61109c6" providerId="ADAL" clId="{65B6740A-F237-4A8E-A118-4E55F1AA9D9C}" dt="2025-10-08T17:05:55.238" v="6687" actId="478"/>
        <pc:sldMkLst>
          <pc:docMk/>
          <pc:sldMk cId="2998587082" sldId="576"/>
        </pc:sldMkLst>
      </pc:sldChg>
      <pc:sldChg chg="addSp delSp modSp mod delAnim modAnim modNotes modNotesTx">
        <pc:chgData name="양원혁(컴퓨터공학과)" userId="0d81a1f4-6d96-4ee1-accf-e90cb61109c6" providerId="ADAL" clId="{65B6740A-F237-4A8E-A118-4E55F1AA9D9C}" dt="2025-10-17T16:39:10.809" v="8002" actId="20577"/>
        <pc:sldMkLst>
          <pc:docMk/>
          <pc:sldMk cId="2544276856" sldId="581"/>
        </pc:sldMkLst>
        <pc:spChg chg="mod">
          <ac:chgData name="양원혁(컴퓨터공학과)" userId="0d81a1f4-6d96-4ee1-accf-e90cb61109c6" providerId="ADAL" clId="{65B6740A-F237-4A8E-A118-4E55F1AA9D9C}" dt="2025-10-15T18:17:23.416" v="7005"/>
          <ac:spMkLst>
            <pc:docMk/>
            <pc:sldMk cId="2544276856" sldId="581"/>
            <ac:spMk id="58" creationId="{E24E153F-BD35-46CE-FFFE-7BF1C11D9FA1}"/>
          </ac:spMkLst>
        </pc:spChg>
      </pc:sldChg>
      <pc:sldChg chg="modSp mod modNotesTx">
        <pc:chgData name="양원혁(컴퓨터공학과)" userId="0d81a1f4-6d96-4ee1-accf-e90cb61109c6" providerId="ADAL" clId="{65B6740A-F237-4A8E-A118-4E55F1AA9D9C}" dt="2025-10-07T20:10:53.385" v="3558" actId="27918"/>
        <pc:sldMkLst>
          <pc:docMk/>
          <pc:sldMk cId="2846838802" sldId="582"/>
        </pc:sldMkLst>
      </pc:sldChg>
      <pc:sldChg chg="modSp mod modAnim modNotesTx">
        <pc:chgData name="양원혁(컴퓨터공학과)" userId="0d81a1f4-6d96-4ee1-accf-e90cb61109c6" providerId="ADAL" clId="{65B6740A-F237-4A8E-A118-4E55F1AA9D9C}" dt="2025-10-17T17:08:41.339" v="8010" actId="1076"/>
        <pc:sldMkLst>
          <pc:docMk/>
          <pc:sldMk cId="143359198" sldId="585"/>
        </pc:sldMkLst>
        <pc:spChg chg="mod">
          <ac:chgData name="양원혁(컴퓨터공학과)" userId="0d81a1f4-6d96-4ee1-accf-e90cb61109c6" providerId="ADAL" clId="{65B6740A-F237-4A8E-A118-4E55F1AA9D9C}" dt="2025-10-17T17:08:36.962" v="8009" actId="20577"/>
          <ac:spMkLst>
            <pc:docMk/>
            <pc:sldMk cId="143359198" sldId="585"/>
            <ac:spMk id="5" creationId="{16E2F8A5-6404-B970-6A31-2AF203BEF06E}"/>
          </ac:spMkLst>
        </pc:spChg>
        <pc:spChg chg="mod">
          <ac:chgData name="양원혁(컴퓨터공학과)" userId="0d81a1f4-6d96-4ee1-accf-e90cb61109c6" providerId="ADAL" clId="{65B6740A-F237-4A8E-A118-4E55F1AA9D9C}" dt="2025-10-17T17:08:41.339" v="8010" actId="1076"/>
          <ac:spMkLst>
            <pc:docMk/>
            <pc:sldMk cId="143359198" sldId="585"/>
            <ac:spMk id="6" creationId="{EFA2792C-F09B-2BC3-225D-22F116A9A7F2}"/>
          </ac:spMkLst>
        </pc:spChg>
        <pc:spChg chg="mod">
          <ac:chgData name="양원혁(컴퓨터공학과)" userId="0d81a1f4-6d96-4ee1-accf-e90cb61109c6" providerId="ADAL" clId="{65B6740A-F237-4A8E-A118-4E55F1AA9D9C}" dt="2025-10-15T17:42:13.932" v="6971" actId="20577"/>
          <ac:spMkLst>
            <pc:docMk/>
            <pc:sldMk cId="143359198" sldId="585"/>
            <ac:spMk id="9" creationId="{1E201DBB-69DB-6EA2-AD29-4E34FBB75114}"/>
          </ac:spMkLst>
        </pc:spChg>
      </pc:sldChg>
      <pc:sldChg chg="modSp mod modNotesTx">
        <pc:chgData name="양원혁(컴퓨터공학과)" userId="0d81a1f4-6d96-4ee1-accf-e90cb61109c6" providerId="ADAL" clId="{65B6740A-F237-4A8E-A118-4E55F1AA9D9C}" dt="2025-10-08T15:21:17.899" v="5517" actId="20577"/>
        <pc:sldMkLst>
          <pc:docMk/>
          <pc:sldMk cId="725064522" sldId="587"/>
        </pc:sldMkLst>
      </pc:sldChg>
      <pc:sldChg chg="modSp mod modNotesTx">
        <pc:chgData name="양원혁(컴퓨터공학과)" userId="0d81a1f4-6d96-4ee1-accf-e90cb61109c6" providerId="ADAL" clId="{65B6740A-F237-4A8E-A118-4E55F1AA9D9C}" dt="2025-10-15T17:45:57.962" v="6977" actId="20577"/>
        <pc:sldMkLst>
          <pc:docMk/>
          <pc:sldMk cId="3315323845" sldId="599"/>
        </pc:sldMkLst>
      </pc:sldChg>
      <pc:sldChg chg="modSp mod">
        <pc:chgData name="양원혁(컴퓨터공학과)" userId="0d81a1f4-6d96-4ee1-accf-e90cb61109c6" providerId="ADAL" clId="{65B6740A-F237-4A8E-A118-4E55F1AA9D9C}" dt="2025-10-04T15:20:06.371" v="671" actId="113"/>
        <pc:sldMkLst>
          <pc:docMk/>
          <pc:sldMk cId="102155929" sldId="600"/>
        </pc:sldMkLst>
      </pc:sldChg>
      <pc:sldChg chg="modSp mod modNotesTx">
        <pc:chgData name="양원혁(컴퓨터공학과)" userId="0d81a1f4-6d96-4ee1-accf-e90cb61109c6" providerId="ADAL" clId="{65B6740A-F237-4A8E-A118-4E55F1AA9D9C}" dt="2025-10-08T12:56:04.405" v="4216" actId="20577"/>
        <pc:sldMkLst>
          <pc:docMk/>
          <pc:sldMk cId="1733676050" sldId="601"/>
        </pc:sldMkLst>
      </pc:sldChg>
      <pc:sldChg chg="addSp modSp mod ord modShow">
        <pc:chgData name="양원혁(컴퓨터공학과)" userId="0d81a1f4-6d96-4ee1-accf-e90cb61109c6" providerId="ADAL" clId="{65B6740A-F237-4A8E-A118-4E55F1AA9D9C}" dt="2025-10-04T15:10:23.377" v="585" actId="729"/>
        <pc:sldMkLst>
          <pc:docMk/>
          <pc:sldMk cId="1472922462" sldId="602"/>
        </pc:sldMkLst>
      </pc:sldChg>
      <pc:sldChg chg="modSp mod ord modNotesTx">
        <pc:chgData name="양원혁(컴퓨터공학과)" userId="0d81a1f4-6d96-4ee1-accf-e90cb61109c6" providerId="ADAL" clId="{65B6740A-F237-4A8E-A118-4E55F1AA9D9C}" dt="2025-10-08T17:57:02.999" v="6909" actId="20577"/>
        <pc:sldMkLst>
          <pc:docMk/>
          <pc:sldMk cId="3040323075" sldId="603"/>
        </pc:sldMkLst>
      </pc:sldChg>
      <pc:sldChg chg="modSp mod modAnim">
        <pc:chgData name="양원혁(컴퓨터공학과)" userId="0d81a1f4-6d96-4ee1-accf-e90cb61109c6" providerId="ADAL" clId="{65B6740A-F237-4A8E-A118-4E55F1AA9D9C}" dt="2025-10-04T16:46:10.189" v="974" actId="20577"/>
        <pc:sldMkLst>
          <pc:docMk/>
          <pc:sldMk cId="299131869" sldId="605"/>
        </pc:sldMkLst>
      </pc:sldChg>
      <pc:sldChg chg="addSp delSp modSp mod delAnim modAnim">
        <pc:chgData name="양원혁(컴퓨터공학과)" userId="0d81a1f4-6d96-4ee1-accf-e90cb61109c6" providerId="ADAL" clId="{65B6740A-F237-4A8E-A118-4E55F1AA9D9C}" dt="2025-10-08T17:53:56.716" v="6856" actId="113"/>
        <pc:sldMkLst>
          <pc:docMk/>
          <pc:sldMk cId="2685218856" sldId="606"/>
        </pc:sldMkLst>
      </pc:sldChg>
      <pc:sldChg chg="modSp add del modAnim">
        <pc:chgData name="양원혁(컴퓨터공학과)" userId="0d81a1f4-6d96-4ee1-accf-e90cb61109c6" providerId="ADAL" clId="{65B6740A-F237-4A8E-A118-4E55F1AA9D9C}" dt="2025-10-07T15:48:01.448" v="2229" actId="47"/>
        <pc:sldMkLst>
          <pc:docMk/>
          <pc:sldMk cId="1067372617" sldId="608"/>
        </pc:sldMkLst>
      </pc:sldChg>
      <pc:sldChg chg="modSp mod modAnim modNotesTx">
        <pc:chgData name="양원혁(컴퓨터공학과)" userId="0d81a1f4-6d96-4ee1-accf-e90cb61109c6" providerId="ADAL" clId="{65B6740A-F237-4A8E-A118-4E55F1AA9D9C}" dt="2025-10-08T16:49:56.533" v="6489"/>
        <pc:sldMkLst>
          <pc:docMk/>
          <pc:sldMk cId="832503099" sldId="612"/>
        </pc:sldMkLst>
      </pc:sldChg>
      <pc:sldChg chg="modSp mod modAnim modNotesTx">
        <pc:chgData name="양원혁(컴퓨터공학과)" userId="0d81a1f4-6d96-4ee1-accf-e90cb61109c6" providerId="ADAL" clId="{65B6740A-F237-4A8E-A118-4E55F1AA9D9C}" dt="2025-10-08T16:50:04.868" v="6490"/>
        <pc:sldMkLst>
          <pc:docMk/>
          <pc:sldMk cId="3118480105" sldId="613"/>
        </pc:sldMkLst>
      </pc:sldChg>
      <pc:sldChg chg="modSp mod modNotesTx">
        <pc:chgData name="양원혁(컴퓨터공학과)" userId="0d81a1f4-6d96-4ee1-accf-e90cb61109c6" providerId="ADAL" clId="{65B6740A-F237-4A8E-A118-4E55F1AA9D9C}" dt="2025-10-07T17:12:30.566" v="3082" actId="20577"/>
        <pc:sldMkLst>
          <pc:docMk/>
          <pc:sldMk cId="735316190" sldId="614"/>
        </pc:sldMkLst>
      </pc:sldChg>
      <pc:sldChg chg="modSp modNotesTx">
        <pc:chgData name="양원혁(컴퓨터공학과)" userId="0d81a1f4-6d96-4ee1-accf-e90cb61109c6" providerId="ADAL" clId="{65B6740A-F237-4A8E-A118-4E55F1AA9D9C}" dt="2025-10-07T17:12:35.802" v="3084" actId="20577"/>
        <pc:sldMkLst>
          <pc:docMk/>
          <pc:sldMk cId="1140534261" sldId="615"/>
        </pc:sldMkLst>
      </pc:sldChg>
      <pc:sldChg chg="addSp delSp modSp mod modAnim modNotesTx">
        <pc:chgData name="양원혁(컴퓨터공학과)" userId="0d81a1f4-6d96-4ee1-accf-e90cb61109c6" providerId="ADAL" clId="{65B6740A-F237-4A8E-A118-4E55F1AA9D9C}" dt="2025-10-08T16:47:33.718" v="6480" actId="1036"/>
        <pc:sldMkLst>
          <pc:docMk/>
          <pc:sldMk cId="1839224341" sldId="616"/>
        </pc:sldMkLst>
      </pc:sldChg>
      <pc:sldChg chg="addSp delSp modSp mod delAnim modAnim modNotesTx">
        <pc:chgData name="양원혁(컴퓨터공학과)" userId="0d81a1f4-6d96-4ee1-accf-e90cb61109c6" providerId="ADAL" clId="{65B6740A-F237-4A8E-A118-4E55F1AA9D9C}" dt="2025-10-08T16:49:27.541" v="6488"/>
        <pc:sldMkLst>
          <pc:docMk/>
          <pc:sldMk cId="2232042635" sldId="617"/>
        </pc:sldMkLst>
      </pc:sldChg>
      <pc:sldChg chg="delSp modSp mod modAnim modNotesTx">
        <pc:chgData name="양원혁(컴퓨터공학과)" userId="0d81a1f4-6d96-4ee1-accf-e90cb61109c6" providerId="ADAL" clId="{65B6740A-F237-4A8E-A118-4E55F1AA9D9C}" dt="2025-10-08T14:05:59.562" v="5247" actId="20577"/>
        <pc:sldMkLst>
          <pc:docMk/>
          <pc:sldMk cId="3710558803" sldId="618"/>
        </pc:sldMkLst>
      </pc:sldChg>
      <pc:sldChg chg="del modNotesTx">
        <pc:chgData name="양원혁(컴퓨터공학과)" userId="0d81a1f4-6d96-4ee1-accf-e90cb61109c6" providerId="ADAL" clId="{65B6740A-F237-4A8E-A118-4E55F1AA9D9C}" dt="2025-10-04T11:37:37.776" v="17" actId="47"/>
        <pc:sldMkLst>
          <pc:docMk/>
          <pc:sldMk cId="3536740196" sldId="621"/>
        </pc:sldMkLst>
      </pc:sldChg>
      <pc:sldChg chg="modSp mod modNotesTx">
        <pc:chgData name="양원혁(컴퓨터공학과)" userId="0d81a1f4-6d96-4ee1-accf-e90cb61109c6" providerId="ADAL" clId="{65B6740A-F237-4A8E-A118-4E55F1AA9D9C}" dt="2025-10-08T16:05:23.684" v="5853" actId="113"/>
        <pc:sldMkLst>
          <pc:docMk/>
          <pc:sldMk cId="2461306398" sldId="624"/>
        </pc:sldMkLst>
        <pc:spChg chg="mod">
          <ac:chgData name="양원혁(컴퓨터공학과)" userId="0d81a1f4-6d96-4ee1-accf-e90cb61109c6" providerId="ADAL" clId="{65B6740A-F237-4A8E-A118-4E55F1AA9D9C}" dt="2025-10-04T11:54:30.215" v="33" actId="113"/>
          <ac:spMkLst>
            <pc:docMk/>
            <pc:sldMk cId="2461306398" sldId="624"/>
            <ac:spMk id="3" creationId="{37CB07E2-53F3-6228-4A59-185321404217}"/>
          </ac:spMkLst>
        </pc:spChg>
      </pc:sldChg>
      <pc:sldChg chg="modSp del mod modShow">
        <pc:chgData name="양원혁(컴퓨터공학과)" userId="0d81a1f4-6d96-4ee1-accf-e90cb61109c6" providerId="ADAL" clId="{65B6740A-F237-4A8E-A118-4E55F1AA9D9C}" dt="2025-10-04T12:20:38.393" v="59" actId="47"/>
        <pc:sldMkLst>
          <pc:docMk/>
          <pc:sldMk cId="932907349" sldId="625"/>
        </pc:sldMkLst>
      </pc:sldChg>
      <pc:sldChg chg="del mod ord modShow modNotesTx">
        <pc:chgData name="양원혁(컴퓨터공학과)" userId="0d81a1f4-6d96-4ee1-accf-e90cb61109c6" providerId="ADAL" clId="{65B6740A-F237-4A8E-A118-4E55F1AA9D9C}" dt="2025-10-04T14:19:12.066" v="276" actId="47"/>
        <pc:sldMkLst>
          <pc:docMk/>
          <pc:sldMk cId="2414747170" sldId="626"/>
        </pc:sldMkLst>
      </pc:sldChg>
      <pc:sldChg chg="modSp mod modAnim modNotesTx">
        <pc:chgData name="양원혁(컴퓨터공학과)" userId="0d81a1f4-6d96-4ee1-accf-e90cb61109c6" providerId="ADAL" clId="{65B6740A-F237-4A8E-A118-4E55F1AA9D9C}" dt="2025-10-08T16:18:03.640" v="5934" actId="20577"/>
        <pc:sldMkLst>
          <pc:docMk/>
          <pc:sldMk cId="3828307442" sldId="627"/>
        </pc:sldMkLst>
      </pc:sldChg>
      <pc:sldChg chg="modSp ord modNotesTx">
        <pc:chgData name="양원혁(컴퓨터공학과)" userId="0d81a1f4-6d96-4ee1-accf-e90cb61109c6" providerId="ADAL" clId="{65B6740A-F237-4A8E-A118-4E55F1AA9D9C}" dt="2025-10-08T14:37:56.733" v="5377" actId="20577"/>
        <pc:sldMkLst>
          <pc:docMk/>
          <pc:sldMk cId="2239519589" sldId="628"/>
        </pc:sldMkLst>
      </pc:sldChg>
      <pc:sldChg chg="addSp modSp add modAnim modNotesTx">
        <pc:chgData name="양원혁(컴퓨터공학과)" userId="0d81a1f4-6d96-4ee1-accf-e90cb61109c6" providerId="ADAL" clId="{65B6740A-F237-4A8E-A118-4E55F1AA9D9C}" dt="2025-10-08T14:36:02.767" v="5365" actId="20577"/>
        <pc:sldMkLst>
          <pc:docMk/>
          <pc:sldMk cId="17772593" sldId="629"/>
        </pc:sldMkLst>
      </pc:sldChg>
      <pc:sldChg chg="addSp modSp add del mod modAnim">
        <pc:chgData name="양원혁(컴퓨터공학과)" userId="0d81a1f4-6d96-4ee1-accf-e90cb61109c6" providerId="ADAL" clId="{65B6740A-F237-4A8E-A118-4E55F1AA9D9C}" dt="2025-10-04T12:09:25.366" v="42" actId="47"/>
        <pc:sldMkLst>
          <pc:docMk/>
          <pc:sldMk cId="3736548378" sldId="629"/>
        </pc:sldMkLst>
      </pc:sldChg>
      <pc:sldChg chg="addSp modSp add mod modAnim modNotesTx">
        <pc:chgData name="양원혁(컴퓨터공학과)" userId="0d81a1f4-6d96-4ee1-accf-e90cb61109c6" providerId="ADAL" clId="{65B6740A-F237-4A8E-A118-4E55F1AA9D9C}" dt="2025-10-08T14:37:39.771" v="5373" actId="20577"/>
        <pc:sldMkLst>
          <pc:docMk/>
          <pc:sldMk cId="2087129710" sldId="630"/>
        </pc:sldMkLst>
      </pc:sldChg>
      <pc:sldChg chg="modSp add del mod">
        <pc:chgData name="양원혁(컴퓨터공학과)" userId="0d81a1f4-6d96-4ee1-accf-e90cb61109c6" providerId="ADAL" clId="{65B6740A-F237-4A8E-A118-4E55F1AA9D9C}" dt="2025-10-04T12:13:42.615" v="57" actId="47"/>
        <pc:sldMkLst>
          <pc:docMk/>
          <pc:sldMk cId="909790843" sldId="631"/>
        </pc:sldMkLst>
      </pc:sldChg>
      <pc:sldChg chg="addSp delSp modSp add mod delAnim modAnim modNotesTx">
        <pc:chgData name="양원혁(컴퓨터공학과)" userId="0d81a1f4-6d96-4ee1-accf-e90cb61109c6" providerId="ADAL" clId="{65B6740A-F237-4A8E-A118-4E55F1AA9D9C}" dt="2025-10-08T16:23:52.640" v="6274" actId="20577"/>
        <pc:sldMkLst>
          <pc:docMk/>
          <pc:sldMk cId="3546982798" sldId="632"/>
        </pc:sldMkLst>
      </pc:sldChg>
      <pc:sldChg chg="modSp add mod ord modAnim modNotesTx">
        <pc:chgData name="양원혁(컴퓨터공학과)" userId="0d81a1f4-6d96-4ee1-accf-e90cb61109c6" providerId="ADAL" clId="{65B6740A-F237-4A8E-A118-4E55F1AA9D9C}" dt="2025-10-08T16:01:27.364" v="5640" actId="20577"/>
        <pc:sldMkLst>
          <pc:docMk/>
          <pc:sldMk cId="324922176" sldId="633"/>
        </pc:sldMkLst>
      </pc:sldChg>
      <pc:sldChg chg="addSp modSp mod modAnim">
        <pc:chgData name="양원혁(컴퓨터공학과)" userId="0d81a1f4-6d96-4ee1-accf-e90cb61109c6" providerId="ADAL" clId="{65B6740A-F237-4A8E-A118-4E55F1AA9D9C}" dt="2025-10-08T17:54:38.491" v="6860"/>
        <pc:sldMkLst>
          <pc:docMk/>
          <pc:sldMk cId="3292801882" sldId="634"/>
        </pc:sldMkLst>
      </pc:sldChg>
      <pc:sldChg chg="modSp mod modTransition modAnim modNotesTx">
        <pc:chgData name="양원혁(컴퓨터공학과)" userId="0d81a1f4-6d96-4ee1-accf-e90cb61109c6" providerId="ADAL" clId="{65B6740A-F237-4A8E-A118-4E55F1AA9D9C}" dt="2025-10-17T08:18:22.276" v="7619" actId="6549"/>
        <pc:sldMkLst>
          <pc:docMk/>
          <pc:sldMk cId="410809699" sldId="636"/>
        </pc:sldMkLst>
        <pc:spChg chg="mod">
          <ac:chgData name="양원혁(컴퓨터공학과)" userId="0d81a1f4-6d96-4ee1-accf-e90cb61109c6" providerId="ADAL" clId="{65B6740A-F237-4A8E-A118-4E55F1AA9D9C}" dt="2025-10-16T18:02:11.773" v="7096" actId="14100"/>
          <ac:spMkLst>
            <pc:docMk/>
            <pc:sldMk cId="410809699" sldId="636"/>
            <ac:spMk id="3" creationId="{D7397689-8889-DEE3-B4E7-5DE953AAD775}"/>
          </ac:spMkLst>
        </pc:spChg>
        <pc:spChg chg="mod">
          <ac:chgData name="양원혁(컴퓨터공학과)" userId="0d81a1f4-6d96-4ee1-accf-e90cb61109c6" providerId="ADAL" clId="{65B6740A-F237-4A8E-A118-4E55F1AA9D9C}" dt="2025-10-16T18:02:23.958" v="7099" actId="14100"/>
          <ac:spMkLst>
            <pc:docMk/>
            <pc:sldMk cId="410809699" sldId="636"/>
            <ac:spMk id="5" creationId="{C69F5243-C8AB-28E4-3A87-645F1768ADA6}"/>
          </ac:spMkLst>
        </pc:spChg>
        <pc:spChg chg="mod">
          <ac:chgData name="양원혁(컴퓨터공학과)" userId="0d81a1f4-6d96-4ee1-accf-e90cb61109c6" providerId="ADAL" clId="{65B6740A-F237-4A8E-A118-4E55F1AA9D9C}" dt="2025-10-16T18:02:00.999" v="7093" actId="14100"/>
          <ac:spMkLst>
            <pc:docMk/>
            <pc:sldMk cId="410809699" sldId="636"/>
            <ac:spMk id="6" creationId="{28A9DA55-29E3-C60B-A3AE-125EAB1B6AFF}"/>
          </ac:spMkLst>
        </pc:spChg>
        <pc:spChg chg="mod">
          <ac:chgData name="양원혁(컴퓨터공학과)" userId="0d81a1f4-6d96-4ee1-accf-e90cb61109c6" providerId="ADAL" clId="{65B6740A-F237-4A8E-A118-4E55F1AA9D9C}" dt="2025-10-16T18:02:19.358" v="7098" actId="14100"/>
          <ac:spMkLst>
            <pc:docMk/>
            <pc:sldMk cId="410809699" sldId="636"/>
            <ac:spMk id="9" creationId="{E9403897-DE60-0257-9F33-5A88884586EC}"/>
          </ac:spMkLst>
        </pc:spChg>
        <pc:spChg chg="mod">
          <ac:chgData name="양원혁(컴퓨터공학과)" userId="0d81a1f4-6d96-4ee1-accf-e90cb61109c6" providerId="ADAL" clId="{65B6740A-F237-4A8E-A118-4E55F1AA9D9C}" dt="2025-10-08T17:09:39.128" v="6698" actId="113"/>
          <ac:spMkLst>
            <pc:docMk/>
            <pc:sldMk cId="410809699" sldId="636"/>
            <ac:spMk id="10" creationId="{E4E88701-A88C-F70C-5B7B-598355E7F694}"/>
          </ac:spMkLst>
        </pc:spChg>
        <pc:spChg chg="mod">
          <ac:chgData name="양원혁(컴퓨터공학과)" userId="0d81a1f4-6d96-4ee1-accf-e90cb61109c6" providerId="ADAL" clId="{65B6740A-F237-4A8E-A118-4E55F1AA9D9C}" dt="2025-10-08T13:05:06" v="4309" actId="113"/>
          <ac:spMkLst>
            <pc:docMk/>
            <pc:sldMk cId="410809699" sldId="636"/>
            <ac:spMk id="13" creationId="{F309C870-F390-7000-7183-DD99C50D5D79}"/>
          </ac:spMkLst>
        </pc:spChg>
        <pc:spChg chg="mod">
          <ac:chgData name="양원혁(컴퓨터공학과)" userId="0d81a1f4-6d96-4ee1-accf-e90cb61109c6" providerId="ADAL" clId="{65B6740A-F237-4A8E-A118-4E55F1AA9D9C}" dt="2025-10-16T18:02:29.837" v="7100" actId="14100"/>
          <ac:spMkLst>
            <pc:docMk/>
            <pc:sldMk cId="410809699" sldId="636"/>
            <ac:spMk id="14" creationId="{D2957C6A-35C4-7062-1DEF-05871428FEB8}"/>
          </ac:spMkLst>
        </pc:spChg>
        <pc:spChg chg="mod">
          <ac:chgData name="양원혁(컴퓨터공학과)" userId="0d81a1f4-6d96-4ee1-accf-e90cb61109c6" providerId="ADAL" clId="{65B6740A-F237-4A8E-A118-4E55F1AA9D9C}" dt="2025-10-16T17:49:01.008" v="7086" actId="20577"/>
          <ac:spMkLst>
            <pc:docMk/>
            <pc:sldMk cId="410809699" sldId="636"/>
            <ac:spMk id="19" creationId="{4D9D9534-2D29-43D7-4143-4661E3E5CCAB}"/>
          </ac:spMkLst>
        </pc:spChg>
        <pc:spChg chg="mod">
          <ac:chgData name="양원혁(컴퓨터공학과)" userId="0d81a1f4-6d96-4ee1-accf-e90cb61109c6" providerId="ADAL" clId="{65B6740A-F237-4A8E-A118-4E55F1AA9D9C}" dt="2025-10-08T13:05:09.080" v="4311" actId="113"/>
          <ac:spMkLst>
            <pc:docMk/>
            <pc:sldMk cId="410809699" sldId="636"/>
            <ac:spMk id="36" creationId="{A1A5524A-D81F-C365-8904-7D110318F5EC}"/>
          </ac:spMkLst>
        </pc:spChg>
      </pc:sldChg>
      <pc:sldChg chg="modSp mod">
        <pc:chgData name="양원혁(컴퓨터공학과)" userId="0d81a1f4-6d96-4ee1-accf-e90cb61109c6" providerId="ADAL" clId="{65B6740A-F237-4A8E-A118-4E55F1AA9D9C}" dt="2025-10-15T17:46:40.882" v="6987" actId="20577"/>
        <pc:sldMkLst>
          <pc:docMk/>
          <pc:sldMk cId="184567834" sldId="638"/>
        </pc:sldMkLst>
      </pc:sldChg>
      <pc:sldChg chg="modSp mod modNotesTx">
        <pc:chgData name="양원혁(컴퓨터공학과)" userId="0d81a1f4-6d96-4ee1-accf-e90cb61109c6" providerId="ADAL" clId="{65B6740A-F237-4A8E-A118-4E55F1AA9D9C}" dt="2025-10-15T17:38:04.060" v="6970" actId="166"/>
        <pc:sldMkLst>
          <pc:docMk/>
          <pc:sldMk cId="1581455890" sldId="640"/>
        </pc:sldMkLst>
      </pc:sldChg>
      <pc:sldChg chg="modSp mod">
        <pc:chgData name="양원혁(컴퓨터공학과)" userId="0d81a1f4-6d96-4ee1-accf-e90cb61109c6" providerId="ADAL" clId="{65B6740A-F237-4A8E-A118-4E55F1AA9D9C}" dt="2025-10-08T12:58:07.217" v="4223" actId="207"/>
        <pc:sldMkLst>
          <pc:docMk/>
          <pc:sldMk cId="3454878905" sldId="641"/>
        </pc:sldMkLst>
      </pc:sldChg>
      <pc:sldChg chg="add del">
        <pc:chgData name="양원혁(컴퓨터공학과)" userId="0d81a1f4-6d96-4ee1-accf-e90cb61109c6" providerId="ADAL" clId="{65B6740A-F237-4A8E-A118-4E55F1AA9D9C}" dt="2025-10-07T12:12:27.221" v="1231"/>
        <pc:sldMkLst>
          <pc:docMk/>
          <pc:sldMk cId="859918626" sldId="642"/>
        </pc:sldMkLst>
      </pc:sldChg>
      <pc:sldChg chg="addSp delSp modSp add mod delAnim modAnim modNotesTx">
        <pc:chgData name="양원혁(컴퓨터공학과)" userId="0d81a1f4-6d96-4ee1-accf-e90cb61109c6" providerId="ADAL" clId="{65B6740A-F237-4A8E-A118-4E55F1AA9D9C}" dt="2025-10-08T17:06:31.108" v="6693" actId="478"/>
        <pc:sldMkLst>
          <pc:docMk/>
          <pc:sldMk cId="3383836360" sldId="642"/>
        </pc:sldMkLst>
      </pc:sldChg>
      <pc:sldChg chg="addSp delSp modSp add mod modAnim modNotesTx">
        <pc:chgData name="양원혁(컴퓨터공학과)" userId="0d81a1f4-6d96-4ee1-accf-e90cb61109c6" providerId="ADAL" clId="{65B6740A-F237-4A8E-A118-4E55F1AA9D9C}" dt="2025-10-07T20:03:29.904" v="3549" actId="20577"/>
        <pc:sldMkLst>
          <pc:docMk/>
          <pc:sldMk cId="439236367" sldId="643"/>
        </pc:sldMkLst>
      </pc:sldChg>
      <pc:sldChg chg="modSp add del mod">
        <pc:chgData name="양원혁(컴퓨터공학과)" userId="0d81a1f4-6d96-4ee1-accf-e90cb61109c6" providerId="ADAL" clId="{65B6740A-F237-4A8E-A118-4E55F1AA9D9C}" dt="2025-10-07T20:14:08.565" v="3584" actId="47"/>
        <pc:sldMkLst>
          <pc:docMk/>
          <pc:sldMk cId="2743716264" sldId="644"/>
        </pc:sldMkLst>
      </pc:sldChg>
      <pc:sldChg chg="modSp modAnim modNotesTx">
        <pc:chgData name="양원혁(컴퓨터공학과)" userId="0d81a1f4-6d96-4ee1-accf-e90cb61109c6" providerId="ADAL" clId="{65B6740A-F237-4A8E-A118-4E55F1AA9D9C}" dt="2025-10-17T11:58:12.947" v="7863"/>
        <pc:sldMkLst>
          <pc:docMk/>
          <pc:sldMk cId="971458693" sldId="648"/>
        </pc:sldMkLst>
        <pc:spChg chg="mod">
          <ac:chgData name="양원혁(컴퓨터공학과)" userId="0d81a1f4-6d96-4ee1-accf-e90cb61109c6" providerId="ADAL" clId="{65B6740A-F237-4A8E-A118-4E55F1AA9D9C}" dt="2025-10-15T18:17:19.645" v="7004" actId="2711"/>
          <ac:spMkLst>
            <pc:docMk/>
            <pc:sldMk cId="971458693" sldId="648"/>
            <ac:spMk id="4" creationId="{0F76E85B-F962-EDA0-C232-61FABDFEEBDE}"/>
          </ac:spMkLst>
        </pc:spChg>
      </pc:sldChg>
      <pc:sldChg chg="modSp modNotesTx">
        <pc:chgData name="양원혁(컴퓨터공학과)" userId="0d81a1f4-6d96-4ee1-accf-e90cb61109c6" providerId="ADAL" clId="{65B6740A-F237-4A8E-A118-4E55F1AA9D9C}" dt="2025-10-17T16:23:24.269" v="7898" actId="113"/>
        <pc:sldMkLst>
          <pc:docMk/>
          <pc:sldMk cId="1608516387" sldId="656"/>
        </pc:sldMkLst>
        <pc:spChg chg="mod">
          <ac:chgData name="양원혁(컴퓨터공학과)" userId="0d81a1f4-6d96-4ee1-accf-e90cb61109c6" providerId="ADAL" clId="{65B6740A-F237-4A8E-A118-4E55F1AA9D9C}" dt="2025-10-15T18:15:56.567" v="6999"/>
          <ac:spMkLst>
            <pc:docMk/>
            <pc:sldMk cId="1608516387" sldId="656"/>
            <ac:spMk id="5" creationId="{AD5B3570-E167-B323-3C66-DF0B758185ED}"/>
          </ac:spMkLst>
        </pc:spChg>
      </pc:sldChg>
      <pc:sldChg chg="modSp mod modAnim modNotesTx">
        <pc:chgData name="양원혁(컴퓨터공학과)" userId="0d81a1f4-6d96-4ee1-accf-e90cb61109c6" providerId="ADAL" clId="{65B6740A-F237-4A8E-A118-4E55F1AA9D9C}" dt="2025-10-17T15:18:37.914" v="7896" actId="20577"/>
        <pc:sldMkLst>
          <pc:docMk/>
          <pc:sldMk cId="4193666801" sldId="660"/>
        </pc:sldMkLst>
        <pc:spChg chg="mod">
          <ac:chgData name="양원혁(컴퓨터공학과)" userId="0d81a1f4-6d96-4ee1-accf-e90cb61109c6" providerId="ADAL" clId="{65B6740A-F237-4A8E-A118-4E55F1AA9D9C}" dt="2025-10-17T11:47:11.266" v="7847" actId="1582"/>
          <ac:spMkLst>
            <pc:docMk/>
            <pc:sldMk cId="4193666801" sldId="660"/>
            <ac:spMk id="5" creationId="{3992B358-AE08-B871-0846-CD5FF4CE6AA9}"/>
          </ac:spMkLst>
        </pc:spChg>
        <pc:spChg chg="mod">
          <ac:chgData name="양원혁(컴퓨터공학과)" userId="0d81a1f4-6d96-4ee1-accf-e90cb61109c6" providerId="ADAL" clId="{65B6740A-F237-4A8E-A118-4E55F1AA9D9C}" dt="2025-10-17T11:47:11.266" v="7847" actId="1582"/>
          <ac:spMkLst>
            <pc:docMk/>
            <pc:sldMk cId="4193666801" sldId="660"/>
            <ac:spMk id="6" creationId="{39E2E673-2333-088B-DEB2-71DA08C888DE}"/>
          </ac:spMkLst>
        </pc:spChg>
      </pc:sldChg>
      <pc:sldChg chg="modNotesTx">
        <pc:chgData name="양원혁(컴퓨터공학과)" userId="0d81a1f4-6d96-4ee1-accf-e90cb61109c6" providerId="ADAL" clId="{65B6740A-F237-4A8E-A118-4E55F1AA9D9C}" dt="2025-10-15T17:29:51.472" v="6957" actId="20577"/>
        <pc:sldMkLst>
          <pc:docMk/>
          <pc:sldMk cId="420416538" sldId="669"/>
        </pc:sldMkLst>
      </pc:sldChg>
      <pc:sldChg chg="modAnim modNotesTx">
        <pc:chgData name="양원혁(컴퓨터공학과)" userId="0d81a1f4-6d96-4ee1-accf-e90cb61109c6" providerId="ADAL" clId="{65B6740A-F237-4A8E-A118-4E55F1AA9D9C}" dt="2025-10-17T17:03:07.360" v="8004" actId="20577"/>
        <pc:sldMkLst>
          <pc:docMk/>
          <pc:sldMk cId="1337878635" sldId="670"/>
        </pc:sldMkLst>
      </pc:sldChg>
      <pc:sldChg chg="modSp mod modNotesTx">
        <pc:chgData name="양원혁(컴퓨터공학과)" userId="0d81a1f4-6d96-4ee1-accf-e90cb61109c6" providerId="ADAL" clId="{65B6740A-F237-4A8E-A118-4E55F1AA9D9C}" dt="2025-10-17T04:27:54.334" v="7269" actId="20577"/>
        <pc:sldMkLst>
          <pc:docMk/>
          <pc:sldMk cId="257608779" sldId="677"/>
        </pc:sldMkLst>
        <pc:spChg chg="ord">
          <ac:chgData name="양원혁(컴퓨터공학과)" userId="0d81a1f4-6d96-4ee1-accf-e90cb61109c6" providerId="ADAL" clId="{65B6740A-F237-4A8E-A118-4E55F1AA9D9C}" dt="2025-10-15T17:34:45.666" v="6968" actId="167"/>
          <ac:spMkLst>
            <pc:docMk/>
            <pc:sldMk cId="257608779" sldId="677"/>
            <ac:spMk id="4" creationId="{0F1F645D-4275-CFC9-E092-C2556476B3B7}"/>
          </ac:spMkLst>
        </pc:spChg>
        <pc:spChg chg="ord">
          <ac:chgData name="양원혁(컴퓨터공학과)" userId="0d81a1f4-6d96-4ee1-accf-e90cb61109c6" providerId="ADAL" clId="{65B6740A-F237-4A8E-A118-4E55F1AA9D9C}" dt="2025-10-15T17:34:58.226" v="6969" actId="166"/>
          <ac:spMkLst>
            <pc:docMk/>
            <pc:sldMk cId="257608779" sldId="677"/>
            <ac:spMk id="48" creationId="{133B031F-7CBB-12B4-6B6A-16BF69004FD0}"/>
          </ac:spMkLst>
        </pc:spChg>
      </pc:sldChg>
      <pc:sldChg chg="modSp">
        <pc:chgData name="양원혁(컴퓨터공학과)" userId="0d81a1f4-6d96-4ee1-accf-e90cb61109c6" providerId="ADAL" clId="{65B6740A-F237-4A8E-A118-4E55F1AA9D9C}" dt="2025-10-15T18:16:15.760" v="7002" actId="255"/>
        <pc:sldMkLst>
          <pc:docMk/>
          <pc:sldMk cId="3723889027" sldId="678"/>
        </pc:sldMkLst>
      </pc:sldChg>
      <pc:sldChg chg="modSp modNotesTx">
        <pc:chgData name="양원혁(컴퓨터공학과)" userId="0d81a1f4-6d96-4ee1-accf-e90cb61109c6" providerId="ADAL" clId="{65B6740A-F237-4A8E-A118-4E55F1AA9D9C}" dt="2025-10-17T16:28:09.062" v="7906" actId="20577"/>
        <pc:sldMkLst>
          <pc:docMk/>
          <pc:sldMk cId="3621749315" sldId="680"/>
        </pc:sldMkLst>
      </pc:sldChg>
      <pc:sldChg chg="modSp mod modAnim">
        <pc:chgData name="양원혁(컴퓨터공학과)" userId="0d81a1f4-6d96-4ee1-accf-e90cb61109c6" providerId="ADAL" clId="{65B6740A-F237-4A8E-A118-4E55F1AA9D9C}" dt="2025-10-17T09:53:04.204" v="7654"/>
        <pc:sldMkLst>
          <pc:docMk/>
          <pc:sldMk cId="2157996754" sldId="681"/>
        </pc:sldMkLst>
      </pc:sldChg>
      <pc:sldChg chg="modSp mod modNotesTx">
        <pc:chgData name="양원혁(컴퓨터공학과)" userId="0d81a1f4-6d96-4ee1-accf-e90cb61109c6" providerId="ADAL" clId="{65B6740A-F237-4A8E-A118-4E55F1AA9D9C}" dt="2025-10-16T17:38:59.298" v="7077" actId="313"/>
        <pc:sldMkLst>
          <pc:docMk/>
          <pc:sldMk cId="337838652" sldId="684"/>
        </pc:sldMkLst>
        <pc:spChg chg="mod">
          <ac:chgData name="양원혁(컴퓨터공학과)" userId="0d81a1f4-6d96-4ee1-accf-e90cb61109c6" providerId="ADAL" clId="{65B6740A-F237-4A8E-A118-4E55F1AA9D9C}" dt="2025-10-15T18:32:03.794" v="7029" actId="2711"/>
          <ac:spMkLst>
            <pc:docMk/>
            <pc:sldMk cId="337838652" sldId="684"/>
            <ac:spMk id="3" creationId="{5B0B6398-0D15-9E74-35D5-40E6B80B741D}"/>
          </ac:spMkLst>
        </pc:spChg>
        <pc:spChg chg="mod">
          <ac:chgData name="양원혁(컴퓨터공학과)" userId="0d81a1f4-6d96-4ee1-accf-e90cb61109c6" providerId="ADAL" clId="{65B6740A-F237-4A8E-A118-4E55F1AA9D9C}" dt="2025-10-15T18:32:42.654" v="7033" actId="1076"/>
          <ac:spMkLst>
            <pc:docMk/>
            <pc:sldMk cId="337838652" sldId="684"/>
            <ac:spMk id="2072" creationId="{0282F25E-967C-AA4D-6503-DD0303736FC8}"/>
          </ac:spMkLst>
        </pc:spChg>
        <pc:spChg chg="mod">
          <ac:chgData name="양원혁(컴퓨터공학과)" userId="0d81a1f4-6d96-4ee1-accf-e90cb61109c6" providerId="ADAL" clId="{65B6740A-F237-4A8E-A118-4E55F1AA9D9C}" dt="2025-10-15T18:32:14.977" v="7031" actId="14100"/>
          <ac:spMkLst>
            <pc:docMk/>
            <pc:sldMk cId="337838652" sldId="684"/>
            <ac:spMk id="2087" creationId="{09F61053-192E-AB2D-9EAE-1F4D5FF68F0D}"/>
          </ac:spMkLst>
        </pc:spChg>
        <pc:grpChg chg="mod">
          <ac:chgData name="양원혁(컴퓨터공학과)" userId="0d81a1f4-6d96-4ee1-accf-e90cb61109c6" providerId="ADAL" clId="{65B6740A-F237-4A8E-A118-4E55F1AA9D9C}" dt="2025-10-15T18:32:27.248" v="7032" actId="1076"/>
          <ac:grpSpMkLst>
            <pc:docMk/>
            <pc:sldMk cId="337838652" sldId="684"/>
            <ac:grpSpMk id="8" creationId="{67F2DFD7-D0FD-A453-37DA-64AC02D4FE23}"/>
          </ac:grpSpMkLst>
        </pc:grpChg>
      </pc:sldChg>
      <pc:sldChg chg="addSp delSp modSp modAnim modNotesTx">
        <pc:chgData name="양원혁(컴퓨터공학과)" userId="0d81a1f4-6d96-4ee1-accf-e90cb61109c6" providerId="ADAL" clId="{65B6740A-F237-4A8E-A118-4E55F1AA9D9C}" dt="2025-10-17T16:37:56.208" v="8000" actId="20577"/>
        <pc:sldMkLst>
          <pc:docMk/>
          <pc:sldMk cId="870697405" sldId="689"/>
        </pc:sldMkLst>
        <pc:spChg chg="mod">
          <ac:chgData name="양원혁(컴퓨터공학과)" userId="0d81a1f4-6d96-4ee1-accf-e90cb61109c6" providerId="ADAL" clId="{65B6740A-F237-4A8E-A118-4E55F1AA9D9C}" dt="2025-10-17T08:17:48.510" v="7615" actId="403"/>
          <ac:spMkLst>
            <pc:docMk/>
            <pc:sldMk cId="870697405" sldId="689"/>
            <ac:spMk id="23" creationId="{BBB86734-B22E-175A-0D67-D1DD2A6B8938}"/>
          </ac:spMkLst>
        </pc:spChg>
        <pc:spChg chg="mod topLvl">
          <ac:chgData name="양원혁(컴퓨터공학과)" userId="0d81a1f4-6d96-4ee1-accf-e90cb61109c6" providerId="ADAL" clId="{65B6740A-F237-4A8E-A118-4E55F1AA9D9C}" dt="2025-10-17T04:16:09.710" v="7242" actId="164"/>
          <ac:spMkLst>
            <pc:docMk/>
            <pc:sldMk cId="870697405" sldId="689"/>
            <ac:spMk id="61" creationId="{C1A7B430-F543-E552-1FC9-35260B35E034}"/>
          </ac:spMkLst>
        </pc:spChg>
        <pc:spChg chg="mod topLvl">
          <ac:chgData name="양원혁(컴퓨터공학과)" userId="0d81a1f4-6d96-4ee1-accf-e90cb61109c6" providerId="ADAL" clId="{65B6740A-F237-4A8E-A118-4E55F1AA9D9C}" dt="2025-10-17T04:16:12.212" v="7243" actId="164"/>
          <ac:spMkLst>
            <pc:docMk/>
            <pc:sldMk cId="870697405" sldId="689"/>
            <ac:spMk id="62" creationId="{04FFAEEB-276B-08C5-9ABC-AC1EE0FE6577}"/>
          </ac:spMkLst>
        </pc:spChg>
        <pc:grpChg chg="add mod">
          <ac:chgData name="양원혁(컴퓨터공학과)" userId="0d81a1f4-6d96-4ee1-accf-e90cb61109c6" providerId="ADAL" clId="{65B6740A-F237-4A8E-A118-4E55F1AA9D9C}" dt="2025-10-17T04:16:09.710" v="7242" actId="164"/>
          <ac:grpSpMkLst>
            <pc:docMk/>
            <pc:sldMk cId="870697405" sldId="689"/>
            <ac:grpSpMk id="3" creationId="{807A6135-A301-0867-C182-74474A2F0459}"/>
          </ac:grpSpMkLst>
        </pc:grpChg>
        <pc:grpChg chg="add mod">
          <ac:chgData name="양원혁(컴퓨터공학과)" userId="0d81a1f4-6d96-4ee1-accf-e90cb61109c6" providerId="ADAL" clId="{65B6740A-F237-4A8E-A118-4E55F1AA9D9C}" dt="2025-10-17T04:16:12.212" v="7243" actId="164"/>
          <ac:grpSpMkLst>
            <pc:docMk/>
            <pc:sldMk cId="870697405" sldId="689"/>
            <ac:grpSpMk id="5" creationId="{C1D064EA-8D3D-07BD-FBD5-82F0C40E2359}"/>
          </ac:grpSpMkLst>
        </pc:grpChg>
        <pc:cxnChg chg="mod topLvl">
          <ac:chgData name="양원혁(컴퓨터공학과)" userId="0d81a1f4-6d96-4ee1-accf-e90cb61109c6" providerId="ADAL" clId="{65B6740A-F237-4A8E-A118-4E55F1AA9D9C}" dt="2025-10-17T04:16:12.212" v="7243" actId="164"/>
          <ac:cxnSpMkLst>
            <pc:docMk/>
            <pc:sldMk cId="870697405" sldId="689"/>
            <ac:cxnSpMk id="36" creationId="{2D4EC111-6579-7B6A-A5AE-A5E1E732BC3E}"/>
          </ac:cxnSpMkLst>
        </pc:cxnChg>
        <pc:cxnChg chg="mod topLvl">
          <ac:chgData name="양원혁(컴퓨터공학과)" userId="0d81a1f4-6d96-4ee1-accf-e90cb61109c6" providerId="ADAL" clId="{65B6740A-F237-4A8E-A118-4E55F1AA9D9C}" dt="2025-10-17T04:16:09.710" v="7242" actId="164"/>
          <ac:cxnSpMkLst>
            <pc:docMk/>
            <pc:sldMk cId="870697405" sldId="689"/>
            <ac:cxnSpMk id="43" creationId="{630C82D7-487C-C931-D52B-0BA88B70EFA0}"/>
          </ac:cxnSpMkLst>
        </pc:cxnChg>
      </pc:sldChg>
      <pc:sldChg chg="addSp modSp mod modAnim modNotesTx">
        <pc:chgData name="양원혁(컴퓨터공학과)" userId="0d81a1f4-6d96-4ee1-accf-e90cb61109c6" providerId="ADAL" clId="{65B6740A-F237-4A8E-A118-4E55F1AA9D9C}" dt="2025-10-17T10:47:23.634" v="7720"/>
        <pc:sldMkLst>
          <pc:docMk/>
          <pc:sldMk cId="4033146787" sldId="690"/>
        </pc:sldMkLst>
        <pc:spChg chg="ord">
          <ac:chgData name="양원혁(컴퓨터공학과)" userId="0d81a1f4-6d96-4ee1-accf-e90cb61109c6" providerId="ADAL" clId="{65B6740A-F237-4A8E-A118-4E55F1AA9D9C}" dt="2025-10-17T10:34:51.886" v="7710" actId="166"/>
          <ac:spMkLst>
            <pc:docMk/>
            <pc:sldMk cId="4033146787" sldId="690"/>
            <ac:spMk id="2" creationId="{C3F3A81B-B8EB-05AA-F05E-F9CCB62A5CE0}"/>
          </ac:spMkLst>
        </pc:spChg>
        <pc:spChg chg="mod">
          <ac:chgData name="양원혁(컴퓨터공학과)" userId="0d81a1f4-6d96-4ee1-accf-e90cb61109c6" providerId="ADAL" clId="{65B6740A-F237-4A8E-A118-4E55F1AA9D9C}" dt="2025-10-17T04:04:45.401" v="7135"/>
          <ac:spMkLst>
            <pc:docMk/>
            <pc:sldMk cId="4033146787" sldId="690"/>
            <ac:spMk id="3" creationId="{57A4FFD7-852D-77F2-7126-964A3A55518C}"/>
          </ac:spMkLst>
        </pc:spChg>
        <pc:spChg chg="add mod ord">
          <ac:chgData name="양원혁(컴퓨터공학과)" userId="0d81a1f4-6d96-4ee1-accf-e90cb61109c6" providerId="ADAL" clId="{65B6740A-F237-4A8E-A118-4E55F1AA9D9C}" dt="2025-10-17T10:34:23.496" v="7706" actId="167"/>
          <ac:spMkLst>
            <pc:docMk/>
            <pc:sldMk cId="4033146787" sldId="690"/>
            <ac:spMk id="6" creationId="{04E90269-60F7-8127-3A04-B706430CD992}"/>
          </ac:spMkLst>
        </pc:spChg>
        <pc:spChg chg="ord">
          <ac:chgData name="양원혁(컴퓨터공학과)" userId="0d81a1f4-6d96-4ee1-accf-e90cb61109c6" providerId="ADAL" clId="{65B6740A-F237-4A8E-A118-4E55F1AA9D9C}" dt="2025-10-17T10:33:30.646" v="7699" actId="166"/>
          <ac:spMkLst>
            <pc:docMk/>
            <pc:sldMk cId="4033146787" sldId="690"/>
            <ac:spMk id="21" creationId="{A5AD3B4C-B74E-B87D-FE32-AF99FF30B971}"/>
          </ac:spMkLst>
        </pc:spChg>
        <pc:spChg chg="mod">
          <ac:chgData name="양원혁(컴퓨터공학과)" userId="0d81a1f4-6d96-4ee1-accf-e90cb61109c6" providerId="ADAL" clId="{65B6740A-F237-4A8E-A118-4E55F1AA9D9C}" dt="2025-10-17T08:17:36.792" v="7612" actId="12"/>
          <ac:spMkLst>
            <pc:docMk/>
            <pc:sldMk cId="4033146787" sldId="690"/>
            <ac:spMk id="23" creationId="{CB133D52-B56A-98DB-333F-87CB8862D37E}"/>
          </ac:spMkLst>
        </pc:spChg>
        <pc:spChg chg="mod">
          <ac:chgData name="양원혁(컴퓨터공학과)" userId="0d81a1f4-6d96-4ee1-accf-e90cb61109c6" providerId="ADAL" clId="{65B6740A-F237-4A8E-A118-4E55F1AA9D9C}" dt="2025-10-17T10:35:45.424" v="7713" actId="1076"/>
          <ac:spMkLst>
            <pc:docMk/>
            <pc:sldMk cId="4033146787" sldId="690"/>
            <ac:spMk id="29" creationId="{E35E34A7-9029-EECB-3EB0-FD72682B91A4}"/>
          </ac:spMkLst>
        </pc:spChg>
        <pc:spChg chg="mod">
          <ac:chgData name="양원혁(컴퓨터공학과)" userId="0d81a1f4-6d96-4ee1-accf-e90cb61109c6" providerId="ADAL" clId="{65B6740A-F237-4A8E-A118-4E55F1AA9D9C}" dt="2025-10-17T10:35:45.424" v="7713" actId="1076"/>
          <ac:spMkLst>
            <pc:docMk/>
            <pc:sldMk cId="4033146787" sldId="690"/>
            <ac:spMk id="54" creationId="{3F25BE55-46B8-50AC-BB29-99F6C9657A65}"/>
          </ac:spMkLst>
        </pc:spChg>
        <pc:spChg chg="mod">
          <ac:chgData name="양원혁(컴퓨터공학과)" userId="0d81a1f4-6d96-4ee1-accf-e90cb61109c6" providerId="ADAL" clId="{65B6740A-F237-4A8E-A118-4E55F1AA9D9C}" dt="2025-10-17T10:35:45.424" v="7713" actId="1076"/>
          <ac:spMkLst>
            <pc:docMk/>
            <pc:sldMk cId="4033146787" sldId="690"/>
            <ac:spMk id="56" creationId="{A1946643-486D-4D5F-7799-34026AD22702}"/>
          </ac:spMkLst>
        </pc:spChg>
        <pc:spChg chg="mod">
          <ac:chgData name="양원혁(컴퓨터공학과)" userId="0d81a1f4-6d96-4ee1-accf-e90cb61109c6" providerId="ADAL" clId="{65B6740A-F237-4A8E-A118-4E55F1AA9D9C}" dt="2025-10-17T10:35:45.424" v="7713" actId="1076"/>
          <ac:spMkLst>
            <pc:docMk/>
            <pc:sldMk cId="4033146787" sldId="690"/>
            <ac:spMk id="217" creationId="{53E46D64-8AEE-5581-4849-9654AAADFD4F}"/>
          </ac:spMkLst>
        </pc:spChg>
        <pc:spChg chg="mod">
          <ac:chgData name="양원혁(컴퓨터공학과)" userId="0d81a1f4-6d96-4ee1-accf-e90cb61109c6" providerId="ADAL" clId="{65B6740A-F237-4A8E-A118-4E55F1AA9D9C}" dt="2025-10-17T10:35:45.424" v="7713" actId="1076"/>
          <ac:spMkLst>
            <pc:docMk/>
            <pc:sldMk cId="4033146787" sldId="690"/>
            <ac:spMk id="266" creationId="{BC5F203D-0BD9-9692-653B-407BF095D22F}"/>
          </ac:spMkLst>
        </pc:spChg>
        <pc:grpChg chg="add mod">
          <ac:chgData name="양원혁(컴퓨터공학과)" userId="0d81a1f4-6d96-4ee1-accf-e90cb61109c6" providerId="ADAL" clId="{65B6740A-F237-4A8E-A118-4E55F1AA9D9C}" dt="2025-10-17T10:35:45.424" v="7713" actId="1076"/>
          <ac:grpSpMkLst>
            <pc:docMk/>
            <pc:sldMk cId="4033146787" sldId="690"/>
            <ac:grpSpMk id="7" creationId="{FE0EE42F-7C99-2156-D2CF-1184B193062F}"/>
          </ac:grpSpMkLst>
        </pc:grpChg>
        <pc:grpChg chg="mod">
          <ac:chgData name="양원혁(컴퓨터공학과)" userId="0d81a1f4-6d96-4ee1-accf-e90cb61109c6" providerId="ADAL" clId="{65B6740A-F237-4A8E-A118-4E55F1AA9D9C}" dt="2025-10-17T10:35:50.848" v="7714" actId="166"/>
          <ac:grpSpMkLst>
            <pc:docMk/>
            <pc:sldMk cId="4033146787" sldId="690"/>
            <ac:grpSpMk id="17" creationId="{959DAA79-3334-070B-814D-B07E175C4218}"/>
          </ac:grpSpMkLst>
        </pc:grpChg>
        <pc:grpChg chg="mod">
          <ac:chgData name="양원혁(컴퓨터공학과)" userId="0d81a1f4-6d96-4ee1-accf-e90cb61109c6" providerId="ADAL" clId="{65B6740A-F237-4A8E-A118-4E55F1AA9D9C}" dt="2025-10-17T10:35:50.848" v="7714" actId="166"/>
          <ac:grpSpMkLst>
            <pc:docMk/>
            <pc:sldMk cId="4033146787" sldId="690"/>
            <ac:grpSpMk id="18" creationId="{0AB54466-5BEF-A20D-D130-B189163D92F5}"/>
          </ac:grpSpMkLst>
        </pc:grpChg>
        <pc:grpChg chg="ord">
          <ac:chgData name="양원혁(컴퓨터공학과)" userId="0d81a1f4-6d96-4ee1-accf-e90cb61109c6" providerId="ADAL" clId="{65B6740A-F237-4A8E-A118-4E55F1AA9D9C}" dt="2025-10-17T10:34:54.116" v="7711" actId="166"/>
          <ac:grpSpMkLst>
            <pc:docMk/>
            <pc:sldMk cId="4033146787" sldId="690"/>
            <ac:grpSpMk id="19" creationId="{5B8E5680-5247-437A-A14A-AD6D0EDB767D}"/>
          </ac:grpSpMkLst>
        </pc:grpChg>
        <pc:grpChg chg="mod">
          <ac:chgData name="양원혁(컴퓨터공학과)" userId="0d81a1f4-6d96-4ee1-accf-e90cb61109c6" providerId="ADAL" clId="{65B6740A-F237-4A8E-A118-4E55F1AA9D9C}" dt="2025-10-17T10:34:29.893" v="7707" actId="164"/>
          <ac:grpSpMkLst>
            <pc:docMk/>
            <pc:sldMk cId="4033146787" sldId="690"/>
            <ac:grpSpMk id="24" creationId="{FE51507D-DDE9-8ED8-F384-15E30DAA9C4A}"/>
          </ac:grpSpMkLst>
        </pc:grpChg>
        <pc:grpChg chg="mod">
          <ac:chgData name="양원혁(컴퓨터공학과)" userId="0d81a1f4-6d96-4ee1-accf-e90cb61109c6" providerId="ADAL" clId="{65B6740A-F237-4A8E-A118-4E55F1AA9D9C}" dt="2025-10-17T10:35:45.424" v="7713" actId="1076"/>
          <ac:grpSpMkLst>
            <pc:docMk/>
            <pc:sldMk cId="4033146787" sldId="690"/>
            <ac:grpSpMk id="30" creationId="{52C3FEE7-3765-D2FF-5239-4C142A696580}"/>
          </ac:grpSpMkLst>
        </pc:grpChg>
        <pc:grpChg chg="mod">
          <ac:chgData name="양원혁(컴퓨터공학과)" userId="0d81a1f4-6d96-4ee1-accf-e90cb61109c6" providerId="ADAL" clId="{65B6740A-F237-4A8E-A118-4E55F1AA9D9C}" dt="2025-10-17T10:35:45.424" v="7713" actId="1076"/>
          <ac:grpSpMkLst>
            <pc:docMk/>
            <pc:sldMk cId="4033146787" sldId="690"/>
            <ac:grpSpMk id="31" creationId="{FF15CD98-3090-7714-451D-D5F7B4F17E08}"/>
          </ac:grpSpMkLst>
        </pc:grpChg>
        <pc:picChg chg="mod">
          <ac:chgData name="양원혁(컴퓨터공학과)" userId="0d81a1f4-6d96-4ee1-accf-e90cb61109c6" providerId="ADAL" clId="{65B6740A-F237-4A8E-A118-4E55F1AA9D9C}" dt="2025-10-17T10:35:45.424" v="7713" actId="1076"/>
          <ac:picMkLst>
            <pc:docMk/>
            <pc:sldMk cId="4033146787" sldId="690"/>
            <ac:picMk id="53" creationId="{106F6CD6-1AC1-D4A2-70F3-1E5733D56FF3}"/>
          </ac:picMkLst>
        </pc:picChg>
        <pc:picChg chg="mod">
          <ac:chgData name="양원혁(컴퓨터공학과)" userId="0d81a1f4-6d96-4ee1-accf-e90cb61109c6" providerId="ADAL" clId="{65B6740A-F237-4A8E-A118-4E55F1AA9D9C}" dt="2025-10-17T10:35:45.424" v="7713" actId="1076"/>
          <ac:picMkLst>
            <pc:docMk/>
            <pc:sldMk cId="4033146787" sldId="690"/>
            <ac:picMk id="55" creationId="{B6093DEF-5170-A143-F880-DD417B962DB1}"/>
          </ac:picMkLst>
        </pc:picChg>
        <pc:cxnChg chg="mod">
          <ac:chgData name="양원혁(컴퓨터공학과)" userId="0d81a1f4-6d96-4ee1-accf-e90cb61109c6" providerId="ADAL" clId="{65B6740A-F237-4A8E-A118-4E55F1AA9D9C}" dt="2025-10-17T10:35:57.904" v="7715" actId="14100"/>
          <ac:cxnSpMkLst>
            <pc:docMk/>
            <pc:sldMk cId="4033146787" sldId="690"/>
            <ac:cxnSpMk id="34" creationId="{80940787-4500-6683-CAF9-409839D6EEC9}"/>
          </ac:cxnSpMkLst>
        </pc:cxnChg>
      </pc:sldChg>
      <pc:sldChg chg="modAnim modNotesTx">
        <pc:chgData name="양원혁(컴퓨터공학과)" userId="0d81a1f4-6d96-4ee1-accf-e90cb61109c6" providerId="ADAL" clId="{65B6740A-F237-4A8E-A118-4E55F1AA9D9C}" dt="2025-10-17T11:58:35.765" v="7865"/>
        <pc:sldMkLst>
          <pc:docMk/>
          <pc:sldMk cId="554220522" sldId="692"/>
        </pc:sldMkLst>
      </pc:sldChg>
      <pc:sldChg chg="modNotesTx">
        <pc:chgData name="양원혁(컴퓨터공학과)" userId="0d81a1f4-6d96-4ee1-accf-e90cb61109c6" providerId="ADAL" clId="{65B6740A-F237-4A8E-A118-4E55F1AA9D9C}" dt="2025-10-17T16:31:35.908" v="7978" actId="20577"/>
        <pc:sldMkLst>
          <pc:docMk/>
          <pc:sldMk cId="3297882649" sldId="694"/>
        </pc:sldMkLst>
      </pc:sldChg>
      <pc:sldChg chg="modSp mod modNotesTx">
        <pc:chgData name="양원혁(컴퓨터공학과)" userId="0d81a1f4-6d96-4ee1-accf-e90cb61109c6" providerId="ADAL" clId="{65B6740A-F237-4A8E-A118-4E55F1AA9D9C}" dt="2025-10-17T16:30:32.215" v="7953" actId="20577"/>
        <pc:sldMkLst>
          <pc:docMk/>
          <pc:sldMk cId="3208474938" sldId="695"/>
        </pc:sldMkLst>
        <pc:spChg chg="ord">
          <ac:chgData name="양원혁(컴퓨터공학과)" userId="0d81a1f4-6d96-4ee1-accf-e90cb61109c6" providerId="ADAL" clId="{65B6740A-F237-4A8E-A118-4E55F1AA9D9C}" dt="2025-10-17T04:03:49.760" v="7130" actId="166"/>
          <ac:spMkLst>
            <pc:docMk/>
            <pc:sldMk cId="3208474938" sldId="695"/>
            <ac:spMk id="2" creationId="{E688185B-BED3-156C-0F46-AD7EF89BFE85}"/>
          </ac:spMkLst>
        </pc:spChg>
      </pc:sldChg>
      <pc:sldChg chg="modSp mod modNotesTx">
        <pc:chgData name="양원혁(컴퓨터공학과)" userId="0d81a1f4-6d96-4ee1-accf-e90cb61109c6" providerId="ADAL" clId="{65B6740A-F237-4A8E-A118-4E55F1AA9D9C}" dt="2025-10-17T10:26:19.408" v="7688"/>
        <pc:sldMkLst>
          <pc:docMk/>
          <pc:sldMk cId="3429573038" sldId="697"/>
        </pc:sldMkLst>
        <pc:spChg chg="mod">
          <ac:chgData name="양원혁(컴퓨터공학과)" userId="0d81a1f4-6d96-4ee1-accf-e90cb61109c6" providerId="ADAL" clId="{65B6740A-F237-4A8E-A118-4E55F1AA9D9C}" dt="2025-10-17T03:57:11.335" v="7123" actId="20577"/>
          <ac:spMkLst>
            <pc:docMk/>
            <pc:sldMk cId="3429573038" sldId="697"/>
            <ac:spMk id="22" creationId="{50636CAC-1EF0-63B3-5972-E025C33189E1}"/>
          </ac:spMkLst>
        </pc:spChg>
        <pc:spChg chg="mod">
          <ac:chgData name="양원혁(컴퓨터공학과)" userId="0d81a1f4-6d96-4ee1-accf-e90cb61109c6" providerId="ADAL" clId="{65B6740A-F237-4A8E-A118-4E55F1AA9D9C}" dt="2025-10-17T10:26:10.457" v="7686" actId="207"/>
          <ac:spMkLst>
            <pc:docMk/>
            <pc:sldMk cId="3429573038" sldId="697"/>
            <ac:spMk id="35" creationId="{C4811ACD-C7BB-A2B3-4FAF-44D7B14D230A}"/>
          </ac:spMkLst>
        </pc:spChg>
        <pc:spChg chg="mod">
          <ac:chgData name="양원혁(컴퓨터공학과)" userId="0d81a1f4-6d96-4ee1-accf-e90cb61109c6" providerId="ADAL" clId="{65B6740A-F237-4A8E-A118-4E55F1AA9D9C}" dt="2025-10-17T10:26:19.408" v="7688"/>
          <ac:spMkLst>
            <pc:docMk/>
            <pc:sldMk cId="3429573038" sldId="697"/>
            <ac:spMk id="36" creationId="{79E10579-6C30-0838-0723-289404592D54}"/>
          </ac:spMkLst>
        </pc:spChg>
      </pc:sldChg>
      <pc:sldChg chg="delSp modSp mod delAnim modNotesTx">
        <pc:chgData name="양원혁(컴퓨터공학과)" userId="0d81a1f4-6d96-4ee1-accf-e90cb61109c6" providerId="ADAL" clId="{65B6740A-F237-4A8E-A118-4E55F1AA9D9C}" dt="2025-10-17T16:29:50.023" v="7938" actId="20577"/>
        <pc:sldMkLst>
          <pc:docMk/>
          <pc:sldMk cId="872699667" sldId="698"/>
        </pc:sldMkLst>
        <pc:spChg chg="mod">
          <ac:chgData name="양원혁(컴퓨터공학과)" userId="0d81a1f4-6d96-4ee1-accf-e90cb61109c6" providerId="ADAL" clId="{65B6740A-F237-4A8E-A118-4E55F1AA9D9C}" dt="2025-10-17T16:29:43.810" v="7935" actId="20577"/>
          <ac:spMkLst>
            <pc:docMk/>
            <pc:sldMk cId="872699667" sldId="698"/>
            <ac:spMk id="89" creationId="{DE43A3A9-9FC3-71C0-A2D5-137F7DBEBB19}"/>
          </ac:spMkLst>
        </pc:spChg>
      </pc:sldChg>
      <pc:sldChg chg="addSp delSp modSp mod modAnim modNotesTx">
        <pc:chgData name="양원혁(컴퓨터공학과)" userId="0d81a1f4-6d96-4ee1-accf-e90cb61109c6" providerId="ADAL" clId="{65B6740A-F237-4A8E-A118-4E55F1AA9D9C}" dt="2025-10-22T06:54:47.536" v="8011" actId="20577"/>
        <pc:sldMkLst>
          <pc:docMk/>
          <pc:sldMk cId="4261372977" sldId="699"/>
        </pc:sldMkLst>
        <pc:spChg chg="mod">
          <ac:chgData name="양원혁(컴퓨터공학과)" userId="0d81a1f4-6d96-4ee1-accf-e90cb61109c6" providerId="ADAL" clId="{65B6740A-F237-4A8E-A118-4E55F1AA9D9C}" dt="2025-10-17T07:54:02.590" v="7565" actId="14100"/>
          <ac:spMkLst>
            <pc:docMk/>
            <pc:sldMk cId="4261372977" sldId="699"/>
            <ac:spMk id="2" creationId="{5EC7D915-BC02-3E47-523F-255E5BD45BAB}"/>
          </ac:spMkLst>
        </pc:spChg>
        <pc:spChg chg="add mod ord">
          <ac:chgData name="양원혁(컴퓨터공학과)" userId="0d81a1f4-6d96-4ee1-accf-e90cb61109c6" providerId="ADAL" clId="{65B6740A-F237-4A8E-A118-4E55F1AA9D9C}" dt="2025-10-17T07:18:29.064" v="7452" actId="164"/>
          <ac:spMkLst>
            <pc:docMk/>
            <pc:sldMk cId="4261372977" sldId="699"/>
            <ac:spMk id="7" creationId="{6490BC06-FED6-91B2-319C-A2A20ECB6D02}"/>
          </ac:spMkLst>
        </pc:spChg>
        <pc:spChg chg="add mod ord">
          <ac:chgData name="양원혁(컴퓨터공학과)" userId="0d81a1f4-6d96-4ee1-accf-e90cb61109c6" providerId="ADAL" clId="{65B6740A-F237-4A8E-A118-4E55F1AA9D9C}" dt="2025-10-17T07:18:29.064" v="7452" actId="164"/>
          <ac:spMkLst>
            <pc:docMk/>
            <pc:sldMk cId="4261372977" sldId="699"/>
            <ac:spMk id="8" creationId="{EF362B44-2AD8-947E-5A5A-9D39A514A1F7}"/>
          </ac:spMkLst>
        </pc:spChg>
        <pc:spChg chg="add mod">
          <ac:chgData name="양원혁(컴퓨터공학과)" userId="0d81a1f4-6d96-4ee1-accf-e90cb61109c6" providerId="ADAL" clId="{65B6740A-F237-4A8E-A118-4E55F1AA9D9C}" dt="2025-10-17T09:37:11.887" v="7639" actId="14100"/>
          <ac:spMkLst>
            <pc:docMk/>
            <pc:sldMk cId="4261372977" sldId="699"/>
            <ac:spMk id="15" creationId="{8841E857-3847-336C-0422-129B5885AA17}"/>
          </ac:spMkLst>
        </pc:spChg>
        <pc:spChg chg="add mod">
          <ac:chgData name="양원혁(컴퓨터공학과)" userId="0d81a1f4-6d96-4ee1-accf-e90cb61109c6" providerId="ADAL" clId="{65B6740A-F237-4A8E-A118-4E55F1AA9D9C}" dt="2025-10-17T09:37:17.663" v="7641" actId="1076"/>
          <ac:spMkLst>
            <pc:docMk/>
            <pc:sldMk cId="4261372977" sldId="699"/>
            <ac:spMk id="16" creationId="{9159257A-44B9-D3DF-691A-D09A4D2583EE}"/>
          </ac:spMkLst>
        </pc:spChg>
        <pc:spChg chg="add mod">
          <ac:chgData name="양원혁(컴퓨터공학과)" userId="0d81a1f4-6d96-4ee1-accf-e90cb61109c6" providerId="ADAL" clId="{65B6740A-F237-4A8E-A118-4E55F1AA9D9C}" dt="2025-10-17T09:38:13.599" v="7648" actId="14100"/>
          <ac:spMkLst>
            <pc:docMk/>
            <pc:sldMk cId="4261372977" sldId="699"/>
            <ac:spMk id="17" creationId="{9403E8F6-678A-F1EB-3280-F749386DA8A6}"/>
          </ac:spMkLst>
        </pc:spChg>
        <pc:spChg chg="mod">
          <ac:chgData name="양원혁(컴퓨터공학과)" userId="0d81a1f4-6d96-4ee1-accf-e90cb61109c6" providerId="ADAL" clId="{65B6740A-F237-4A8E-A118-4E55F1AA9D9C}" dt="2025-10-17T07:17:22.799" v="7438" actId="1076"/>
          <ac:spMkLst>
            <pc:docMk/>
            <pc:sldMk cId="4261372977" sldId="699"/>
            <ac:spMk id="135" creationId="{E32D4705-34E4-760A-4F7E-6A8FEC0ABF26}"/>
          </ac:spMkLst>
        </pc:spChg>
        <pc:spChg chg="mod">
          <ac:chgData name="양원혁(컴퓨터공학과)" userId="0d81a1f4-6d96-4ee1-accf-e90cb61109c6" providerId="ADAL" clId="{65B6740A-F237-4A8E-A118-4E55F1AA9D9C}" dt="2025-10-17T07:48:44.510" v="7550" actId="1076"/>
          <ac:spMkLst>
            <pc:docMk/>
            <pc:sldMk cId="4261372977" sldId="699"/>
            <ac:spMk id="190" creationId="{D4B5422B-A1BB-375D-9981-0AA9FECE9651}"/>
          </ac:spMkLst>
        </pc:spChg>
        <pc:spChg chg="mod">
          <ac:chgData name="양원혁(컴퓨터공학과)" userId="0d81a1f4-6d96-4ee1-accf-e90cb61109c6" providerId="ADAL" clId="{65B6740A-F237-4A8E-A118-4E55F1AA9D9C}" dt="2025-10-17T07:48:50.228" v="7551" actId="1076"/>
          <ac:spMkLst>
            <pc:docMk/>
            <pc:sldMk cId="4261372977" sldId="699"/>
            <ac:spMk id="197" creationId="{1DF24C58-3FD0-9B16-8F24-40EA8EC68131}"/>
          </ac:spMkLst>
        </pc:spChg>
        <pc:grpChg chg="add mod ord">
          <ac:chgData name="양원혁(컴퓨터공학과)" userId="0d81a1f4-6d96-4ee1-accf-e90cb61109c6" providerId="ADAL" clId="{65B6740A-F237-4A8E-A118-4E55F1AA9D9C}" dt="2025-10-17T07:18:32.253" v="7453" actId="167"/>
          <ac:grpSpMkLst>
            <pc:docMk/>
            <pc:sldMk cId="4261372977" sldId="699"/>
            <ac:grpSpMk id="12" creationId="{92E35BC4-6FF7-416D-4BDD-19AAD9395882}"/>
          </ac:grpSpMkLst>
        </pc:grpChg>
        <pc:grpChg chg="mod">
          <ac:chgData name="양원혁(컴퓨터공학과)" userId="0d81a1f4-6d96-4ee1-accf-e90cb61109c6" providerId="ADAL" clId="{65B6740A-F237-4A8E-A118-4E55F1AA9D9C}" dt="2025-10-17T10:33:05.407" v="7693" actId="1037"/>
          <ac:grpSpMkLst>
            <pc:docMk/>
            <pc:sldMk cId="4261372977" sldId="699"/>
            <ac:grpSpMk id="149" creationId="{36623B97-4BA1-F8A6-CC06-A015B5D4EF66}"/>
          </ac:grpSpMkLst>
        </pc:grpChg>
        <pc:grpChg chg="mod">
          <ac:chgData name="양원혁(컴퓨터공학과)" userId="0d81a1f4-6d96-4ee1-accf-e90cb61109c6" providerId="ADAL" clId="{65B6740A-F237-4A8E-A118-4E55F1AA9D9C}" dt="2025-10-17T10:33:02.176" v="7690" actId="552"/>
          <ac:grpSpMkLst>
            <pc:docMk/>
            <pc:sldMk cId="4261372977" sldId="699"/>
            <ac:grpSpMk id="193" creationId="{4028D813-EBCA-517A-C736-25619B09D40A}"/>
          </ac:grpSpMkLst>
        </pc:grpChg>
        <pc:cxnChg chg="mod">
          <ac:chgData name="양원혁(컴퓨터공학과)" userId="0d81a1f4-6d96-4ee1-accf-e90cb61109c6" providerId="ADAL" clId="{65B6740A-F237-4A8E-A118-4E55F1AA9D9C}" dt="2025-10-17T10:33:02.176" v="7690" actId="552"/>
          <ac:cxnSpMkLst>
            <pc:docMk/>
            <pc:sldMk cId="4261372977" sldId="699"/>
            <ac:cxnSpMk id="41" creationId="{5F6B879B-E4CE-3BBE-9D13-E7351A96560D}"/>
          </ac:cxnSpMkLst>
        </pc:cxnChg>
        <pc:cxnChg chg="mod">
          <ac:chgData name="양원혁(컴퓨터공학과)" userId="0d81a1f4-6d96-4ee1-accf-e90cb61109c6" providerId="ADAL" clId="{65B6740A-F237-4A8E-A118-4E55F1AA9D9C}" dt="2025-10-17T07:17:23.298" v="7439" actId="1076"/>
          <ac:cxnSpMkLst>
            <pc:docMk/>
            <pc:sldMk cId="4261372977" sldId="699"/>
            <ac:cxnSpMk id="179" creationId="{7070ED50-4C31-9C2F-7E25-FDD8188B8B8A}"/>
          </ac:cxnSpMkLst>
        </pc:cxnChg>
      </pc:sldChg>
      <pc:sldChg chg="modSp mod modAnim modNotesTx">
        <pc:chgData name="양원혁(컴퓨터공학과)" userId="0d81a1f4-6d96-4ee1-accf-e90cb61109c6" providerId="ADAL" clId="{65B6740A-F237-4A8E-A118-4E55F1AA9D9C}" dt="2025-10-17T16:28:31.573" v="7915" actId="20577"/>
        <pc:sldMkLst>
          <pc:docMk/>
          <pc:sldMk cId="984117846" sldId="700"/>
        </pc:sldMkLst>
        <pc:spChg chg="mod">
          <ac:chgData name="양원혁(컴퓨터공학과)" userId="0d81a1f4-6d96-4ee1-accf-e90cb61109c6" providerId="ADAL" clId="{65B6740A-F237-4A8E-A118-4E55F1AA9D9C}" dt="2025-10-17T10:14:31.306" v="7666" actId="207"/>
          <ac:spMkLst>
            <pc:docMk/>
            <pc:sldMk cId="984117846" sldId="700"/>
            <ac:spMk id="5" creationId="{ED25C63B-F68D-DF55-10BC-BEA8A93618DF}"/>
          </ac:spMkLst>
        </pc:spChg>
      </pc:sldChg>
      <pc:sldChg chg="modAnim modNotesTx">
        <pc:chgData name="양원혁(컴퓨터공학과)" userId="0d81a1f4-6d96-4ee1-accf-e90cb61109c6" providerId="ADAL" clId="{65B6740A-F237-4A8E-A118-4E55F1AA9D9C}" dt="2025-10-17T08:03:19.433" v="7609" actId="20577"/>
        <pc:sldMkLst>
          <pc:docMk/>
          <pc:sldMk cId="2822930943" sldId="701"/>
        </pc:sldMkLst>
      </pc:sldChg>
      <pc:sldChg chg="modSp modAnim modNotesTx">
        <pc:chgData name="양원혁(컴퓨터공학과)" userId="0d81a1f4-6d96-4ee1-accf-e90cb61109c6" providerId="ADAL" clId="{65B6740A-F237-4A8E-A118-4E55F1AA9D9C}" dt="2025-10-17T17:05:17.443" v="8007" actId="20577"/>
        <pc:sldMkLst>
          <pc:docMk/>
          <pc:sldMk cId="3234946004" sldId="702"/>
        </pc:sldMkLst>
        <pc:spChg chg="mod">
          <ac:chgData name="양원혁(컴퓨터공학과)" userId="0d81a1f4-6d96-4ee1-accf-e90cb61109c6" providerId="ADAL" clId="{65B6740A-F237-4A8E-A118-4E55F1AA9D9C}" dt="2025-10-17T17:05:17.443" v="8007" actId="20577"/>
          <ac:spMkLst>
            <pc:docMk/>
            <pc:sldMk cId="3234946004" sldId="702"/>
            <ac:spMk id="3" creationId="{D04E24D8-3F64-6157-C399-B0CA00BF0303}"/>
          </ac:spMkLst>
        </pc:spChg>
      </pc:sldChg>
    </pc:docChg>
  </pc:docChgLst>
  <pc:docChgLst>
    <pc:chgData name="Gwangsun Kim" userId="4c38dcb7-c6c5-4fac-84b8-1ca422d1aaac" providerId="ADAL" clId="{AC5D5FC4-BEA8-52F1-953A-25B71BA3DABC}"/>
    <pc:docChg chg="undo custSel addSld delSld modSld sldOrd">
      <pc:chgData name="Gwangsun Kim" userId="4c38dcb7-c6c5-4fac-84b8-1ca422d1aaac" providerId="ADAL" clId="{AC5D5FC4-BEA8-52F1-953A-25B71BA3DABC}" dt="2025-10-19T14:06:45.329" v="13911" actId="478"/>
      <pc:docMkLst>
        <pc:docMk/>
      </pc:docMkLst>
      <pc:sldChg chg="modSp mod modNotesTx">
        <pc:chgData name="Gwangsun Kim" userId="4c38dcb7-c6c5-4fac-84b8-1ca422d1aaac" providerId="ADAL" clId="{AC5D5FC4-BEA8-52F1-953A-25B71BA3DABC}" dt="2025-10-15T18:32:33.113" v="8017" actId="20577"/>
        <pc:sldMkLst>
          <pc:docMk/>
          <pc:sldMk cId="751496158" sldId="256"/>
        </pc:sldMkLst>
        <pc:spChg chg="mod">
          <ac:chgData name="Gwangsun Kim" userId="4c38dcb7-c6c5-4fac-84b8-1ca422d1aaac" providerId="ADAL" clId="{AC5D5FC4-BEA8-52F1-953A-25B71BA3DABC}" dt="2025-09-22T16:07:40.115" v="10" actId="1036"/>
          <ac:spMkLst>
            <pc:docMk/>
            <pc:sldMk cId="751496158" sldId="256"/>
            <ac:spMk id="2" creationId="{3EFB7076-39C7-A4E0-09F4-C62B1AD8231D}"/>
          </ac:spMkLst>
        </pc:spChg>
        <pc:spChg chg="mod">
          <ac:chgData name="Gwangsun Kim" userId="4c38dcb7-c6c5-4fac-84b8-1ca422d1aaac" providerId="ADAL" clId="{AC5D5FC4-BEA8-52F1-953A-25B71BA3DABC}" dt="2025-10-14T15:33:34.971" v="1877" actId="6549"/>
          <ac:spMkLst>
            <pc:docMk/>
            <pc:sldMk cId="751496158" sldId="256"/>
            <ac:spMk id="3" creationId="{09142966-36EA-3F04-C0B9-CC3DBD8E8651}"/>
          </ac:spMkLst>
        </pc:spChg>
        <pc:spChg chg="mod">
          <ac:chgData name="Gwangsun Kim" userId="4c38dcb7-c6c5-4fac-84b8-1ca422d1aaac" providerId="ADAL" clId="{AC5D5FC4-BEA8-52F1-953A-25B71BA3DABC}" dt="2025-10-15T18:32:33.113" v="8017" actId="20577"/>
          <ac:spMkLst>
            <pc:docMk/>
            <pc:sldMk cId="751496158" sldId="256"/>
            <ac:spMk id="8" creationId="{6CF74F02-EE39-215E-4F78-0F3880C5167F}"/>
          </ac:spMkLst>
        </pc:spChg>
        <pc:spChg chg="mod">
          <ac:chgData name="Gwangsun Kim" userId="4c38dcb7-c6c5-4fac-84b8-1ca422d1aaac" providerId="ADAL" clId="{AC5D5FC4-BEA8-52F1-953A-25B71BA3DABC}" dt="2025-09-22T16:06:10.154" v="3" actId="20577"/>
          <ac:spMkLst>
            <pc:docMk/>
            <pc:sldMk cId="751496158" sldId="256"/>
            <ac:spMk id="39" creationId="{A0086D2A-41FC-7337-9DFE-13685321EF3D}"/>
          </ac:spMkLst>
        </pc:spChg>
        <pc:picChg chg="mod">
          <ac:chgData name="Gwangsun Kim" userId="4c38dcb7-c6c5-4fac-84b8-1ca422d1aaac" providerId="ADAL" clId="{AC5D5FC4-BEA8-52F1-953A-25B71BA3DABC}" dt="2025-10-15T16:37:49.022" v="3135" actId="1038"/>
          <ac:picMkLst>
            <pc:docMk/>
            <pc:sldMk cId="751496158" sldId="256"/>
            <ac:picMk id="12" creationId="{4DCE94F5-8B73-AA2D-8149-F16783E0BE59}"/>
          </ac:picMkLst>
        </pc:picChg>
        <pc:picChg chg="mod">
          <ac:chgData name="Gwangsun Kim" userId="4c38dcb7-c6c5-4fac-84b8-1ca422d1aaac" providerId="ADAL" clId="{AC5D5FC4-BEA8-52F1-953A-25B71BA3DABC}" dt="2025-10-15T16:37:49.022" v="3135" actId="1038"/>
          <ac:picMkLst>
            <pc:docMk/>
            <pc:sldMk cId="751496158" sldId="256"/>
            <ac:picMk id="15" creationId="{C8320586-A8C1-86B9-DBE8-57A52D77EF8C}"/>
          </ac:picMkLst>
        </pc:picChg>
        <pc:picChg chg="mod">
          <ac:chgData name="Gwangsun Kim" userId="4c38dcb7-c6c5-4fac-84b8-1ca422d1aaac" providerId="ADAL" clId="{AC5D5FC4-BEA8-52F1-953A-25B71BA3DABC}" dt="2025-10-15T16:37:55.137" v="3165" actId="1038"/>
          <ac:picMkLst>
            <pc:docMk/>
            <pc:sldMk cId="751496158" sldId="256"/>
            <ac:picMk id="18" creationId="{E9F9A38C-E3CC-FDE2-5A7E-71909BA1554C}"/>
          </ac:picMkLst>
        </pc:picChg>
        <pc:picChg chg="mod">
          <ac:chgData name="Gwangsun Kim" userId="4c38dcb7-c6c5-4fac-84b8-1ca422d1aaac" providerId="ADAL" clId="{AC5D5FC4-BEA8-52F1-953A-25B71BA3DABC}" dt="2025-10-15T16:37:51.150" v="3145" actId="1037"/>
          <ac:picMkLst>
            <pc:docMk/>
            <pc:sldMk cId="751496158" sldId="256"/>
            <ac:picMk id="1028" creationId="{C5370A2E-1A92-E798-7E29-C68B229BFE43}"/>
          </ac:picMkLst>
        </pc:picChg>
      </pc:sldChg>
      <pc:sldChg chg="modNotesTx">
        <pc:chgData name="Gwangsun Kim" userId="4c38dcb7-c6c5-4fac-84b8-1ca422d1aaac" providerId="ADAL" clId="{AC5D5FC4-BEA8-52F1-953A-25B71BA3DABC}" dt="2025-10-15T17:25:18.601" v="5262" actId="115"/>
        <pc:sldMkLst>
          <pc:docMk/>
          <pc:sldMk cId="781626310" sldId="493"/>
        </pc:sldMkLst>
      </pc:sldChg>
      <pc:sldChg chg="modSp modAnim modNotesTx">
        <pc:chgData name="Gwangsun Kim" userId="4c38dcb7-c6c5-4fac-84b8-1ca422d1aaac" providerId="ADAL" clId="{AC5D5FC4-BEA8-52F1-953A-25B71BA3DABC}" dt="2025-10-16T13:28:46.545" v="13157" actId="20577"/>
        <pc:sldMkLst>
          <pc:docMk/>
          <pc:sldMk cId="3181377719" sldId="500"/>
        </pc:sldMkLst>
        <pc:spChg chg="mod">
          <ac:chgData name="Gwangsun Kim" userId="4c38dcb7-c6c5-4fac-84b8-1ca422d1aaac" providerId="ADAL" clId="{AC5D5FC4-BEA8-52F1-953A-25B71BA3DABC}" dt="2025-10-14T15:26:12.172" v="1861" actId="20577"/>
          <ac:spMkLst>
            <pc:docMk/>
            <pc:sldMk cId="3181377719" sldId="500"/>
            <ac:spMk id="6" creationId="{44A3FFD1-1201-B643-948E-00F84CB7435E}"/>
          </ac:spMkLst>
        </pc:spChg>
      </pc:sldChg>
      <pc:sldChg chg="modSp mod modNotesTx">
        <pc:chgData name="Gwangsun Kim" userId="4c38dcb7-c6c5-4fac-84b8-1ca422d1aaac" providerId="ADAL" clId="{AC5D5FC4-BEA8-52F1-953A-25B71BA3DABC}" dt="2025-10-16T13:28:25.444" v="13130" actId="6549"/>
        <pc:sldMkLst>
          <pc:docMk/>
          <pc:sldMk cId="1611220928" sldId="508"/>
        </pc:sldMkLst>
        <pc:spChg chg="mod">
          <ac:chgData name="Gwangsun Kim" userId="4c38dcb7-c6c5-4fac-84b8-1ca422d1aaac" providerId="ADAL" clId="{AC5D5FC4-BEA8-52F1-953A-25B71BA3DABC}" dt="2025-10-14T14:46:44.202" v="246" actId="20577"/>
          <ac:spMkLst>
            <pc:docMk/>
            <pc:sldMk cId="1611220928" sldId="508"/>
            <ac:spMk id="2" creationId="{5421553E-BCE4-61C1-7AD2-70883372368C}"/>
          </ac:spMkLst>
        </pc:spChg>
        <pc:spChg chg="mod">
          <ac:chgData name="Gwangsun Kim" userId="4c38dcb7-c6c5-4fac-84b8-1ca422d1aaac" providerId="ADAL" clId="{AC5D5FC4-BEA8-52F1-953A-25B71BA3DABC}" dt="2025-10-14T14:49:57.814" v="323" actId="20577"/>
          <ac:spMkLst>
            <pc:docMk/>
            <pc:sldMk cId="1611220928" sldId="508"/>
            <ac:spMk id="3" creationId="{7A709557-78E8-A6FF-5F85-FE477EC0825A}"/>
          </ac:spMkLst>
        </pc:spChg>
      </pc:sldChg>
      <pc:sldChg chg="modSp mod">
        <pc:chgData name="Gwangsun Kim" userId="4c38dcb7-c6c5-4fac-84b8-1ca422d1aaac" providerId="ADAL" clId="{AC5D5FC4-BEA8-52F1-953A-25B71BA3DABC}" dt="2025-10-15T16:34:41.001" v="3111" actId="6549"/>
        <pc:sldMkLst>
          <pc:docMk/>
          <pc:sldMk cId="96821712" sldId="521"/>
        </pc:sldMkLst>
        <pc:spChg chg="mod">
          <ac:chgData name="Gwangsun Kim" userId="4c38dcb7-c6c5-4fac-84b8-1ca422d1aaac" providerId="ADAL" clId="{AC5D5FC4-BEA8-52F1-953A-25B71BA3DABC}" dt="2025-10-15T16:34:36.183" v="3108" actId="20577"/>
          <ac:spMkLst>
            <pc:docMk/>
            <pc:sldMk cId="96821712" sldId="521"/>
            <ac:spMk id="9" creationId="{F14E8E5C-B08B-9744-2324-3CBD75702B1F}"/>
          </ac:spMkLst>
        </pc:spChg>
        <pc:spChg chg="mod">
          <ac:chgData name="Gwangsun Kim" userId="4c38dcb7-c6c5-4fac-84b8-1ca422d1aaac" providerId="ADAL" clId="{AC5D5FC4-BEA8-52F1-953A-25B71BA3DABC}" dt="2025-10-15T16:34:41.001" v="3111" actId="6549"/>
          <ac:spMkLst>
            <pc:docMk/>
            <pc:sldMk cId="96821712" sldId="521"/>
            <ac:spMk id="10" creationId="{E9862B8D-8523-A768-8823-5CB10313F06A}"/>
          </ac:spMkLst>
        </pc:spChg>
        <pc:spChg chg="mod">
          <ac:chgData name="Gwangsun Kim" userId="4c38dcb7-c6c5-4fac-84b8-1ca422d1aaac" providerId="ADAL" clId="{AC5D5FC4-BEA8-52F1-953A-25B71BA3DABC}" dt="2025-10-15T16:33:55.370" v="3047" actId="20577"/>
          <ac:spMkLst>
            <pc:docMk/>
            <pc:sldMk cId="96821712" sldId="521"/>
            <ac:spMk id="14" creationId="{DB4B53DD-7054-C365-84A5-89CADF92CDF7}"/>
          </ac:spMkLst>
        </pc:spChg>
      </pc:sldChg>
      <pc:sldChg chg="modSp mod modNotesTx">
        <pc:chgData name="Gwangsun Kim" userId="4c38dcb7-c6c5-4fac-84b8-1ca422d1aaac" providerId="ADAL" clId="{AC5D5FC4-BEA8-52F1-953A-25B71BA3DABC}" dt="2025-10-19T13:27:49.180" v="13497" actId="20577"/>
        <pc:sldMkLst>
          <pc:docMk/>
          <pc:sldMk cId="4036636709" sldId="532"/>
        </pc:sldMkLst>
        <pc:spChg chg="mod">
          <ac:chgData name="Gwangsun Kim" userId="4c38dcb7-c6c5-4fac-84b8-1ca422d1aaac" providerId="ADAL" clId="{AC5D5FC4-BEA8-52F1-953A-25B71BA3DABC}" dt="2025-10-15T16:30:54.941" v="3013" actId="255"/>
          <ac:spMkLst>
            <pc:docMk/>
            <pc:sldMk cId="4036636709" sldId="532"/>
            <ac:spMk id="2" creationId="{06A31373-DAC2-DE7D-AD0F-5D78242D47AE}"/>
          </ac:spMkLst>
        </pc:spChg>
      </pc:sldChg>
      <pc:sldChg chg="modSp mod modNotesTx">
        <pc:chgData name="Gwangsun Kim" userId="4c38dcb7-c6c5-4fac-84b8-1ca422d1aaac" providerId="ADAL" clId="{AC5D5FC4-BEA8-52F1-953A-25B71BA3DABC}" dt="2025-10-16T13:27:28.791" v="13094" actId="20577"/>
        <pc:sldMkLst>
          <pc:docMk/>
          <pc:sldMk cId="1975877686" sldId="534"/>
        </pc:sldMkLst>
        <pc:spChg chg="mod">
          <ac:chgData name="Gwangsun Kim" userId="4c38dcb7-c6c5-4fac-84b8-1ca422d1aaac" providerId="ADAL" clId="{AC5D5FC4-BEA8-52F1-953A-25B71BA3DABC}" dt="2025-10-14T14:45:03.316" v="145" actId="20577"/>
          <ac:spMkLst>
            <pc:docMk/>
            <pc:sldMk cId="1975877686" sldId="534"/>
            <ac:spMk id="2" creationId="{A2393839-8D5B-E4FE-1206-9504B17FC340}"/>
          </ac:spMkLst>
        </pc:spChg>
      </pc:sldChg>
      <pc:sldChg chg="modSp mod modNotesTx">
        <pc:chgData name="Gwangsun Kim" userId="4c38dcb7-c6c5-4fac-84b8-1ca422d1aaac" providerId="ADAL" clId="{AC5D5FC4-BEA8-52F1-953A-25B71BA3DABC}" dt="2025-10-16T13:19:58.412" v="12541" actId="6549"/>
        <pc:sldMkLst>
          <pc:docMk/>
          <pc:sldMk cId="3851316758" sldId="544"/>
        </pc:sldMkLst>
        <pc:spChg chg="mod">
          <ac:chgData name="Gwangsun Kim" userId="4c38dcb7-c6c5-4fac-84b8-1ca422d1aaac" providerId="ADAL" clId="{AC5D5FC4-BEA8-52F1-953A-25B71BA3DABC}" dt="2025-10-14T15:33:13.978" v="1874" actId="20577"/>
          <ac:spMkLst>
            <pc:docMk/>
            <pc:sldMk cId="3851316758" sldId="544"/>
            <ac:spMk id="6" creationId="{843D5A94-D081-C447-00D5-2E00EAB0FA62}"/>
          </ac:spMkLst>
        </pc:spChg>
      </pc:sldChg>
      <pc:sldChg chg="modNotesTx">
        <pc:chgData name="Gwangsun Kim" userId="4c38dcb7-c6c5-4fac-84b8-1ca422d1aaac" providerId="ADAL" clId="{AC5D5FC4-BEA8-52F1-953A-25B71BA3DABC}" dt="2025-10-16T13:17:53.297" v="12445" actId="115"/>
        <pc:sldMkLst>
          <pc:docMk/>
          <pc:sldMk cId="2544276856" sldId="581"/>
        </pc:sldMkLst>
      </pc:sldChg>
      <pc:sldChg chg="modSp mod modNotesTx">
        <pc:chgData name="Gwangsun Kim" userId="4c38dcb7-c6c5-4fac-84b8-1ca422d1aaac" providerId="ADAL" clId="{AC5D5FC4-BEA8-52F1-953A-25B71BA3DABC}" dt="2025-10-15T16:45:34.032" v="3275" actId="20577"/>
        <pc:sldMkLst>
          <pc:docMk/>
          <pc:sldMk cId="143359198" sldId="585"/>
        </pc:sldMkLst>
        <pc:spChg chg="mod">
          <ac:chgData name="Gwangsun Kim" userId="4c38dcb7-c6c5-4fac-84b8-1ca422d1aaac" providerId="ADAL" clId="{AC5D5FC4-BEA8-52F1-953A-25B71BA3DABC}" dt="2025-10-14T16:11:00.321" v="2775" actId="20577"/>
          <ac:spMkLst>
            <pc:docMk/>
            <pc:sldMk cId="143359198" sldId="585"/>
            <ac:spMk id="4" creationId="{BE4527E5-3531-0E29-7D7C-CA3EF7D6C2B9}"/>
          </ac:spMkLst>
        </pc:spChg>
        <pc:spChg chg="mod">
          <ac:chgData name="Gwangsun Kim" userId="4c38dcb7-c6c5-4fac-84b8-1ca422d1aaac" providerId="ADAL" clId="{AC5D5FC4-BEA8-52F1-953A-25B71BA3DABC}" dt="2025-10-14T16:10:05.447" v="2766" actId="20577"/>
          <ac:spMkLst>
            <pc:docMk/>
            <pc:sldMk cId="143359198" sldId="585"/>
            <ac:spMk id="5" creationId="{16E2F8A5-6404-B970-6A31-2AF203BEF06E}"/>
          </ac:spMkLst>
        </pc:spChg>
        <pc:spChg chg="mod">
          <ac:chgData name="Gwangsun Kim" userId="4c38dcb7-c6c5-4fac-84b8-1ca422d1aaac" providerId="ADAL" clId="{AC5D5FC4-BEA8-52F1-953A-25B71BA3DABC}" dt="2025-10-15T16:41:04.094" v="3192" actId="20577"/>
          <ac:spMkLst>
            <pc:docMk/>
            <pc:sldMk cId="143359198" sldId="585"/>
            <ac:spMk id="9" creationId="{1E201DBB-69DB-6EA2-AD29-4E34FBB75114}"/>
          </ac:spMkLst>
        </pc:spChg>
      </pc:sldChg>
      <pc:sldChg chg="modSp mod">
        <pc:chgData name="Gwangsun Kim" userId="4c38dcb7-c6c5-4fac-84b8-1ca422d1aaac" providerId="ADAL" clId="{AC5D5FC4-BEA8-52F1-953A-25B71BA3DABC}" dt="2025-10-14T15:11:25.202" v="1297" actId="20577"/>
        <pc:sldMkLst>
          <pc:docMk/>
          <pc:sldMk cId="410809699" sldId="636"/>
        </pc:sldMkLst>
        <pc:spChg chg="mod">
          <ac:chgData name="Gwangsun Kim" userId="4c38dcb7-c6c5-4fac-84b8-1ca422d1aaac" providerId="ADAL" clId="{AC5D5FC4-BEA8-52F1-953A-25B71BA3DABC}" dt="2025-10-14T15:11:19.920" v="1296" actId="1037"/>
          <ac:spMkLst>
            <pc:docMk/>
            <pc:sldMk cId="410809699" sldId="636"/>
            <ac:spMk id="13" creationId="{F309C870-F390-7000-7183-DD99C50D5D79}"/>
          </ac:spMkLst>
        </pc:spChg>
        <pc:spChg chg="mod">
          <ac:chgData name="Gwangsun Kim" userId="4c38dcb7-c6c5-4fac-84b8-1ca422d1aaac" providerId="ADAL" clId="{AC5D5FC4-BEA8-52F1-953A-25B71BA3DABC}" dt="2025-10-14T15:11:25.202" v="1297" actId="20577"/>
          <ac:spMkLst>
            <pc:docMk/>
            <pc:sldMk cId="410809699" sldId="636"/>
            <ac:spMk id="19" creationId="{4D9D9534-2D29-43D7-4143-4661E3E5CCAB}"/>
          </ac:spMkLst>
        </pc:spChg>
      </pc:sldChg>
      <pc:sldChg chg="modSp mod modNotesTx">
        <pc:chgData name="Gwangsun Kim" userId="4c38dcb7-c6c5-4fac-84b8-1ca422d1aaac" providerId="ADAL" clId="{AC5D5FC4-BEA8-52F1-953A-25B71BA3DABC}" dt="2025-10-16T13:17:24.711" v="12397" actId="20577"/>
        <pc:sldMkLst>
          <pc:docMk/>
          <pc:sldMk cId="971458693" sldId="648"/>
        </pc:sldMkLst>
        <pc:spChg chg="mod">
          <ac:chgData name="Gwangsun Kim" userId="4c38dcb7-c6c5-4fac-84b8-1ca422d1aaac" providerId="ADAL" clId="{AC5D5FC4-BEA8-52F1-953A-25B71BA3DABC}" dt="2025-10-14T14:51:13.515" v="379" actId="20577"/>
          <ac:spMkLst>
            <pc:docMk/>
            <pc:sldMk cId="971458693" sldId="648"/>
            <ac:spMk id="2" creationId="{F407561A-8AB1-B745-1593-3F655698C924}"/>
          </ac:spMkLst>
        </pc:spChg>
        <pc:spChg chg="mod">
          <ac:chgData name="Gwangsun Kim" userId="4c38dcb7-c6c5-4fac-84b8-1ca422d1aaac" providerId="ADAL" clId="{AC5D5FC4-BEA8-52F1-953A-25B71BA3DABC}" dt="2025-10-14T15:38:35.087" v="1930" actId="20577"/>
          <ac:spMkLst>
            <pc:docMk/>
            <pc:sldMk cId="971458693" sldId="648"/>
            <ac:spMk id="4" creationId="{0F76E85B-F962-EDA0-C232-61FABDFEEBDE}"/>
          </ac:spMkLst>
        </pc:spChg>
      </pc:sldChg>
      <pc:sldChg chg="modSp mod modAnim modNotesTx">
        <pc:chgData name="Gwangsun Kim" userId="4c38dcb7-c6c5-4fac-84b8-1ca422d1aaac" providerId="ADAL" clId="{AC5D5FC4-BEA8-52F1-953A-25B71BA3DABC}" dt="2025-10-15T17:12:01.200" v="4710" actId="400"/>
        <pc:sldMkLst>
          <pc:docMk/>
          <pc:sldMk cId="1608516387" sldId="656"/>
        </pc:sldMkLst>
        <pc:spChg chg="mod">
          <ac:chgData name="Gwangsun Kim" userId="4c38dcb7-c6c5-4fac-84b8-1ca422d1aaac" providerId="ADAL" clId="{AC5D5FC4-BEA8-52F1-953A-25B71BA3DABC}" dt="2025-10-14T15:42:16.124" v="2024" actId="20577"/>
          <ac:spMkLst>
            <pc:docMk/>
            <pc:sldMk cId="1608516387" sldId="656"/>
            <ac:spMk id="4" creationId="{F0D1E32B-5EB7-B9D4-7958-3157A076A819}"/>
          </ac:spMkLst>
        </pc:spChg>
        <pc:spChg chg="mod">
          <ac:chgData name="Gwangsun Kim" userId="4c38dcb7-c6c5-4fac-84b8-1ca422d1aaac" providerId="ADAL" clId="{AC5D5FC4-BEA8-52F1-953A-25B71BA3DABC}" dt="2025-10-14T15:44:47.388" v="2077" actId="6549"/>
          <ac:spMkLst>
            <pc:docMk/>
            <pc:sldMk cId="1608516387" sldId="656"/>
            <ac:spMk id="5" creationId="{AD5B3570-E167-B323-3C66-DF0B758185ED}"/>
          </ac:spMkLst>
        </pc:spChg>
      </pc:sldChg>
      <pc:sldChg chg="addSp delSp modSp mod delAnim modNotesTx">
        <pc:chgData name="Gwangsun Kim" userId="4c38dcb7-c6c5-4fac-84b8-1ca422d1aaac" providerId="ADAL" clId="{AC5D5FC4-BEA8-52F1-953A-25B71BA3DABC}" dt="2025-10-19T13:48:56.393" v="13708" actId="1076"/>
        <pc:sldMkLst>
          <pc:docMk/>
          <pc:sldMk cId="4193666801" sldId="660"/>
        </pc:sldMkLst>
        <pc:spChg chg="mod">
          <ac:chgData name="Gwangsun Kim" userId="4c38dcb7-c6c5-4fac-84b8-1ca422d1aaac" providerId="ADAL" clId="{AC5D5FC4-BEA8-52F1-953A-25B71BA3DABC}" dt="2025-10-14T14:45:00.932" v="143" actId="20577"/>
          <ac:spMkLst>
            <pc:docMk/>
            <pc:sldMk cId="4193666801" sldId="660"/>
            <ac:spMk id="2" creationId="{73594F63-E0F5-50D3-11EB-09BC15227C76}"/>
          </ac:spMkLst>
        </pc:spChg>
        <pc:spChg chg="mod">
          <ac:chgData name="Gwangsun Kim" userId="4c38dcb7-c6c5-4fac-84b8-1ca422d1aaac" providerId="ADAL" clId="{AC5D5FC4-BEA8-52F1-953A-25B71BA3DABC}" dt="2025-10-19T13:45:54.350" v="13636" actId="1076"/>
          <ac:spMkLst>
            <pc:docMk/>
            <pc:sldMk cId="4193666801" sldId="660"/>
            <ac:spMk id="25" creationId="{097E47F4-09DD-637E-6E5A-E4EF55F81FA1}"/>
          </ac:spMkLst>
        </pc:spChg>
        <pc:spChg chg="mod">
          <ac:chgData name="Gwangsun Kim" userId="4c38dcb7-c6c5-4fac-84b8-1ca422d1aaac" providerId="ADAL" clId="{AC5D5FC4-BEA8-52F1-953A-25B71BA3DABC}" dt="2025-10-19T13:45:54.350" v="13636" actId="1076"/>
          <ac:spMkLst>
            <pc:docMk/>
            <pc:sldMk cId="4193666801" sldId="660"/>
            <ac:spMk id="26" creationId="{5812B6C3-5727-96A1-2725-B84063B23B58}"/>
          </ac:spMkLst>
        </pc:spChg>
        <pc:spChg chg="mod">
          <ac:chgData name="Gwangsun Kim" userId="4c38dcb7-c6c5-4fac-84b8-1ca422d1aaac" providerId="ADAL" clId="{AC5D5FC4-BEA8-52F1-953A-25B71BA3DABC}" dt="2025-10-19T13:45:56.976" v="13637" actId="1076"/>
          <ac:spMkLst>
            <pc:docMk/>
            <pc:sldMk cId="4193666801" sldId="660"/>
            <ac:spMk id="33" creationId="{2299F0A4-340B-4750-D423-CC24F2CD33AA}"/>
          </ac:spMkLst>
        </pc:spChg>
        <pc:spChg chg="mod">
          <ac:chgData name="Gwangsun Kim" userId="4c38dcb7-c6c5-4fac-84b8-1ca422d1aaac" providerId="ADAL" clId="{AC5D5FC4-BEA8-52F1-953A-25B71BA3DABC}" dt="2025-10-19T13:45:56.976" v="13637" actId="1076"/>
          <ac:spMkLst>
            <pc:docMk/>
            <pc:sldMk cId="4193666801" sldId="660"/>
            <ac:spMk id="34" creationId="{7759F6EF-33B1-7616-2E4D-42A7C742AF44}"/>
          </ac:spMkLst>
        </pc:spChg>
        <pc:cxnChg chg="mod">
          <ac:chgData name="Gwangsun Kim" userId="4c38dcb7-c6c5-4fac-84b8-1ca422d1aaac" providerId="ADAL" clId="{AC5D5FC4-BEA8-52F1-953A-25B71BA3DABC}" dt="2025-10-19T13:45:47.143" v="13635" actId="1076"/>
          <ac:cxnSpMkLst>
            <pc:docMk/>
            <pc:sldMk cId="4193666801" sldId="660"/>
            <ac:cxnSpMk id="170" creationId="{A4330295-A5E3-5272-AA3B-09D3CF77A1B6}"/>
          </ac:cxnSpMkLst>
        </pc:cxnChg>
      </pc:sldChg>
      <pc:sldChg chg="modSp modNotesTx">
        <pc:chgData name="Gwangsun Kim" userId="4c38dcb7-c6c5-4fac-84b8-1ca422d1aaac" providerId="ADAL" clId="{AC5D5FC4-BEA8-52F1-953A-25B71BA3DABC}" dt="2025-10-16T08:43:00.282" v="8815" actId="20577"/>
        <pc:sldMkLst>
          <pc:docMk/>
          <pc:sldMk cId="1337878635" sldId="670"/>
        </pc:sldMkLst>
        <pc:spChg chg="mod">
          <ac:chgData name="Gwangsun Kim" userId="4c38dcb7-c6c5-4fac-84b8-1ca422d1aaac" providerId="ADAL" clId="{AC5D5FC4-BEA8-52F1-953A-25B71BA3DABC}" dt="2025-10-14T16:16:36.091" v="2803" actId="6549"/>
          <ac:spMkLst>
            <pc:docMk/>
            <pc:sldMk cId="1337878635" sldId="670"/>
            <ac:spMk id="6" creationId="{A1782FA9-9959-78D0-80DA-948FCAA7FF5C}"/>
          </ac:spMkLst>
        </pc:spChg>
      </pc:sldChg>
      <pc:sldChg chg="modSp mod modNotesTx">
        <pc:chgData name="Gwangsun Kim" userId="4c38dcb7-c6c5-4fac-84b8-1ca422d1aaac" providerId="ADAL" clId="{AC5D5FC4-BEA8-52F1-953A-25B71BA3DABC}" dt="2025-10-19T13:29:00.289" v="13545" actId="400"/>
        <pc:sldMkLst>
          <pc:docMk/>
          <pc:sldMk cId="257608779" sldId="677"/>
        </pc:sldMkLst>
        <pc:spChg chg="mod">
          <ac:chgData name="Gwangsun Kim" userId="4c38dcb7-c6c5-4fac-84b8-1ca422d1aaac" providerId="ADAL" clId="{AC5D5FC4-BEA8-52F1-953A-25B71BA3DABC}" dt="2025-10-15T16:31:09.540" v="3014" actId="403"/>
          <ac:spMkLst>
            <pc:docMk/>
            <pc:sldMk cId="257608779" sldId="677"/>
            <ac:spMk id="2" creationId="{6134C1B1-9AE6-4743-9238-56BCAB18BC1C}"/>
          </ac:spMkLst>
        </pc:spChg>
      </pc:sldChg>
      <pc:sldChg chg="addSp modSp mod modAnim modNotesTx">
        <pc:chgData name="Gwangsun Kim" userId="4c38dcb7-c6c5-4fac-84b8-1ca422d1aaac" providerId="ADAL" clId="{AC5D5FC4-BEA8-52F1-953A-25B71BA3DABC}" dt="2025-10-15T17:23:03.335" v="5110" actId="115"/>
        <pc:sldMkLst>
          <pc:docMk/>
          <pc:sldMk cId="337838652" sldId="684"/>
        </pc:sldMkLst>
        <pc:spChg chg="mod">
          <ac:chgData name="Gwangsun Kim" userId="4c38dcb7-c6c5-4fac-84b8-1ca422d1aaac" providerId="ADAL" clId="{AC5D5FC4-BEA8-52F1-953A-25B71BA3DABC}" dt="2025-10-14T15:08:32.273" v="1224" actId="20577"/>
          <ac:spMkLst>
            <pc:docMk/>
            <pc:sldMk cId="337838652" sldId="684"/>
            <ac:spMk id="2" creationId="{CFADF995-06CF-26D9-BBB0-DC3913C866A7}"/>
          </ac:spMkLst>
        </pc:spChg>
        <pc:spChg chg="mod">
          <ac:chgData name="Gwangsun Kim" userId="4c38dcb7-c6c5-4fac-84b8-1ca422d1aaac" providerId="ADAL" clId="{AC5D5FC4-BEA8-52F1-953A-25B71BA3DABC}" dt="2025-10-14T15:08:38.328" v="1260" actId="6549"/>
          <ac:spMkLst>
            <pc:docMk/>
            <pc:sldMk cId="337838652" sldId="684"/>
            <ac:spMk id="3" creationId="{5B0B6398-0D15-9E74-35D5-40E6B80B741D}"/>
          </ac:spMkLst>
        </pc:spChg>
        <pc:spChg chg="mod">
          <ac:chgData name="Gwangsun Kim" userId="4c38dcb7-c6c5-4fac-84b8-1ca422d1aaac" providerId="ADAL" clId="{AC5D5FC4-BEA8-52F1-953A-25B71BA3DABC}" dt="2025-10-14T16:20:29.199" v="2932" actId="6549"/>
          <ac:spMkLst>
            <pc:docMk/>
            <pc:sldMk cId="337838652" sldId="684"/>
            <ac:spMk id="2076" creationId="{34625A56-5A98-9E59-C8EF-0E4A161F9DFC}"/>
          </ac:spMkLst>
        </pc:spChg>
        <pc:spChg chg="mod">
          <ac:chgData name="Gwangsun Kim" userId="4c38dcb7-c6c5-4fac-84b8-1ca422d1aaac" providerId="ADAL" clId="{AC5D5FC4-BEA8-52F1-953A-25B71BA3DABC}" dt="2025-10-14T15:08:49.619" v="1263" actId="33524"/>
          <ac:spMkLst>
            <pc:docMk/>
            <pc:sldMk cId="337838652" sldId="684"/>
            <ac:spMk id="2087" creationId="{09F61053-192E-AB2D-9EAE-1F4D5FF68F0D}"/>
          </ac:spMkLst>
        </pc:spChg>
      </pc:sldChg>
      <pc:sldChg chg="modNotesTx">
        <pc:chgData name="Gwangsun Kim" userId="4c38dcb7-c6c5-4fac-84b8-1ca422d1aaac" providerId="ADAL" clId="{AC5D5FC4-BEA8-52F1-953A-25B71BA3DABC}" dt="2025-10-16T12:42:36.617" v="11131" actId="6549"/>
        <pc:sldMkLst>
          <pc:docMk/>
          <pc:sldMk cId="870697405" sldId="689"/>
        </pc:sldMkLst>
      </pc:sldChg>
      <pc:sldChg chg="modNotesTx">
        <pc:chgData name="Gwangsun Kim" userId="4c38dcb7-c6c5-4fac-84b8-1ca422d1aaac" providerId="ADAL" clId="{AC5D5FC4-BEA8-52F1-953A-25B71BA3DABC}" dt="2025-10-16T08:48:34.999" v="9194" actId="400"/>
        <pc:sldMkLst>
          <pc:docMk/>
          <pc:sldMk cId="4033146787" sldId="690"/>
        </pc:sldMkLst>
      </pc:sldChg>
      <pc:sldChg chg="modNotesTx">
        <pc:chgData name="Gwangsun Kim" userId="4c38dcb7-c6c5-4fac-84b8-1ca422d1aaac" providerId="ADAL" clId="{AC5D5FC4-BEA8-52F1-953A-25B71BA3DABC}" dt="2025-10-16T12:59:31.598" v="11871" actId="20577"/>
        <pc:sldMkLst>
          <pc:docMk/>
          <pc:sldMk cId="554220522" sldId="692"/>
        </pc:sldMkLst>
      </pc:sldChg>
      <pc:sldChg chg="modNotesTx">
        <pc:chgData name="Gwangsun Kim" userId="4c38dcb7-c6c5-4fac-84b8-1ca422d1aaac" providerId="ADAL" clId="{AC5D5FC4-BEA8-52F1-953A-25B71BA3DABC}" dt="2025-10-16T12:39:08.374" v="10943" actId="113"/>
        <pc:sldMkLst>
          <pc:docMk/>
          <pc:sldMk cId="3297882649" sldId="694"/>
        </pc:sldMkLst>
      </pc:sldChg>
      <pc:sldChg chg="addSp modSp mod">
        <pc:chgData name="Gwangsun Kim" userId="4c38dcb7-c6c5-4fac-84b8-1ca422d1aaac" providerId="ADAL" clId="{AC5D5FC4-BEA8-52F1-953A-25B71BA3DABC}" dt="2025-10-19T06:19:41.687" v="13299" actId="11529"/>
        <pc:sldMkLst>
          <pc:docMk/>
          <pc:sldMk cId="3429573038" sldId="697"/>
        </pc:sldMkLst>
        <pc:spChg chg="add">
          <ac:chgData name="Gwangsun Kim" userId="4c38dcb7-c6c5-4fac-84b8-1ca422d1aaac" providerId="ADAL" clId="{AC5D5FC4-BEA8-52F1-953A-25B71BA3DABC}" dt="2025-10-19T06:19:41.687" v="13299" actId="11529"/>
          <ac:spMkLst>
            <pc:docMk/>
            <pc:sldMk cId="3429573038" sldId="697"/>
            <ac:spMk id="3" creationId="{B9F8770D-113C-D8A5-D6D9-0340E454E832}"/>
          </ac:spMkLst>
        </pc:spChg>
      </pc:sldChg>
      <pc:sldChg chg="modSp mod">
        <pc:chgData name="Gwangsun Kim" userId="4c38dcb7-c6c5-4fac-84b8-1ca422d1aaac" providerId="ADAL" clId="{AC5D5FC4-BEA8-52F1-953A-25B71BA3DABC}" dt="2025-10-19T14:05:00.771" v="13901" actId="1076"/>
        <pc:sldMkLst>
          <pc:docMk/>
          <pc:sldMk cId="984117846" sldId="700"/>
        </pc:sldMkLst>
        <pc:spChg chg="mod">
          <ac:chgData name="Gwangsun Kim" userId="4c38dcb7-c6c5-4fac-84b8-1ca422d1aaac" providerId="ADAL" clId="{AC5D5FC4-BEA8-52F1-953A-25B71BA3DABC}" dt="2025-10-19T14:05:00.771" v="13901" actId="1076"/>
          <ac:spMkLst>
            <pc:docMk/>
            <pc:sldMk cId="984117846" sldId="700"/>
            <ac:spMk id="5" creationId="{ED25C63B-F68D-DF55-10BC-BEA8A93618DF}"/>
          </ac:spMkLst>
        </pc:spChg>
      </pc:sldChg>
      <pc:sldChg chg="addSp modSp mod modAnim modNotesTx">
        <pc:chgData name="Gwangsun Kim" userId="4c38dcb7-c6c5-4fac-84b8-1ca422d1aaac" providerId="ADAL" clId="{AC5D5FC4-BEA8-52F1-953A-25B71BA3DABC}" dt="2025-10-19T13:57:23.589" v="13863" actId="1076"/>
        <pc:sldMkLst>
          <pc:docMk/>
          <pc:sldMk cId="2822930943" sldId="701"/>
        </pc:sldMkLst>
      </pc:sldChg>
      <pc:sldChg chg="modSp modAnim modNotesTx">
        <pc:chgData name="Gwangsun Kim" userId="4c38dcb7-c6c5-4fac-84b8-1ca422d1aaac" providerId="ADAL" clId="{AC5D5FC4-BEA8-52F1-953A-25B71BA3DABC}" dt="2025-10-16T08:14:16.083" v="8262" actId="20577"/>
        <pc:sldMkLst>
          <pc:docMk/>
          <pc:sldMk cId="3234946004" sldId="702"/>
        </pc:sldMkLst>
        <pc:spChg chg="mod">
          <ac:chgData name="Gwangsun Kim" userId="4c38dcb7-c6c5-4fac-84b8-1ca422d1aaac" providerId="ADAL" clId="{AC5D5FC4-BEA8-52F1-953A-25B71BA3DABC}" dt="2025-10-16T08:13:46.777" v="8218" actId="20577"/>
          <ac:spMkLst>
            <pc:docMk/>
            <pc:sldMk cId="3234946004" sldId="702"/>
            <ac:spMk id="3" creationId="{D04E24D8-3F64-6157-C399-B0CA00BF0303}"/>
          </ac:spMkLst>
        </pc:spChg>
        <pc:picChg chg="mod">
          <ac:chgData name="Gwangsun Kim" userId="4c38dcb7-c6c5-4fac-84b8-1ca422d1aaac" providerId="ADAL" clId="{AC5D5FC4-BEA8-52F1-953A-25B71BA3DABC}" dt="2025-10-16T08:13:26.799" v="8204" actId="1076"/>
          <ac:picMkLst>
            <pc:docMk/>
            <pc:sldMk cId="3234946004" sldId="702"/>
            <ac:picMk id="1026" creationId="{F04FA122-A771-53F0-DC27-B317D3AAED21}"/>
          </ac:picMkLst>
        </pc:picChg>
      </pc:sldChg>
      <pc:sldChg chg="addSp delSp modSp add mod">
        <pc:chgData name="Gwangsun Kim" userId="4c38dcb7-c6c5-4fac-84b8-1ca422d1aaac" providerId="ADAL" clId="{AC5D5FC4-BEA8-52F1-953A-25B71BA3DABC}" dt="2025-10-19T13:44:57.486" v="13632" actId="1076"/>
        <pc:sldMkLst>
          <pc:docMk/>
          <pc:sldMk cId="3540333901" sldId="708"/>
        </pc:sldMkLst>
      </pc:sldChg>
      <pc:sldChg chg="add ord">
        <pc:chgData name="Gwangsun Kim" userId="4c38dcb7-c6c5-4fac-84b8-1ca422d1aaac" providerId="ADAL" clId="{AC5D5FC4-BEA8-52F1-953A-25B71BA3DABC}" dt="2025-10-19T13:47:46.198" v="13693" actId="20578"/>
        <pc:sldMkLst>
          <pc:docMk/>
          <pc:sldMk cId="832023873" sldId="709"/>
        </pc:sldMkLst>
      </pc:sldChg>
      <pc:sldChg chg="addSp delSp modSp add mod delAnim modAnim">
        <pc:chgData name="Gwangsun Kim" userId="4c38dcb7-c6c5-4fac-84b8-1ca422d1aaac" providerId="ADAL" clId="{AC5D5FC4-BEA8-52F1-953A-25B71BA3DABC}" dt="2025-10-19T14:06:45.329" v="13911" actId="478"/>
        <pc:sldMkLst>
          <pc:docMk/>
          <pc:sldMk cId="1713378849" sldId="710"/>
        </pc:sldMkLst>
        <pc:spChg chg="mod">
          <ac:chgData name="Gwangsun Kim" userId="4c38dcb7-c6c5-4fac-84b8-1ca422d1aaac" providerId="ADAL" clId="{AC5D5FC4-BEA8-52F1-953A-25B71BA3DABC}" dt="2025-10-19T14:00:23.311" v="13887" actId="20577"/>
          <ac:spMkLst>
            <pc:docMk/>
            <pc:sldMk cId="1713378849" sldId="710"/>
            <ac:spMk id="16" creationId="{8430FECF-BB01-830C-10F3-8D15B394D63F}"/>
          </ac:spMkLst>
        </pc:spChg>
        <pc:spChg chg="mod">
          <ac:chgData name="Gwangsun Kim" userId="4c38dcb7-c6c5-4fac-84b8-1ca422d1aaac" providerId="ADAL" clId="{AC5D5FC4-BEA8-52F1-953A-25B71BA3DABC}" dt="2025-10-19T13:59:22.581" v="13870" actId="1076"/>
          <ac:spMkLst>
            <pc:docMk/>
            <pc:sldMk cId="1713378849" sldId="710"/>
            <ac:spMk id="17" creationId="{131A18B7-ABB4-3289-3BC6-F23EEBBFDABD}"/>
          </ac:spMkLst>
        </pc:spChg>
        <pc:spChg chg="add mod">
          <ac:chgData name="Gwangsun Kim" userId="4c38dcb7-c6c5-4fac-84b8-1ca422d1aaac" providerId="ADAL" clId="{AC5D5FC4-BEA8-52F1-953A-25B71BA3DABC}" dt="2025-10-19T14:05:07.608" v="13908" actId="20577"/>
          <ac:spMkLst>
            <pc:docMk/>
            <pc:sldMk cId="1713378849" sldId="710"/>
            <ac:spMk id="23" creationId="{A1C1330F-45F2-76EC-499A-D9CDA274B59F}"/>
          </ac:spMkLst>
        </pc:spChg>
        <pc:spChg chg="mod">
          <ac:chgData name="Gwangsun Kim" userId="4c38dcb7-c6c5-4fac-84b8-1ca422d1aaac" providerId="ADAL" clId="{AC5D5FC4-BEA8-52F1-953A-25B71BA3DABC}" dt="2025-10-19T13:59:22.581" v="13870" actId="1076"/>
          <ac:spMkLst>
            <pc:docMk/>
            <pc:sldMk cId="1713378849" sldId="710"/>
            <ac:spMk id="24" creationId="{AD2AAB0D-3C5C-E113-66C0-081B6328F04C}"/>
          </ac:spMkLst>
        </pc:spChg>
        <pc:spChg chg="mod">
          <ac:chgData name="Gwangsun Kim" userId="4c38dcb7-c6c5-4fac-84b8-1ca422d1aaac" providerId="ADAL" clId="{AC5D5FC4-BEA8-52F1-953A-25B71BA3DABC}" dt="2025-10-19T13:59:22.581" v="13870" actId="1076"/>
          <ac:spMkLst>
            <pc:docMk/>
            <pc:sldMk cId="1713378849" sldId="710"/>
            <ac:spMk id="26" creationId="{ACBB953E-3AF7-B233-328D-7E4B6220A8F0}"/>
          </ac:spMkLst>
        </pc:spChg>
        <pc:spChg chg="mod">
          <ac:chgData name="Gwangsun Kim" userId="4c38dcb7-c6c5-4fac-84b8-1ca422d1aaac" providerId="ADAL" clId="{AC5D5FC4-BEA8-52F1-953A-25B71BA3DABC}" dt="2025-10-19T13:59:22.581" v="13870" actId="1076"/>
          <ac:spMkLst>
            <pc:docMk/>
            <pc:sldMk cId="1713378849" sldId="710"/>
            <ac:spMk id="27" creationId="{616DE4F0-8CBA-94F2-2261-A64B2DF44103}"/>
          </ac:spMkLst>
        </pc:spChg>
        <pc:grpChg chg="mod">
          <ac:chgData name="Gwangsun Kim" userId="4c38dcb7-c6c5-4fac-84b8-1ca422d1aaac" providerId="ADAL" clId="{AC5D5FC4-BEA8-52F1-953A-25B71BA3DABC}" dt="2025-10-19T14:04:52.157" v="13899" actId="1076"/>
          <ac:grpSpMkLst>
            <pc:docMk/>
            <pc:sldMk cId="1713378849" sldId="710"/>
            <ac:grpSpMk id="60" creationId="{976194B7-B80F-0FF2-0E47-6E40A88467EB}"/>
          </ac:grpSpMkLst>
        </pc:grpChg>
      </pc:sldChg>
      <pc:sldChg chg="delSp modSp add del mod">
        <pc:chgData name="Gwangsun Kim" userId="4c38dcb7-c6c5-4fac-84b8-1ca422d1aaac" providerId="ADAL" clId="{AC5D5FC4-BEA8-52F1-953A-25B71BA3DABC}" dt="2025-10-19T14:04:43.783" v="13898" actId="2696"/>
        <pc:sldMkLst>
          <pc:docMk/>
          <pc:sldMk cId="3628231585" sldId="711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postechackr-my.sharepoint.com/personal/wonhyuk_postech_ac_kr/Documents/Epoch%20Database%20-%20Notable%20Models.csv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https://postechackr.sharepoint.com/sites/ParallelSystemArchitectureLab/Shared%20Documents/General/Research/PyTorchSim/Data/training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https://postechackr.sharepoint.com/sites/ParallelSystemArchitectureLab/Shared%20Documents/General/Research/PyTorchSim/Data/training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https://postechackr.sharepoint.com/sites/ParallelSystemArchitectureLab/Shared%20Documents/General/Research/PyTorchSim/Data/training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https://postechackr.sharepoint.com/sites/ParallelSystemArchitectureLab/Shared%20Documents/General/Research/PyTorchSim/Data/training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oleObject" Target="https://postechackr.sharepoint.com/sites/ParallelSystemArchitectureLab/Shared%20Documents/General/Research/PyTorchSim/Data/&#49892;&#54744;&#45936;&#51060;&#53552;.xlsx" TargetMode="Externa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oleObject" Target="https://postechackr.sharepoint.com/sites/ParallelSystemArchitectureLab/Shared%20Documents/General/Research/PyTorchSim/Data/&#49892;&#54744;&#45936;&#51060;&#53552;.xlsx" TargetMode="Externa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https://postechackr.sharepoint.com/sites/ParallelSystemArchitectureLab/Shared%20Documents/General/Research/PyTorchSim/Data/Compile_overhead_batching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https://postechackr.sharepoint.com/sites/ParallelSystemArchitectureLab/Shared%20Documents/General/Research/PyTorchSim/Data/Compile_overhead_batching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postechackr-my.sharepoint.com/personal/wonhyuk_postech_ac_kr/Documents/ml_hardware.csv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https://postechackr.sharepoint.com/sites/ParallelSystemArchitectureLab/Shared%20Documents/General/Research/PyTorchSim/Data/Validation.xlsx" TargetMode="External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postechackr.sharepoint.com/sites/ParallelSystemArchitectureLab/Shared%20Documents/General/Research/PyTorchSim/Data/speedup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postechackr.sharepoint.com/sites/ParallelSystemArchitectureLab/Shared%20Documents/General/Research/PyTorchSim/Data/speedup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postechackr.sharepoint.com/sites/ParallelSystemArchitectureLab/Shared%20Documents/General/Research/PyTorchSim/Data/speedup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postechackr.sharepoint.com/sites/ParallelSystemArchitectureLab/Shared%20Documents/General/Research/PyTorchSim/Data/speedup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https://postechackr.sharepoint.com/sites/ParallelSystemArchitectureLab/Shared%20Documents/General/Research/PyTorchSim/Data/speedup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https://postechackr.sharepoint.com/sites/ParallelSystemArchitectureLab/Shared%20Documents/General/Research/PyTorchSim/Data/training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7346715716368353"/>
          <c:y val="4.2140260705534147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spc="0" baseline="0">
              <a:solidFill>
                <a:srgbClr val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ko-KR"/>
        </a:p>
      </c:txPr>
    </c:title>
    <c:autoTitleDeleted val="0"/>
    <c:plotArea>
      <c:layout>
        <c:manualLayout>
          <c:layoutTarget val="inner"/>
          <c:xMode val="edge"/>
          <c:yMode val="edge"/>
          <c:x val="5.8928647912928851E-2"/>
          <c:y val="0.13217309360944607"/>
          <c:w val="0.88214270417414231"/>
          <c:h val="0.69968029810086785"/>
        </c:manualLayout>
      </c:layout>
      <c:scatterChart>
        <c:scatterStyle val="lineMarker"/>
        <c:varyColors val="0"/>
        <c:ser>
          <c:idx val="0"/>
          <c:order val="0"/>
          <c:tx>
            <c:strRef>
              <c:f>'Epoch Database - Notable Models'!$H$1</c:f>
              <c:strCache>
                <c:ptCount val="1"/>
                <c:pt idx="0">
                  <c:v>Training compute (FLOP)</c:v>
                </c:pt>
              </c:strCache>
            </c:strRef>
          </c:tx>
          <c:spPr>
            <a:ln w="38100" cap="rnd">
              <a:noFill/>
              <a:round/>
            </a:ln>
            <a:effectLst/>
          </c:spPr>
          <c:marker>
            <c:symbol val="circle"/>
            <c:size val="6"/>
            <c:spPr>
              <a:solidFill>
                <a:srgbClr val="6F6F6A"/>
              </a:solidFill>
              <a:ln w="9525">
                <a:solidFill>
                  <a:srgbClr val="000000"/>
                </a:solidFill>
              </a:ln>
              <a:effectLst/>
            </c:spPr>
          </c:marker>
          <c:dLbls>
            <c:dLbl>
              <c:idx val="0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0-FB79-4322-A42C-B66BB3B6C25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FB79-4322-A42C-B66BB3B6C25D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B79-4322-A42C-B66BB3B6C25D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B79-4322-A42C-B66BB3B6C25D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FB79-4322-A42C-B66BB3B6C25D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FB79-4322-A42C-B66BB3B6C25D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B79-4322-A42C-B66BB3B6C25D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B79-4322-A42C-B66BB3B6C25D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8-FB79-4322-A42C-B66BB3B6C25D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B79-4322-A42C-B66BB3B6C25D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A-FB79-4322-A42C-B66BB3B6C25D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fld id="{1778F95B-6F62-4E96-9850-CACD7D444924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FB79-4322-A42C-B66BB3B6C25D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C-FB79-4322-A42C-B66BB3B6C25D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D-FB79-4322-A42C-B66BB3B6C25D}"/>
                </c:ext>
              </c:extLst>
            </c:dLbl>
            <c:dLbl>
              <c:idx val="14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E-FB79-4322-A42C-B66BB3B6C25D}"/>
                </c:ext>
              </c:extLst>
            </c:dLbl>
            <c:dLbl>
              <c:idx val="15"/>
              <c:tx>
                <c:rich>
                  <a:bodyPr/>
                  <a:lstStyle/>
                  <a:p>
                    <a:fld id="{3729C978-5741-49B4-AA8A-DCC78E81B22D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FB79-4322-A42C-B66BB3B6C25D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FB79-4322-A42C-B66BB3B6C25D}"/>
                </c:ext>
              </c:extLst>
            </c:dLbl>
            <c:dLbl>
              <c:idx val="17"/>
              <c:tx>
                <c:rich>
                  <a:bodyPr/>
                  <a:lstStyle/>
                  <a:p>
                    <a:fld id="{298C0D4F-0CDE-40F7-9FF6-62D08D706223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FB79-4322-A42C-B66BB3B6C25D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FB79-4322-A42C-B66BB3B6C25D}"/>
                </c:ext>
              </c:extLst>
            </c:dLbl>
            <c:dLbl>
              <c:idx val="19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3-FB79-4322-A42C-B66BB3B6C25D}"/>
                </c:ext>
              </c:extLst>
            </c:dLbl>
            <c:dLbl>
              <c:idx val="20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4-FB79-4322-A42C-B66BB3B6C25D}"/>
                </c:ext>
              </c:extLst>
            </c:dLbl>
            <c:dLbl>
              <c:idx val="21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5-FB79-4322-A42C-B66BB3B6C25D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FB79-4322-A42C-B66BB3B6C25D}"/>
                </c:ext>
              </c:extLst>
            </c:dLbl>
            <c:dLbl>
              <c:idx val="23"/>
              <c:tx>
                <c:rich>
                  <a:bodyPr/>
                  <a:lstStyle/>
                  <a:p>
                    <a:fld id="{0F5259E1-7D74-4EAE-BC36-A2BE41D4A6C5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7-FB79-4322-A42C-B66BB3B6C25D}"/>
                </c:ext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FB79-4322-A42C-B66BB3B6C25D}"/>
                </c:ext>
              </c:extLst>
            </c:dLbl>
            <c:dLbl>
              <c:idx val="25"/>
              <c:tx>
                <c:rich>
                  <a:bodyPr/>
                  <a:lstStyle/>
                  <a:p>
                    <a:fld id="{8323E835-4076-4D7F-A392-EEDE9EEE1FBD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9-FB79-4322-A42C-B66BB3B6C25D}"/>
                </c:ext>
              </c:extLst>
            </c:dLbl>
            <c:dLbl>
              <c:idx val="26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A-FB79-4322-A42C-B66BB3B6C25D}"/>
                </c:ext>
              </c:extLst>
            </c:dLbl>
            <c:dLbl>
              <c:idx val="2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FB79-4322-A42C-B66BB3B6C25D}"/>
                </c:ext>
              </c:extLst>
            </c:dLbl>
            <c:dLbl>
              <c:idx val="28"/>
              <c:layout>
                <c:manualLayout>
                  <c:x val="-0.16017401322680072"/>
                  <c:y val="-5.6980932361563513E-2"/>
                </c:manualLayout>
              </c:layout>
              <c:tx>
                <c:rich>
                  <a:bodyPr/>
                  <a:lstStyle/>
                  <a:p>
                    <a:fld id="{42B6F05F-DF17-471E-B4AB-8FB412C212DC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C-FB79-4322-A42C-B66BB3B6C25D}"/>
                </c:ext>
              </c:extLst>
            </c:dLbl>
            <c:dLbl>
              <c:idx val="29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D-FB79-4322-A42C-B66BB3B6C25D}"/>
                </c:ext>
              </c:extLst>
            </c:dLbl>
            <c:dLbl>
              <c:idx val="30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E-FB79-4322-A42C-B66BB3B6C25D}"/>
                </c:ext>
              </c:extLst>
            </c:dLbl>
            <c:dLbl>
              <c:idx val="31"/>
              <c:tx>
                <c:rich>
                  <a:bodyPr/>
                  <a:lstStyle/>
                  <a:p>
                    <a:fld id="{C3FD16E3-9861-4498-8564-F1C794BB01CB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F-FB79-4322-A42C-B66BB3B6C25D}"/>
                </c:ext>
              </c:extLst>
            </c:dLbl>
            <c:dLbl>
              <c:idx val="32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0-FB79-4322-A42C-B66BB3B6C25D}"/>
                </c:ext>
              </c:extLst>
            </c:dLbl>
            <c:dLbl>
              <c:idx val="33"/>
              <c:tx>
                <c:rich>
                  <a:bodyPr/>
                  <a:lstStyle/>
                  <a:p>
                    <a:fld id="{AA98E76F-57CB-49F6-A598-A5B0B8D22AC7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1-FB79-4322-A42C-B66BB3B6C25D}"/>
                </c:ext>
              </c:extLst>
            </c:dLbl>
            <c:dLbl>
              <c:idx val="34"/>
              <c:tx>
                <c:rich>
                  <a:bodyPr/>
                  <a:lstStyle/>
                  <a:p>
                    <a:fld id="{EEDB5D52-99DA-4220-A117-7F91BF2E68B2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2-FB79-4322-A42C-B66BB3B6C25D}"/>
                </c:ext>
              </c:extLst>
            </c:dLbl>
            <c:dLbl>
              <c:idx val="35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3-FB79-4322-A42C-B66BB3B6C25D}"/>
                </c:ext>
              </c:extLst>
            </c:dLbl>
            <c:dLbl>
              <c:idx val="36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4-FB79-4322-A42C-B66BB3B6C25D}"/>
                </c:ext>
              </c:extLst>
            </c:dLbl>
            <c:dLbl>
              <c:idx val="37"/>
              <c:tx>
                <c:rich>
                  <a:bodyPr/>
                  <a:lstStyle/>
                  <a:p>
                    <a:fld id="{241D3235-19EC-45C5-BCCA-75236902F2B0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5-FB79-4322-A42C-B66BB3B6C25D}"/>
                </c:ext>
              </c:extLst>
            </c:dLbl>
            <c:dLbl>
              <c:idx val="38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6-FB79-4322-A42C-B66BB3B6C25D}"/>
                </c:ext>
              </c:extLst>
            </c:dLbl>
            <c:dLbl>
              <c:idx val="39"/>
              <c:tx>
                <c:rich>
                  <a:bodyPr/>
                  <a:lstStyle/>
                  <a:p>
                    <a:fld id="{29F09CD5-1825-4F48-888A-47175EC31B65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7-FB79-4322-A42C-B66BB3B6C25D}"/>
                </c:ext>
              </c:extLst>
            </c:dLbl>
            <c:dLbl>
              <c:idx val="40"/>
              <c:tx>
                <c:rich>
                  <a:bodyPr/>
                  <a:lstStyle/>
                  <a:p>
                    <a:fld id="{EA27F14E-C41E-4675-99EE-14743CC1F163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8-FB79-4322-A42C-B66BB3B6C25D}"/>
                </c:ext>
              </c:extLst>
            </c:dLbl>
            <c:dLbl>
              <c:idx val="41"/>
              <c:tx>
                <c:rich>
                  <a:bodyPr/>
                  <a:lstStyle/>
                  <a:p>
                    <a:fld id="{41526F4E-2054-4127-B46B-80E372AEF932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9-FB79-4322-A42C-B66BB3B6C25D}"/>
                </c:ext>
              </c:extLst>
            </c:dLbl>
            <c:dLbl>
              <c:idx val="42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A-FB79-4322-A42C-B66BB3B6C25D}"/>
                </c:ext>
              </c:extLst>
            </c:dLbl>
            <c:dLbl>
              <c:idx val="43"/>
              <c:tx>
                <c:rich>
                  <a:bodyPr/>
                  <a:lstStyle/>
                  <a:p>
                    <a:fld id="{BCCBC5BE-0C12-4B30-AE2D-F9B64D9B0C90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B-FB79-4322-A42C-B66BB3B6C25D}"/>
                </c:ext>
              </c:extLst>
            </c:dLbl>
            <c:dLbl>
              <c:idx val="44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C-FB79-4322-A42C-B66BB3B6C25D}"/>
                </c:ext>
              </c:extLst>
            </c:dLbl>
            <c:dLbl>
              <c:idx val="45"/>
              <c:tx>
                <c:rich>
                  <a:bodyPr/>
                  <a:lstStyle/>
                  <a:p>
                    <a:fld id="{54CD138F-2033-4419-8B2E-9127734EA524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D-FB79-4322-A42C-B66BB3B6C25D}"/>
                </c:ext>
              </c:extLst>
            </c:dLbl>
            <c:dLbl>
              <c:idx val="46"/>
              <c:tx>
                <c:rich>
                  <a:bodyPr/>
                  <a:lstStyle/>
                  <a:p>
                    <a:fld id="{D97FF80F-24CD-4AE4-8393-DB95E1276527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E-FB79-4322-A42C-B66BB3B6C25D}"/>
                </c:ext>
              </c:extLst>
            </c:dLbl>
            <c:dLbl>
              <c:idx val="47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F-FB79-4322-A42C-B66BB3B6C25D}"/>
                </c:ext>
              </c:extLst>
            </c:dLbl>
            <c:dLbl>
              <c:idx val="48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0-FB79-4322-A42C-B66BB3B6C25D}"/>
                </c:ext>
              </c:extLst>
            </c:dLbl>
            <c:dLbl>
              <c:idx val="49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1-FB79-4322-A42C-B66BB3B6C25D}"/>
                </c:ext>
              </c:extLst>
            </c:dLbl>
            <c:dLbl>
              <c:idx val="5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2-FB79-4322-A42C-B66BB3B6C25D}"/>
                </c:ext>
              </c:extLst>
            </c:dLbl>
            <c:dLbl>
              <c:idx val="5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3-FB79-4322-A42C-B66BB3B6C25D}"/>
                </c:ext>
              </c:extLst>
            </c:dLbl>
            <c:dLbl>
              <c:idx val="52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4-FB79-4322-A42C-B66BB3B6C25D}"/>
                </c:ext>
              </c:extLst>
            </c:dLbl>
            <c:dLbl>
              <c:idx val="53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5-FB79-4322-A42C-B66BB3B6C25D}"/>
                </c:ext>
              </c:extLst>
            </c:dLbl>
            <c:dLbl>
              <c:idx val="54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6-FB79-4322-A42C-B66BB3B6C25D}"/>
                </c:ext>
              </c:extLst>
            </c:dLbl>
            <c:dLbl>
              <c:idx val="55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7-FB79-4322-A42C-B66BB3B6C25D}"/>
                </c:ext>
              </c:extLst>
            </c:dLbl>
            <c:dLbl>
              <c:idx val="56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8-FB79-4322-A42C-B66BB3B6C25D}"/>
                </c:ext>
              </c:extLst>
            </c:dLbl>
            <c:dLbl>
              <c:idx val="57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9-FB79-4322-A42C-B66BB3B6C25D}"/>
                </c:ext>
              </c:extLst>
            </c:dLbl>
            <c:dLbl>
              <c:idx val="58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A-FB79-4322-A42C-B66BB3B6C25D}"/>
                </c:ext>
              </c:extLst>
            </c:dLbl>
            <c:dLbl>
              <c:idx val="59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B-FB79-4322-A42C-B66BB3B6C25D}"/>
                </c:ext>
              </c:extLst>
            </c:dLbl>
            <c:dLbl>
              <c:idx val="60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C-FB79-4322-A42C-B66BB3B6C25D}"/>
                </c:ext>
              </c:extLst>
            </c:dLbl>
            <c:dLbl>
              <c:idx val="61"/>
              <c:tx>
                <c:rich>
                  <a:bodyPr/>
                  <a:lstStyle/>
                  <a:p>
                    <a:fld id="{8C8E3EF9-0132-42A6-A6F5-E86F3DD3FE60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3D-FB79-4322-A42C-B66BB3B6C25D}"/>
                </c:ext>
              </c:extLst>
            </c:dLbl>
            <c:dLbl>
              <c:idx val="62"/>
              <c:tx>
                <c:rich>
                  <a:bodyPr/>
                  <a:lstStyle/>
                  <a:p>
                    <a:fld id="{E755E81E-B856-4F1F-B203-5C9025B61508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3E-FB79-4322-A42C-B66BB3B6C25D}"/>
                </c:ext>
              </c:extLst>
            </c:dLbl>
            <c:dLbl>
              <c:idx val="63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F-FB79-4322-A42C-B66BB3B6C25D}"/>
                </c:ext>
              </c:extLst>
            </c:dLbl>
            <c:dLbl>
              <c:idx val="64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40-FB79-4322-A42C-B66BB3B6C25D}"/>
                </c:ext>
              </c:extLst>
            </c:dLbl>
            <c:dLbl>
              <c:idx val="65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41-FB79-4322-A42C-B66BB3B6C25D}"/>
                </c:ext>
              </c:extLst>
            </c:dLbl>
            <c:dLbl>
              <c:idx val="66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42-FB79-4322-A42C-B66BB3B6C25D}"/>
                </c:ext>
              </c:extLst>
            </c:dLbl>
            <c:dLbl>
              <c:idx val="67"/>
              <c:tx>
                <c:rich>
                  <a:bodyPr/>
                  <a:lstStyle/>
                  <a:p>
                    <a:fld id="{DB882CBF-C8B2-4CEE-9D70-8DA6E31526F6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43-FB79-4322-A42C-B66BB3B6C25D}"/>
                </c:ext>
              </c:extLst>
            </c:dLbl>
            <c:dLbl>
              <c:idx val="6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4-FB79-4322-A42C-B66BB3B6C25D}"/>
                </c:ext>
              </c:extLst>
            </c:dLbl>
            <c:dLbl>
              <c:idx val="69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45-FB79-4322-A42C-B66BB3B6C25D}"/>
                </c:ext>
              </c:extLst>
            </c:dLbl>
            <c:dLbl>
              <c:idx val="70"/>
              <c:tx>
                <c:rich>
                  <a:bodyPr/>
                  <a:lstStyle/>
                  <a:p>
                    <a:fld id="{2DDC81A8-1298-4F7B-9B17-390AA1748110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46-FB79-4322-A42C-B66BB3B6C25D}"/>
                </c:ext>
              </c:extLst>
            </c:dLbl>
            <c:dLbl>
              <c:idx val="7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7-FB79-4322-A42C-B66BB3B6C25D}"/>
                </c:ext>
              </c:extLst>
            </c:dLbl>
            <c:dLbl>
              <c:idx val="72"/>
              <c:tx>
                <c:rich>
                  <a:bodyPr/>
                  <a:lstStyle/>
                  <a:p>
                    <a:fld id="{D5521529-9633-4617-A92E-545CC51C1DC1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48-FB79-4322-A42C-B66BB3B6C25D}"/>
                </c:ext>
              </c:extLst>
            </c:dLbl>
            <c:dLbl>
              <c:idx val="7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9-FB79-4322-A42C-B66BB3B6C25D}"/>
                </c:ext>
              </c:extLst>
            </c:dLbl>
            <c:dLbl>
              <c:idx val="74"/>
              <c:tx>
                <c:rich>
                  <a:bodyPr/>
                  <a:lstStyle/>
                  <a:p>
                    <a:fld id="{70DA4A12-0859-4E3E-8DF3-CC89BD2BFC04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4A-FB79-4322-A42C-B66BB3B6C25D}"/>
                </c:ext>
              </c:extLst>
            </c:dLbl>
            <c:dLbl>
              <c:idx val="7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B-FB79-4322-A42C-B66BB3B6C25D}"/>
                </c:ext>
              </c:extLst>
            </c:dLbl>
            <c:dLbl>
              <c:idx val="76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4C-FB79-4322-A42C-B66BB3B6C25D}"/>
                </c:ext>
              </c:extLst>
            </c:dLbl>
            <c:dLbl>
              <c:idx val="77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4D-FB79-4322-A42C-B66BB3B6C25D}"/>
                </c:ext>
              </c:extLst>
            </c:dLbl>
            <c:dLbl>
              <c:idx val="78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4E-FB79-4322-A42C-B66BB3B6C25D}"/>
                </c:ext>
              </c:extLst>
            </c:dLbl>
            <c:dLbl>
              <c:idx val="79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4F-FB79-4322-A42C-B66BB3B6C25D}"/>
                </c:ext>
              </c:extLst>
            </c:dLbl>
            <c:dLbl>
              <c:idx val="80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50-FB79-4322-A42C-B66BB3B6C25D}"/>
                </c:ext>
              </c:extLst>
            </c:dLbl>
            <c:dLbl>
              <c:idx val="81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51-FB79-4322-A42C-B66BB3B6C25D}"/>
                </c:ext>
              </c:extLst>
            </c:dLbl>
            <c:dLbl>
              <c:idx val="82"/>
              <c:tx>
                <c:rich>
                  <a:bodyPr/>
                  <a:lstStyle/>
                  <a:p>
                    <a:fld id="{CC5BE0DE-6F67-462C-8D29-DD7BFC7AC539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52-FB79-4322-A42C-B66BB3B6C25D}"/>
                </c:ext>
              </c:extLst>
            </c:dLbl>
            <c:dLbl>
              <c:idx val="83"/>
              <c:tx>
                <c:rich>
                  <a:bodyPr/>
                  <a:lstStyle/>
                  <a:p>
                    <a:fld id="{9BBAB01F-C06A-4CC4-902D-D056AA12828A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53-FB79-4322-A42C-B66BB3B6C25D}"/>
                </c:ext>
              </c:extLst>
            </c:dLbl>
            <c:dLbl>
              <c:idx val="84"/>
              <c:tx>
                <c:rich>
                  <a:bodyPr/>
                  <a:lstStyle/>
                  <a:p>
                    <a:fld id="{BB149E7C-62CB-4B3D-A21E-2F42A33BF5F5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54-FB79-4322-A42C-B66BB3B6C25D}"/>
                </c:ext>
              </c:extLst>
            </c:dLbl>
            <c:dLbl>
              <c:idx val="8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5-FB79-4322-A42C-B66BB3B6C25D}"/>
                </c:ext>
              </c:extLst>
            </c:dLbl>
            <c:dLbl>
              <c:idx val="86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56-FB79-4322-A42C-B66BB3B6C25D}"/>
                </c:ext>
              </c:extLst>
            </c:dLbl>
            <c:dLbl>
              <c:idx val="87"/>
              <c:tx>
                <c:rich>
                  <a:bodyPr/>
                  <a:lstStyle/>
                  <a:p>
                    <a:fld id="{EE04C9CA-3E90-4219-90A0-AEB0C4D6D4F9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57-FB79-4322-A42C-B66BB3B6C25D}"/>
                </c:ext>
              </c:extLst>
            </c:dLbl>
            <c:dLbl>
              <c:idx val="88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58-FB79-4322-A42C-B66BB3B6C25D}"/>
                </c:ext>
              </c:extLst>
            </c:dLbl>
            <c:dLbl>
              <c:idx val="89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59-FB79-4322-A42C-B66BB3B6C25D}"/>
                </c:ext>
              </c:extLst>
            </c:dLbl>
            <c:dLbl>
              <c:idx val="90"/>
              <c:tx>
                <c:rich>
                  <a:bodyPr/>
                  <a:lstStyle/>
                  <a:p>
                    <a:fld id="{4250B361-BBB8-416C-9634-1FBBE08FFE1F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5A-FB79-4322-A42C-B66BB3B6C25D}"/>
                </c:ext>
              </c:extLst>
            </c:dLbl>
            <c:dLbl>
              <c:idx val="91"/>
              <c:tx>
                <c:rich>
                  <a:bodyPr/>
                  <a:lstStyle/>
                  <a:p>
                    <a:fld id="{7FAD0F6A-B23A-4770-B610-E61205E2FD91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5B-FB79-4322-A42C-B66BB3B6C25D}"/>
                </c:ext>
              </c:extLst>
            </c:dLbl>
            <c:dLbl>
              <c:idx val="92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5C-FB79-4322-A42C-B66BB3B6C25D}"/>
                </c:ext>
              </c:extLst>
            </c:dLbl>
            <c:dLbl>
              <c:idx val="93"/>
              <c:tx>
                <c:rich>
                  <a:bodyPr/>
                  <a:lstStyle/>
                  <a:p>
                    <a:fld id="{6C36E2EF-96FC-4F82-B3C5-748DD166FC87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5D-FB79-4322-A42C-B66BB3B6C25D}"/>
                </c:ext>
              </c:extLst>
            </c:dLbl>
            <c:dLbl>
              <c:idx val="94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5E-FB79-4322-A42C-B66BB3B6C25D}"/>
                </c:ext>
              </c:extLst>
            </c:dLbl>
            <c:dLbl>
              <c:idx val="95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5F-FB79-4322-A42C-B66BB3B6C25D}"/>
                </c:ext>
              </c:extLst>
            </c:dLbl>
            <c:dLbl>
              <c:idx val="96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60-FB79-4322-A42C-B66BB3B6C25D}"/>
                </c:ext>
              </c:extLst>
            </c:dLbl>
            <c:dLbl>
              <c:idx val="97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61-FB79-4322-A42C-B66BB3B6C25D}"/>
                </c:ext>
              </c:extLst>
            </c:dLbl>
            <c:dLbl>
              <c:idx val="98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62-FB79-4322-A42C-B66BB3B6C25D}"/>
                </c:ext>
              </c:extLst>
            </c:dLbl>
            <c:dLbl>
              <c:idx val="99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63-FB79-4322-A42C-B66BB3B6C25D}"/>
                </c:ext>
              </c:extLst>
            </c:dLbl>
            <c:dLbl>
              <c:idx val="100"/>
              <c:tx>
                <c:rich>
                  <a:bodyPr/>
                  <a:lstStyle/>
                  <a:p>
                    <a:fld id="{8D6E3C08-F5D2-412B-9BA3-562E40F48E0F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64-FB79-4322-A42C-B66BB3B6C25D}"/>
                </c:ext>
              </c:extLst>
            </c:dLbl>
            <c:dLbl>
              <c:idx val="101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65-FB79-4322-A42C-B66BB3B6C25D}"/>
                </c:ext>
              </c:extLst>
            </c:dLbl>
            <c:dLbl>
              <c:idx val="102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66-FB79-4322-A42C-B66BB3B6C25D}"/>
                </c:ext>
              </c:extLst>
            </c:dLbl>
            <c:dLbl>
              <c:idx val="103"/>
              <c:tx>
                <c:rich>
                  <a:bodyPr/>
                  <a:lstStyle/>
                  <a:p>
                    <a:fld id="{A759AEB5-E533-4DCC-B84B-2F9199410430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67-FB79-4322-A42C-B66BB3B6C25D}"/>
                </c:ext>
              </c:extLst>
            </c:dLbl>
            <c:dLbl>
              <c:idx val="104"/>
              <c:tx>
                <c:rich>
                  <a:bodyPr/>
                  <a:lstStyle/>
                  <a:p>
                    <a:fld id="{17660930-701E-4486-AA33-473B820AD3A3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68-FB79-4322-A42C-B66BB3B6C25D}"/>
                </c:ext>
              </c:extLst>
            </c:dLbl>
            <c:dLbl>
              <c:idx val="105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69-FB79-4322-A42C-B66BB3B6C25D}"/>
                </c:ext>
              </c:extLst>
            </c:dLbl>
            <c:dLbl>
              <c:idx val="106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6A-FB79-4322-A42C-B66BB3B6C25D}"/>
                </c:ext>
              </c:extLst>
            </c:dLbl>
            <c:dLbl>
              <c:idx val="107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6B-FB79-4322-A42C-B66BB3B6C25D}"/>
                </c:ext>
              </c:extLst>
            </c:dLbl>
            <c:dLbl>
              <c:idx val="10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C-FB79-4322-A42C-B66BB3B6C25D}"/>
                </c:ext>
              </c:extLst>
            </c:dLbl>
            <c:dLbl>
              <c:idx val="109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6D-FB79-4322-A42C-B66BB3B6C25D}"/>
                </c:ext>
              </c:extLst>
            </c:dLbl>
            <c:dLbl>
              <c:idx val="110"/>
              <c:layout>
                <c:manualLayout>
                  <c:x val="-0.22466873148397526"/>
                  <c:y val="-0.11090852079389597"/>
                </c:manualLayout>
              </c:layout>
              <c:tx>
                <c:rich>
                  <a:bodyPr/>
                  <a:lstStyle/>
                  <a:p>
                    <a:fld id="{F55BBFC3-D47B-4F88-80B3-F3E26065790E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6E-FB79-4322-A42C-B66BB3B6C25D}"/>
                </c:ext>
              </c:extLst>
            </c:dLbl>
            <c:dLbl>
              <c:idx val="111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6F-FB79-4322-A42C-B66BB3B6C25D}"/>
                </c:ext>
              </c:extLst>
            </c:dLbl>
            <c:dLbl>
              <c:idx val="112"/>
              <c:tx>
                <c:rich>
                  <a:bodyPr/>
                  <a:lstStyle/>
                  <a:p>
                    <a:fld id="{80A3C381-ED25-4B93-804C-1B01E9641CD6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70-FB79-4322-A42C-B66BB3B6C25D}"/>
                </c:ext>
              </c:extLst>
            </c:dLbl>
            <c:dLbl>
              <c:idx val="113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71-FB79-4322-A42C-B66BB3B6C25D}"/>
                </c:ext>
              </c:extLst>
            </c:dLbl>
            <c:dLbl>
              <c:idx val="114"/>
              <c:tx>
                <c:rich>
                  <a:bodyPr/>
                  <a:lstStyle/>
                  <a:p>
                    <a:fld id="{26744A17-5D45-4D3B-A422-7C18CB5AC809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72-FB79-4322-A42C-B66BB3B6C25D}"/>
                </c:ext>
              </c:extLst>
            </c:dLbl>
            <c:dLbl>
              <c:idx val="115"/>
              <c:tx>
                <c:rich>
                  <a:bodyPr/>
                  <a:lstStyle/>
                  <a:p>
                    <a:fld id="{E70E99B7-13B9-4623-87E1-7A7E47A907FF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73-FB79-4322-A42C-B66BB3B6C25D}"/>
                </c:ext>
              </c:extLst>
            </c:dLbl>
            <c:dLbl>
              <c:idx val="116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74-FB79-4322-A42C-B66BB3B6C25D}"/>
                </c:ext>
              </c:extLst>
            </c:dLbl>
            <c:dLbl>
              <c:idx val="117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75-FB79-4322-A42C-B66BB3B6C25D}"/>
                </c:ext>
              </c:extLst>
            </c:dLbl>
            <c:dLbl>
              <c:idx val="118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76-FB79-4322-A42C-B66BB3B6C25D}"/>
                </c:ext>
              </c:extLst>
            </c:dLbl>
            <c:dLbl>
              <c:idx val="119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77-FB79-4322-A42C-B66BB3B6C25D}"/>
                </c:ext>
              </c:extLst>
            </c:dLbl>
            <c:dLbl>
              <c:idx val="120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78-FB79-4322-A42C-B66BB3B6C25D}"/>
                </c:ext>
              </c:extLst>
            </c:dLbl>
            <c:dLbl>
              <c:idx val="121"/>
              <c:tx>
                <c:rich>
                  <a:bodyPr/>
                  <a:lstStyle/>
                  <a:p>
                    <a:fld id="{8A6A4F1B-6CE5-4E6E-B3CA-094BCF44F7EA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79-FB79-4322-A42C-B66BB3B6C25D}"/>
                </c:ext>
              </c:extLst>
            </c:dLbl>
            <c:dLbl>
              <c:idx val="122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7A-FB79-4322-A42C-B66BB3B6C25D}"/>
                </c:ext>
              </c:extLst>
            </c:dLbl>
            <c:dLbl>
              <c:idx val="123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7B-FB79-4322-A42C-B66BB3B6C25D}"/>
                </c:ext>
              </c:extLst>
            </c:dLbl>
            <c:dLbl>
              <c:idx val="124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7C-FB79-4322-A42C-B66BB3B6C25D}"/>
                </c:ext>
              </c:extLst>
            </c:dLbl>
            <c:dLbl>
              <c:idx val="125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7D-FB79-4322-A42C-B66BB3B6C25D}"/>
                </c:ext>
              </c:extLst>
            </c:dLbl>
            <c:dLbl>
              <c:idx val="126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7E-FB79-4322-A42C-B66BB3B6C25D}"/>
                </c:ext>
              </c:extLst>
            </c:dLbl>
            <c:dLbl>
              <c:idx val="127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7F-FB79-4322-A42C-B66BB3B6C25D}"/>
                </c:ext>
              </c:extLst>
            </c:dLbl>
            <c:dLbl>
              <c:idx val="128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80-FB79-4322-A42C-B66BB3B6C25D}"/>
                </c:ext>
              </c:extLst>
            </c:dLbl>
            <c:dLbl>
              <c:idx val="129"/>
              <c:tx>
                <c:rich>
                  <a:bodyPr/>
                  <a:lstStyle/>
                  <a:p>
                    <a:fld id="{76EDAFD9-FB6B-4CFB-AC0D-69EB707741C2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81-FB79-4322-A42C-B66BB3B6C25D}"/>
                </c:ext>
              </c:extLst>
            </c:dLbl>
            <c:dLbl>
              <c:idx val="130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82-FB79-4322-A42C-B66BB3B6C25D}"/>
                </c:ext>
              </c:extLst>
            </c:dLbl>
            <c:dLbl>
              <c:idx val="131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83-FB79-4322-A42C-B66BB3B6C25D}"/>
                </c:ext>
              </c:extLst>
            </c:dLbl>
            <c:dLbl>
              <c:idx val="132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84-FB79-4322-A42C-B66BB3B6C25D}"/>
                </c:ext>
              </c:extLst>
            </c:dLbl>
            <c:dLbl>
              <c:idx val="133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85-FB79-4322-A42C-B66BB3B6C25D}"/>
                </c:ext>
              </c:extLst>
            </c:dLbl>
            <c:dLbl>
              <c:idx val="134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86-FB79-4322-A42C-B66BB3B6C25D}"/>
                </c:ext>
              </c:extLst>
            </c:dLbl>
            <c:dLbl>
              <c:idx val="135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87-FB79-4322-A42C-B66BB3B6C25D}"/>
                </c:ext>
              </c:extLst>
            </c:dLbl>
            <c:dLbl>
              <c:idx val="136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88-FB79-4322-A42C-B66BB3B6C25D}"/>
                </c:ext>
              </c:extLst>
            </c:dLbl>
            <c:dLbl>
              <c:idx val="137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89-FB79-4322-A42C-B66BB3B6C25D}"/>
                </c:ext>
              </c:extLst>
            </c:dLbl>
            <c:dLbl>
              <c:idx val="138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8A-FB79-4322-A42C-B66BB3B6C25D}"/>
                </c:ext>
              </c:extLst>
            </c:dLbl>
            <c:dLbl>
              <c:idx val="139"/>
              <c:tx>
                <c:rich>
                  <a:bodyPr/>
                  <a:lstStyle/>
                  <a:p>
                    <a:fld id="{DA256AFB-AA9F-488F-9F7D-285A99C4F04D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8B-FB79-4322-A42C-B66BB3B6C25D}"/>
                </c:ext>
              </c:extLst>
            </c:dLbl>
            <c:dLbl>
              <c:idx val="140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8C-FB79-4322-A42C-B66BB3B6C25D}"/>
                </c:ext>
              </c:extLst>
            </c:dLbl>
            <c:dLbl>
              <c:idx val="141"/>
              <c:tx>
                <c:rich>
                  <a:bodyPr/>
                  <a:lstStyle/>
                  <a:p>
                    <a:fld id="{4182A7EF-236D-47E1-B9F8-A667312E9602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8D-FB79-4322-A42C-B66BB3B6C25D}"/>
                </c:ext>
              </c:extLst>
            </c:dLbl>
            <c:dLbl>
              <c:idx val="142"/>
              <c:tx>
                <c:rich>
                  <a:bodyPr/>
                  <a:lstStyle/>
                  <a:p>
                    <a:fld id="{6A46D529-57D3-4E9E-9A92-4969757CAECD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8E-FB79-4322-A42C-B66BB3B6C25D}"/>
                </c:ext>
              </c:extLst>
            </c:dLbl>
            <c:dLbl>
              <c:idx val="143"/>
              <c:tx>
                <c:rich>
                  <a:bodyPr/>
                  <a:lstStyle/>
                  <a:p>
                    <a:fld id="{848BE577-98D4-44E3-B441-C4F3474E52FC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8F-FB79-4322-A42C-B66BB3B6C25D}"/>
                </c:ext>
              </c:extLst>
            </c:dLbl>
            <c:dLbl>
              <c:idx val="144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90-FB79-4322-A42C-B66BB3B6C25D}"/>
                </c:ext>
              </c:extLst>
            </c:dLbl>
            <c:dLbl>
              <c:idx val="145"/>
              <c:tx>
                <c:rich>
                  <a:bodyPr/>
                  <a:lstStyle/>
                  <a:p>
                    <a:fld id="{E4B8EA53-44F0-4B76-A20A-F25E878754B4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91-FB79-4322-A42C-B66BB3B6C25D}"/>
                </c:ext>
              </c:extLst>
            </c:dLbl>
            <c:dLbl>
              <c:idx val="146"/>
              <c:tx>
                <c:rich>
                  <a:bodyPr/>
                  <a:lstStyle/>
                  <a:p>
                    <a:fld id="{83757C4E-BC22-47E3-A14B-B8EBADE66660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92-FB79-4322-A42C-B66BB3B6C25D}"/>
                </c:ext>
              </c:extLst>
            </c:dLbl>
            <c:dLbl>
              <c:idx val="147"/>
              <c:tx>
                <c:rich>
                  <a:bodyPr/>
                  <a:lstStyle/>
                  <a:p>
                    <a:fld id="{61D6BD69-9623-4D73-AAE7-73E048ADB749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93-FB79-4322-A42C-B66BB3B6C25D}"/>
                </c:ext>
              </c:extLst>
            </c:dLbl>
            <c:dLbl>
              <c:idx val="148"/>
              <c:tx>
                <c:rich>
                  <a:bodyPr/>
                  <a:lstStyle/>
                  <a:p>
                    <a:fld id="{BE98DF39-FC8F-4176-A405-B0C85FDF3202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94-FB79-4322-A42C-B66BB3B6C25D}"/>
                </c:ext>
              </c:extLst>
            </c:dLbl>
            <c:dLbl>
              <c:idx val="149"/>
              <c:tx>
                <c:rich>
                  <a:bodyPr/>
                  <a:lstStyle/>
                  <a:p>
                    <a:fld id="{0FA011B5-1A2B-4F5B-84E4-252A491B071F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95-FB79-4322-A42C-B66BB3B6C25D}"/>
                </c:ext>
              </c:extLst>
            </c:dLbl>
            <c:dLbl>
              <c:idx val="150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96-FB79-4322-A42C-B66BB3B6C25D}"/>
                </c:ext>
              </c:extLst>
            </c:dLbl>
            <c:dLbl>
              <c:idx val="151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97-FB79-4322-A42C-B66BB3B6C25D}"/>
                </c:ext>
              </c:extLst>
            </c:dLbl>
            <c:dLbl>
              <c:idx val="152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98-FB79-4322-A42C-B66BB3B6C25D}"/>
                </c:ext>
              </c:extLst>
            </c:dLbl>
            <c:dLbl>
              <c:idx val="153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99-FB79-4322-A42C-B66BB3B6C25D}"/>
                </c:ext>
              </c:extLst>
            </c:dLbl>
            <c:dLbl>
              <c:idx val="154"/>
              <c:tx>
                <c:rich>
                  <a:bodyPr/>
                  <a:lstStyle/>
                  <a:p>
                    <a:fld id="{7404643C-5F44-429C-BD0F-6F1A7213EA1A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9A-FB79-4322-A42C-B66BB3B6C25D}"/>
                </c:ext>
              </c:extLst>
            </c:dLbl>
            <c:dLbl>
              <c:idx val="155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9B-FB79-4322-A42C-B66BB3B6C25D}"/>
                </c:ext>
              </c:extLst>
            </c:dLbl>
            <c:dLbl>
              <c:idx val="156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9C-FB79-4322-A42C-B66BB3B6C25D}"/>
                </c:ext>
              </c:extLst>
            </c:dLbl>
            <c:dLbl>
              <c:idx val="157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9D-FB79-4322-A42C-B66BB3B6C25D}"/>
                </c:ext>
              </c:extLst>
            </c:dLbl>
            <c:dLbl>
              <c:idx val="158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9E-FB79-4322-A42C-B66BB3B6C25D}"/>
                </c:ext>
              </c:extLst>
            </c:dLbl>
            <c:dLbl>
              <c:idx val="159"/>
              <c:tx>
                <c:rich>
                  <a:bodyPr/>
                  <a:lstStyle/>
                  <a:p>
                    <a:fld id="{0C9DFFDB-0BBC-48F9-9ADF-6FC2303A2DD2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9F-FB79-4322-A42C-B66BB3B6C25D}"/>
                </c:ext>
              </c:extLst>
            </c:dLbl>
            <c:dLbl>
              <c:idx val="160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A0-FB79-4322-A42C-B66BB3B6C25D}"/>
                </c:ext>
              </c:extLst>
            </c:dLbl>
            <c:dLbl>
              <c:idx val="161"/>
              <c:tx>
                <c:rich>
                  <a:bodyPr/>
                  <a:lstStyle/>
                  <a:p>
                    <a:fld id="{107E5F3F-FAF5-4F0E-88F8-C5540C214480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A1-FB79-4322-A42C-B66BB3B6C25D}"/>
                </c:ext>
              </c:extLst>
            </c:dLbl>
            <c:dLbl>
              <c:idx val="162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A2-FB79-4322-A42C-B66BB3B6C25D}"/>
                </c:ext>
              </c:extLst>
            </c:dLbl>
            <c:dLbl>
              <c:idx val="163"/>
              <c:tx>
                <c:rich>
                  <a:bodyPr/>
                  <a:lstStyle/>
                  <a:p>
                    <a:fld id="{2B3E9763-00D4-4D9B-BB17-25C2D73A4319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A3-FB79-4322-A42C-B66BB3B6C25D}"/>
                </c:ext>
              </c:extLst>
            </c:dLbl>
            <c:dLbl>
              <c:idx val="164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A4-FB79-4322-A42C-B66BB3B6C25D}"/>
                </c:ext>
              </c:extLst>
            </c:dLbl>
            <c:dLbl>
              <c:idx val="165"/>
              <c:tx>
                <c:rich>
                  <a:bodyPr/>
                  <a:lstStyle/>
                  <a:p>
                    <a:fld id="{3622B876-CA74-448C-93B5-B74D2776F9DC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A5-FB79-4322-A42C-B66BB3B6C25D}"/>
                </c:ext>
              </c:extLst>
            </c:dLbl>
            <c:dLbl>
              <c:idx val="166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A6-FB79-4322-A42C-B66BB3B6C25D}"/>
                </c:ext>
              </c:extLst>
            </c:dLbl>
            <c:dLbl>
              <c:idx val="167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A7-FB79-4322-A42C-B66BB3B6C25D}"/>
                </c:ext>
              </c:extLst>
            </c:dLbl>
            <c:dLbl>
              <c:idx val="168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A8-FB79-4322-A42C-B66BB3B6C25D}"/>
                </c:ext>
              </c:extLst>
            </c:dLbl>
            <c:dLbl>
              <c:idx val="169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A9-FB79-4322-A42C-B66BB3B6C25D}"/>
                </c:ext>
              </c:extLst>
            </c:dLbl>
            <c:dLbl>
              <c:idx val="170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AA-FB79-4322-A42C-B66BB3B6C25D}"/>
                </c:ext>
              </c:extLst>
            </c:dLbl>
            <c:dLbl>
              <c:idx val="171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AB-FB79-4322-A42C-B66BB3B6C25D}"/>
                </c:ext>
              </c:extLst>
            </c:dLbl>
            <c:dLbl>
              <c:idx val="172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AC-FB79-4322-A42C-B66BB3B6C25D}"/>
                </c:ext>
              </c:extLst>
            </c:dLbl>
            <c:dLbl>
              <c:idx val="173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AD-FB79-4322-A42C-B66BB3B6C25D}"/>
                </c:ext>
              </c:extLst>
            </c:dLbl>
            <c:dLbl>
              <c:idx val="174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AE-FB79-4322-A42C-B66BB3B6C25D}"/>
                </c:ext>
              </c:extLst>
            </c:dLbl>
            <c:dLbl>
              <c:idx val="175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AF-FB79-4322-A42C-B66BB3B6C25D}"/>
                </c:ext>
              </c:extLst>
            </c:dLbl>
            <c:dLbl>
              <c:idx val="176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B0-FB79-4322-A42C-B66BB3B6C25D}"/>
                </c:ext>
              </c:extLst>
            </c:dLbl>
            <c:dLbl>
              <c:idx val="177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B1-FB79-4322-A42C-B66BB3B6C25D}"/>
                </c:ext>
              </c:extLst>
            </c:dLbl>
            <c:dLbl>
              <c:idx val="178"/>
              <c:layout>
                <c:manualLayout>
                  <c:x val="-0.24473172337433047"/>
                  <c:y val="-0.21596219985433407"/>
                </c:manualLayout>
              </c:layout>
              <c:tx>
                <c:rich>
                  <a:bodyPr/>
                  <a:lstStyle/>
                  <a:p>
                    <a:fld id="{895D6769-0CAD-4BAA-A2B6-32726C5AAF7A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B2-FB79-4322-A42C-B66BB3B6C25D}"/>
                </c:ext>
              </c:extLst>
            </c:dLbl>
            <c:dLbl>
              <c:idx val="179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B3-FB79-4322-A42C-B66BB3B6C25D}"/>
                </c:ext>
              </c:extLst>
            </c:dLbl>
            <c:dLbl>
              <c:idx val="180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B4-FB79-4322-A42C-B66BB3B6C25D}"/>
                </c:ext>
              </c:extLst>
            </c:dLbl>
            <c:dLbl>
              <c:idx val="181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B5-FB79-4322-A42C-B66BB3B6C25D}"/>
                </c:ext>
              </c:extLst>
            </c:dLbl>
            <c:dLbl>
              <c:idx val="182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B6-FB79-4322-A42C-B66BB3B6C25D}"/>
                </c:ext>
              </c:extLst>
            </c:dLbl>
            <c:dLbl>
              <c:idx val="183"/>
              <c:tx>
                <c:rich>
                  <a:bodyPr/>
                  <a:lstStyle/>
                  <a:p>
                    <a:fld id="{B4EB4B13-8026-423D-8E3D-F972C944FA7C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B7-FB79-4322-A42C-B66BB3B6C25D}"/>
                </c:ext>
              </c:extLst>
            </c:dLbl>
            <c:dLbl>
              <c:idx val="184"/>
              <c:tx>
                <c:rich>
                  <a:bodyPr/>
                  <a:lstStyle/>
                  <a:p>
                    <a:fld id="{B1AC548A-0D86-4E9E-96BC-F3EF602321F6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B8-FB79-4322-A42C-B66BB3B6C25D}"/>
                </c:ext>
              </c:extLst>
            </c:dLbl>
            <c:dLbl>
              <c:idx val="185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B9-FB79-4322-A42C-B66BB3B6C25D}"/>
                </c:ext>
              </c:extLst>
            </c:dLbl>
            <c:dLbl>
              <c:idx val="186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BA-FB79-4322-A42C-B66BB3B6C25D}"/>
                </c:ext>
              </c:extLst>
            </c:dLbl>
            <c:dLbl>
              <c:idx val="187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BB-FB79-4322-A42C-B66BB3B6C25D}"/>
                </c:ext>
              </c:extLst>
            </c:dLbl>
            <c:dLbl>
              <c:idx val="188"/>
              <c:tx>
                <c:rich>
                  <a:bodyPr/>
                  <a:lstStyle/>
                  <a:p>
                    <a:fld id="{36B2A920-DCAB-452D-B0C8-85BCD46B0E95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BC-FB79-4322-A42C-B66BB3B6C25D}"/>
                </c:ext>
              </c:extLst>
            </c:dLbl>
            <c:dLbl>
              <c:idx val="189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BD-FB79-4322-A42C-B66BB3B6C25D}"/>
                </c:ext>
              </c:extLst>
            </c:dLbl>
            <c:dLbl>
              <c:idx val="190"/>
              <c:tx>
                <c:rich>
                  <a:bodyPr/>
                  <a:lstStyle/>
                  <a:p>
                    <a:fld id="{7F3F8B86-E69C-4882-AA93-987CE107F42C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BE-FB79-4322-A42C-B66BB3B6C25D}"/>
                </c:ext>
              </c:extLst>
            </c:dLbl>
            <c:dLbl>
              <c:idx val="191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BF-FB79-4322-A42C-B66BB3B6C25D}"/>
                </c:ext>
              </c:extLst>
            </c:dLbl>
            <c:dLbl>
              <c:idx val="192"/>
              <c:tx>
                <c:rich>
                  <a:bodyPr/>
                  <a:lstStyle/>
                  <a:p>
                    <a:fld id="{5B59C6C1-60EB-482B-91A4-E5DDA6704451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C0-FB79-4322-A42C-B66BB3B6C25D}"/>
                </c:ext>
              </c:extLst>
            </c:dLbl>
            <c:dLbl>
              <c:idx val="193"/>
              <c:tx>
                <c:rich>
                  <a:bodyPr/>
                  <a:lstStyle/>
                  <a:p>
                    <a:fld id="{822A98FE-EC2E-4F0F-BCB1-D5BC10D3384B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C1-FB79-4322-A42C-B66BB3B6C25D}"/>
                </c:ext>
              </c:extLst>
            </c:dLbl>
            <c:dLbl>
              <c:idx val="194"/>
              <c:tx>
                <c:rich>
                  <a:bodyPr/>
                  <a:lstStyle/>
                  <a:p>
                    <a:fld id="{C181DC42-E79D-4CCB-AD32-13D7AE5EE7DD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C2-FB79-4322-A42C-B66BB3B6C25D}"/>
                </c:ext>
              </c:extLst>
            </c:dLbl>
            <c:dLbl>
              <c:idx val="195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C3-FB79-4322-A42C-B66BB3B6C25D}"/>
                </c:ext>
              </c:extLst>
            </c:dLbl>
            <c:dLbl>
              <c:idx val="196"/>
              <c:tx>
                <c:rich>
                  <a:bodyPr/>
                  <a:lstStyle/>
                  <a:p>
                    <a:fld id="{E0F4F0DA-5343-4E9F-AEF3-BE80262608AD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C4-FB79-4322-A42C-B66BB3B6C25D}"/>
                </c:ext>
              </c:extLst>
            </c:dLbl>
            <c:dLbl>
              <c:idx val="197"/>
              <c:tx>
                <c:rich>
                  <a:bodyPr/>
                  <a:lstStyle/>
                  <a:p>
                    <a:fld id="{61C94C90-A920-4036-8A3C-E63DE87D2CFA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C5-FB79-4322-A42C-B66BB3B6C25D}"/>
                </c:ext>
              </c:extLst>
            </c:dLbl>
            <c:dLbl>
              <c:idx val="198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C6-FB79-4322-A42C-B66BB3B6C25D}"/>
                </c:ext>
              </c:extLst>
            </c:dLbl>
            <c:dLbl>
              <c:idx val="199"/>
              <c:tx>
                <c:rich>
                  <a:bodyPr/>
                  <a:lstStyle/>
                  <a:p>
                    <a:fld id="{828CF18F-F2BA-4505-B030-451C922E2589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C7-FB79-4322-A42C-B66BB3B6C25D}"/>
                </c:ext>
              </c:extLst>
            </c:dLbl>
            <c:dLbl>
              <c:idx val="200"/>
              <c:tx>
                <c:rich>
                  <a:bodyPr/>
                  <a:lstStyle/>
                  <a:p>
                    <a:fld id="{96E6D5E7-11BB-4F2E-891D-3CB5F056B0F0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C8-FB79-4322-A42C-B66BB3B6C25D}"/>
                </c:ext>
              </c:extLst>
            </c:dLbl>
            <c:dLbl>
              <c:idx val="201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C9-FB79-4322-A42C-B66BB3B6C25D}"/>
                </c:ext>
              </c:extLst>
            </c:dLbl>
            <c:dLbl>
              <c:idx val="202"/>
              <c:tx>
                <c:rich>
                  <a:bodyPr/>
                  <a:lstStyle/>
                  <a:p>
                    <a:fld id="{BB4282BD-40A2-432C-AD11-74EA06F5356C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CA-FB79-4322-A42C-B66BB3B6C25D}"/>
                </c:ext>
              </c:extLst>
            </c:dLbl>
            <c:dLbl>
              <c:idx val="203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CB-FB79-4322-A42C-B66BB3B6C25D}"/>
                </c:ext>
              </c:extLst>
            </c:dLbl>
            <c:dLbl>
              <c:idx val="204"/>
              <c:tx>
                <c:rich>
                  <a:bodyPr/>
                  <a:lstStyle/>
                  <a:p>
                    <a:fld id="{36BAE35A-14C1-4C0A-B87E-A06FAC96F42F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CC-FB79-4322-A42C-B66BB3B6C25D}"/>
                </c:ext>
              </c:extLst>
            </c:dLbl>
            <c:dLbl>
              <c:idx val="20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CD-FB79-4322-A42C-B66BB3B6C25D}"/>
                </c:ext>
              </c:extLst>
            </c:dLbl>
            <c:dLbl>
              <c:idx val="206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CE-FB79-4322-A42C-B66BB3B6C25D}"/>
                </c:ext>
              </c:extLst>
            </c:dLbl>
            <c:dLbl>
              <c:idx val="207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CF-FB79-4322-A42C-B66BB3B6C25D}"/>
                </c:ext>
              </c:extLst>
            </c:dLbl>
            <c:dLbl>
              <c:idx val="208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D0-FB79-4322-A42C-B66BB3B6C25D}"/>
                </c:ext>
              </c:extLst>
            </c:dLbl>
            <c:dLbl>
              <c:idx val="209"/>
              <c:tx>
                <c:rich>
                  <a:bodyPr/>
                  <a:lstStyle/>
                  <a:p>
                    <a:fld id="{33E4CC31-6E76-4B80-9B9E-83C887AEEA6E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D1-FB79-4322-A42C-B66BB3B6C25D}"/>
                </c:ext>
              </c:extLst>
            </c:dLbl>
            <c:dLbl>
              <c:idx val="210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D2-FB79-4322-A42C-B66BB3B6C25D}"/>
                </c:ext>
              </c:extLst>
            </c:dLbl>
            <c:dLbl>
              <c:idx val="211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D3-FB79-4322-A42C-B66BB3B6C25D}"/>
                </c:ext>
              </c:extLst>
            </c:dLbl>
            <c:dLbl>
              <c:idx val="212"/>
              <c:tx>
                <c:rich>
                  <a:bodyPr/>
                  <a:lstStyle/>
                  <a:p>
                    <a:fld id="{BA25EC5F-23E6-47EE-88C7-05CAFD1BF0AC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D4-FB79-4322-A42C-B66BB3B6C25D}"/>
                </c:ext>
              </c:extLst>
            </c:dLbl>
            <c:dLbl>
              <c:idx val="213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D5-FB79-4322-A42C-B66BB3B6C25D}"/>
                </c:ext>
              </c:extLst>
            </c:dLbl>
            <c:dLbl>
              <c:idx val="214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D6-FB79-4322-A42C-B66BB3B6C25D}"/>
                </c:ext>
              </c:extLst>
            </c:dLbl>
            <c:dLbl>
              <c:idx val="215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D7-FB79-4322-A42C-B66BB3B6C25D}"/>
                </c:ext>
              </c:extLst>
            </c:dLbl>
            <c:dLbl>
              <c:idx val="216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D8-FB79-4322-A42C-B66BB3B6C25D}"/>
                </c:ext>
              </c:extLst>
            </c:dLbl>
            <c:dLbl>
              <c:idx val="2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D9-FB79-4322-A42C-B66BB3B6C25D}"/>
                </c:ext>
              </c:extLst>
            </c:dLbl>
            <c:dLbl>
              <c:idx val="218"/>
              <c:tx>
                <c:rich>
                  <a:bodyPr/>
                  <a:lstStyle/>
                  <a:p>
                    <a:fld id="{731695DD-68C6-464C-ADF5-A7EDFCAAD606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DA-FB79-4322-A42C-B66BB3B6C25D}"/>
                </c:ext>
              </c:extLst>
            </c:dLbl>
            <c:dLbl>
              <c:idx val="219"/>
              <c:tx>
                <c:rich>
                  <a:bodyPr/>
                  <a:lstStyle/>
                  <a:p>
                    <a:fld id="{385B2F54-2F9A-41C6-80EE-29485A9AEF8B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DB-FB79-4322-A42C-B66BB3B6C25D}"/>
                </c:ext>
              </c:extLst>
            </c:dLbl>
            <c:dLbl>
              <c:idx val="220"/>
              <c:tx>
                <c:rich>
                  <a:bodyPr/>
                  <a:lstStyle/>
                  <a:p>
                    <a:fld id="{EDF03DA0-1D01-4981-9CAD-6C88E6A355F1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DC-FB79-4322-A42C-B66BB3B6C25D}"/>
                </c:ext>
              </c:extLst>
            </c:dLbl>
            <c:dLbl>
              <c:idx val="221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DD-FB79-4322-A42C-B66BB3B6C25D}"/>
                </c:ext>
              </c:extLst>
            </c:dLbl>
            <c:dLbl>
              <c:idx val="222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DE-FB79-4322-A42C-B66BB3B6C25D}"/>
                </c:ext>
              </c:extLst>
            </c:dLbl>
            <c:dLbl>
              <c:idx val="223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DF-FB79-4322-A42C-B66BB3B6C25D}"/>
                </c:ext>
              </c:extLst>
            </c:dLbl>
            <c:dLbl>
              <c:idx val="224"/>
              <c:tx>
                <c:rich>
                  <a:bodyPr/>
                  <a:lstStyle/>
                  <a:p>
                    <a:fld id="{EB1732C2-6A09-4B9D-B25F-332600C9DAD5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E0-FB79-4322-A42C-B66BB3B6C25D}"/>
                </c:ext>
              </c:extLst>
            </c:dLbl>
            <c:dLbl>
              <c:idx val="225"/>
              <c:tx>
                <c:rich>
                  <a:bodyPr/>
                  <a:lstStyle/>
                  <a:p>
                    <a:fld id="{B6256306-DD1C-442B-AC64-1C8E8463BAAC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E1-FB79-4322-A42C-B66BB3B6C25D}"/>
                </c:ext>
              </c:extLst>
            </c:dLbl>
            <c:dLbl>
              <c:idx val="226"/>
              <c:tx>
                <c:rich>
                  <a:bodyPr/>
                  <a:lstStyle/>
                  <a:p>
                    <a:fld id="{D60418C3-B29D-4684-B9FB-6AF3D5F786A8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E2-FB79-4322-A42C-B66BB3B6C25D}"/>
                </c:ext>
              </c:extLst>
            </c:dLbl>
            <c:dLbl>
              <c:idx val="227"/>
              <c:tx>
                <c:rich>
                  <a:bodyPr/>
                  <a:lstStyle/>
                  <a:p>
                    <a:fld id="{85BEE97B-DE2E-4F38-9A39-D499AA015E25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E3-FB79-4322-A42C-B66BB3B6C25D}"/>
                </c:ext>
              </c:extLst>
            </c:dLbl>
            <c:dLbl>
              <c:idx val="228"/>
              <c:tx>
                <c:rich>
                  <a:bodyPr/>
                  <a:lstStyle/>
                  <a:p>
                    <a:fld id="{CCCA74AE-9D34-4B16-AC74-A26014C82736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E4-FB79-4322-A42C-B66BB3B6C25D}"/>
                </c:ext>
              </c:extLst>
            </c:dLbl>
            <c:dLbl>
              <c:idx val="229"/>
              <c:tx>
                <c:rich>
                  <a:bodyPr/>
                  <a:lstStyle/>
                  <a:p>
                    <a:fld id="{2FA99533-9897-47C7-965A-ED23A72429A2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E5-FB79-4322-A42C-B66BB3B6C25D}"/>
                </c:ext>
              </c:extLst>
            </c:dLbl>
            <c:dLbl>
              <c:idx val="230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E6-FB79-4322-A42C-B66BB3B6C25D}"/>
                </c:ext>
              </c:extLst>
            </c:dLbl>
            <c:dLbl>
              <c:idx val="231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E7-FB79-4322-A42C-B66BB3B6C25D}"/>
                </c:ext>
              </c:extLst>
            </c:dLbl>
            <c:dLbl>
              <c:idx val="232"/>
              <c:tx>
                <c:rich>
                  <a:bodyPr/>
                  <a:lstStyle/>
                  <a:p>
                    <a:fld id="{43AA7610-D812-4436-A505-ADC55CF8C1E0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E8-FB79-4322-A42C-B66BB3B6C25D}"/>
                </c:ext>
              </c:extLst>
            </c:dLbl>
            <c:dLbl>
              <c:idx val="233"/>
              <c:tx>
                <c:rich>
                  <a:bodyPr/>
                  <a:lstStyle/>
                  <a:p>
                    <a:fld id="{F137CC32-209E-45F1-8005-9B99D5D6AAF7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E9-FB79-4322-A42C-B66BB3B6C25D}"/>
                </c:ext>
              </c:extLst>
            </c:dLbl>
            <c:dLbl>
              <c:idx val="234"/>
              <c:tx>
                <c:rich>
                  <a:bodyPr/>
                  <a:lstStyle/>
                  <a:p>
                    <a:fld id="{59F522CC-D1EF-421F-96C0-17691A4F9491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EA-FB79-4322-A42C-B66BB3B6C25D}"/>
                </c:ext>
              </c:extLst>
            </c:dLbl>
            <c:dLbl>
              <c:idx val="235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EB-FB79-4322-A42C-B66BB3B6C25D}"/>
                </c:ext>
              </c:extLst>
            </c:dLbl>
            <c:dLbl>
              <c:idx val="236"/>
              <c:tx>
                <c:rich>
                  <a:bodyPr/>
                  <a:lstStyle/>
                  <a:p>
                    <a:fld id="{E0F8DBF5-8DC3-49A7-8383-51469B3A5772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EC-FB79-4322-A42C-B66BB3B6C25D}"/>
                </c:ext>
              </c:extLst>
            </c:dLbl>
            <c:dLbl>
              <c:idx val="237"/>
              <c:tx>
                <c:rich>
                  <a:bodyPr/>
                  <a:lstStyle/>
                  <a:p>
                    <a:fld id="{B69BA45A-4B51-4A29-98EE-4659BA61F319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ED-FB79-4322-A42C-B66BB3B6C25D}"/>
                </c:ext>
              </c:extLst>
            </c:dLbl>
            <c:dLbl>
              <c:idx val="238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EE-FB79-4322-A42C-B66BB3B6C25D}"/>
                </c:ext>
              </c:extLst>
            </c:dLbl>
            <c:dLbl>
              <c:idx val="239"/>
              <c:tx>
                <c:rich>
                  <a:bodyPr/>
                  <a:lstStyle/>
                  <a:p>
                    <a:fld id="{7E61D70E-5777-422D-A3C3-D9E3DF01CF1B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EF-FB79-4322-A42C-B66BB3B6C25D}"/>
                </c:ext>
              </c:extLst>
            </c:dLbl>
            <c:dLbl>
              <c:idx val="240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F0-FB79-4322-A42C-B66BB3B6C25D}"/>
                </c:ext>
              </c:extLst>
            </c:dLbl>
            <c:dLbl>
              <c:idx val="241"/>
              <c:tx>
                <c:rich>
                  <a:bodyPr/>
                  <a:lstStyle/>
                  <a:p>
                    <a:fld id="{D772024D-EF53-4CEC-8009-D7D5E7FA6FD7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F1-FB79-4322-A42C-B66BB3B6C25D}"/>
                </c:ext>
              </c:extLst>
            </c:dLbl>
            <c:dLbl>
              <c:idx val="242"/>
              <c:tx>
                <c:rich>
                  <a:bodyPr/>
                  <a:lstStyle/>
                  <a:p>
                    <a:fld id="{934EE942-A23F-4094-BB7A-1591A5D8B267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F2-FB79-4322-A42C-B66BB3B6C25D}"/>
                </c:ext>
              </c:extLst>
            </c:dLbl>
            <c:dLbl>
              <c:idx val="243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F3-FB79-4322-A42C-B66BB3B6C25D}"/>
                </c:ext>
              </c:extLst>
            </c:dLbl>
            <c:dLbl>
              <c:idx val="244"/>
              <c:tx>
                <c:rich>
                  <a:bodyPr/>
                  <a:lstStyle/>
                  <a:p>
                    <a:fld id="{92E4CB50-FB6F-48F3-8107-D93ED0462E9D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F4-FB79-4322-A42C-B66BB3B6C25D}"/>
                </c:ext>
              </c:extLst>
            </c:dLbl>
            <c:dLbl>
              <c:idx val="245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F5-FB79-4322-A42C-B66BB3B6C25D}"/>
                </c:ext>
              </c:extLst>
            </c:dLbl>
            <c:dLbl>
              <c:idx val="246"/>
              <c:tx>
                <c:rich>
                  <a:bodyPr/>
                  <a:lstStyle/>
                  <a:p>
                    <a:fld id="{0132E830-D409-4537-B370-61B17AD384A1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F6-FB79-4322-A42C-B66BB3B6C25D}"/>
                </c:ext>
              </c:extLst>
            </c:dLbl>
            <c:dLbl>
              <c:idx val="24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F7-FB79-4322-A42C-B66BB3B6C25D}"/>
                </c:ext>
              </c:extLst>
            </c:dLbl>
            <c:dLbl>
              <c:idx val="248"/>
              <c:tx>
                <c:rich>
                  <a:bodyPr/>
                  <a:lstStyle/>
                  <a:p>
                    <a:fld id="{8F8CA8C3-7061-4241-BA8F-CF62944A61AA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F8-FB79-4322-A42C-B66BB3B6C25D}"/>
                </c:ext>
              </c:extLst>
            </c:dLbl>
            <c:dLbl>
              <c:idx val="249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F9-FB79-4322-A42C-B66BB3B6C25D}"/>
                </c:ext>
              </c:extLst>
            </c:dLbl>
            <c:dLbl>
              <c:idx val="250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FA-FB79-4322-A42C-B66BB3B6C25D}"/>
                </c:ext>
              </c:extLst>
            </c:dLbl>
            <c:dLbl>
              <c:idx val="251"/>
              <c:tx>
                <c:rich>
                  <a:bodyPr/>
                  <a:lstStyle/>
                  <a:p>
                    <a:fld id="{A1CE9E2E-4206-43C4-BB58-6E6976F7FC95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FB-FB79-4322-A42C-B66BB3B6C25D}"/>
                </c:ext>
              </c:extLst>
            </c:dLbl>
            <c:dLbl>
              <c:idx val="252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FC-FB79-4322-A42C-B66BB3B6C25D}"/>
                </c:ext>
              </c:extLst>
            </c:dLbl>
            <c:dLbl>
              <c:idx val="253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FD-FB79-4322-A42C-B66BB3B6C25D}"/>
                </c:ext>
              </c:extLst>
            </c:dLbl>
            <c:dLbl>
              <c:idx val="254"/>
              <c:tx>
                <c:rich>
                  <a:bodyPr/>
                  <a:lstStyle/>
                  <a:p>
                    <a:fld id="{0130DC8D-31FE-4551-989D-746E086BC3F8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FE-FB79-4322-A42C-B66BB3B6C25D}"/>
                </c:ext>
              </c:extLst>
            </c:dLbl>
            <c:dLbl>
              <c:idx val="255"/>
              <c:tx>
                <c:rich>
                  <a:bodyPr/>
                  <a:lstStyle/>
                  <a:p>
                    <a:fld id="{B9EC4B83-9C7C-4368-84CB-D8B880D1EF6C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FF-FB79-4322-A42C-B66BB3B6C25D}"/>
                </c:ext>
              </c:extLst>
            </c:dLbl>
            <c:dLbl>
              <c:idx val="256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00-FB79-4322-A42C-B66BB3B6C25D}"/>
                </c:ext>
              </c:extLst>
            </c:dLbl>
            <c:dLbl>
              <c:idx val="257"/>
              <c:tx>
                <c:rich>
                  <a:bodyPr/>
                  <a:lstStyle/>
                  <a:p>
                    <a:fld id="{67519F7B-C5DB-4605-8CEA-27F9FA71E344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01-FB79-4322-A42C-B66BB3B6C25D}"/>
                </c:ext>
              </c:extLst>
            </c:dLbl>
            <c:dLbl>
              <c:idx val="258"/>
              <c:tx>
                <c:rich>
                  <a:bodyPr/>
                  <a:lstStyle/>
                  <a:p>
                    <a:fld id="{7C0A28CE-94C1-4071-BBEA-605011C65542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02-FB79-4322-A42C-B66BB3B6C25D}"/>
                </c:ext>
              </c:extLst>
            </c:dLbl>
            <c:dLbl>
              <c:idx val="259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03-FB79-4322-A42C-B66BB3B6C25D}"/>
                </c:ext>
              </c:extLst>
            </c:dLbl>
            <c:dLbl>
              <c:idx val="260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04-FB79-4322-A42C-B66BB3B6C25D}"/>
                </c:ext>
              </c:extLst>
            </c:dLbl>
            <c:dLbl>
              <c:idx val="261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05-FB79-4322-A42C-B66BB3B6C25D}"/>
                </c:ext>
              </c:extLst>
            </c:dLbl>
            <c:dLbl>
              <c:idx val="262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06-FB79-4322-A42C-B66BB3B6C25D}"/>
                </c:ext>
              </c:extLst>
            </c:dLbl>
            <c:dLbl>
              <c:idx val="263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07-FB79-4322-A42C-B66BB3B6C25D}"/>
                </c:ext>
              </c:extLst>
            </c:dLbl>
            <c:dLbl>
              <c:idx val="264"/>
              <c:tx>
                <c:rich>
                  <a:bodyPr/>
                  <a:lstStyle/>
                  <a:p>
                    <a:fld id="{20A466C1-1BC9-4AF3-ADE6-4F9AC76717F7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08-FB79-4322-A42C-B66BB3B6C25D}"/>
                </c:ext>
              </c:extLst>
            </c:dLbl>
            <c:dLbl>
              <c:idx val="265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09-FB79-4322-A42C-B66BB3B6C25D}"/>
                </c:ext>
              </c:extLst>
            </c:dLbl>
            <c:dLbl>
              <c:idx val="266"/>
              <c:tx>
                <c:rich>
                  <a:bodyPr/>
                  <a:lstStyle/>
                  <a:p>
                    <a:fld id="{8AE4FC76-2BE2-4E0D-A51D-BA785D06F8CE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0A-FB79-4322-A42C-B66BB3B6C25D}"/>
                </c:ext>
              </c:extLst>
            </c:dLbl>
            <c:dLbl>
              <c:idx val="267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0B-FB79-4322-A42C-B66BB3B6C25D}"/>
                </c:ext>
              </c:extLst>
            </c:dLbl>
            <c:dLbl>
              <c:idx val="268"/>
              <c:tx>
                <c:rich>
                  <a:bodyPr/>
                  <a:lstStyle/>
                  <a:p>
                    <a:fld id="{9D49B709-8C9E-4323-BC2D-9A9CD8B901FA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0C-FB79-4322-A42C-B66BB3B6C25D}"/>
                </c:ext>
              </c:extLst>
            </c:dLbl>
            <c:dLbl>
              <c:idx val="269"/>
              <c:tx>
                <c:rich>
                  <a:bodyPr/>
                  <a:lstStyle/>
                  <a:p>
                    <a:fld id="{13E965CE-7568-4FBF-9E7C-C78A2AAB9534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0D-FB79-4322-A42C-B66BB3B6C25D}"/>
                </c:ext>
              </c:extLst>
            </c:dLbl>
            <c:dLbl>
              <c:idx val="270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0E-FB79-4322-A42C-B66BB3B6C25D}"/>
                </c:ext>
              </c:extLst>
            </c:dLbl>
            <c:dLbl>
              <c:idx val="271"/>
              <c:tx>
                <c:rich>
                  <a:bodyPr/>
                  <a:lstStyle/>
                  <a:p>
                    <a:fld id="{3FF9334C-5968-41D5-BF4E-E1C57FB73C7D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0F-FB79-4322-A42C-B66BB3B6C25D}"/>
                </c:ext>
              </c:extLst>
            </c:dLbl>
            <c:dLbl>
              <c:idx val="272"/>
              <c:tx>
                <c:rich>
                  <a:bodyPr/>
                  <a:lstStyle/>
                  <a:p>
                    <a:fld id="{18A7599C-2D01-4765-9430-A8B70A121D65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10-FB79-4322-A42C-B66BB3B6C25D}"/>
                </c:ext>
              </c:extLst>
            </c:dLbl>
            <c:dLbl>
              <c:idx val="273"/>
              <c:tx>
                <c:rich>
                  <a:bodyPr/>
                  <a:lstStyle/>
                  <a:p>
                    <a:fld id="{2F0FB108-8311-4593-911A-DFD7BC26E0B8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11-FB79-4322-A42C-B66BB3B6C25D}"/>
                </c:ext>
              </c:extLst>
            </c:dLbl>
            <c:dLbl>
              <c:idx val="274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12-FB79-4322-A42C-B66BB3B6C25D}"/>
                </c:ext>
              </c:extLst>
            </c:dLbl>
            <c:dLbl>
              <c:idx val="275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13-FB79-4322-A42C-B66BB3B6C25D}"/>
                </c:ext>
              </c:extLst>
            </c:dLbl>
            <c:dLbl>
              <c:idx val="276"/>
              <c:tx>
                <c:rich>
                  <a:bodyPr/>
                  <a:lstStyle/>
                  <a:p>
                    <a:fld id="{AB817DC0-D1ED-4FE9-BE3D-05D51FA9099A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14-FB79-4322-A42C-B66BB3B6C25D}"/>
                </c:ext>
              </c:extLst>
            </c:dLbl>
            <c:dLbl>
              <c:idx val="277"/>
              <c:tx>
                <c:rich>
                  <a:bodyPr/>
                  <a:lstStyle/>
                  <a:p>
                    <a:fld id="{291F5CFA-7B66-40ED-B73B-58FEFC9163DE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15-FB79-4322-A42C-B66BB3B6C25D}"/>
                </c:ext>
              </c:extLst>
            </c:dLbl>
            <c:dLbl>
              <c:idx val="278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16-FB79-4322-A42C-B66BB3B6C25D}"/>
                </c:ext>
              </c:extLst>
            </c:dLbl>
            <c:dLbl>
              <c:idx val="279"/>
              <c:tx>
                <c:rich>
                  <a:bodyPr/>
                  <a:lstStyle/>
                  <a:p>
                    <a:fld id="{470FD04D-99A6-43A2-964F-B28B3EF496DE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17-FB79-4322-A42C-B66BB3B6C25D}"/>
                </c:ext>
              </c:extLst>
            </c:dLbl>
            <c:dLbl>
              <c:idx val="280"/>
              <c:tx>
                <c:rich>
                  <a:bodyPr/>
                  <a:lstStyle/>
                  <a:p>
                    <a:fld id="{139C2CB6-4EB5-41E5-9D00-3DEDA4867110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18-FB79-4322-A42C-B66BB3B6C25D}"/>
                </c:ext>
              </c:extLst>
            </c:dLbl>
            <c:dLbl>
              <c:idx val="281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19-FB79-4322-A42C-B66BB3B6C25D}"/>
                </c:ext>
              </c:extLst>
            </c:dLbl>
            <c:dLbl>
              <c:idx val="282"/>
              <c:tx>
                <c:rich>
                  <a:bodyPr/>
                  <a:lstStyle/>
                  <a:p>
                    <a:fld id="{0BEF5B22-FD5D-48AF-B589-D85CEB177161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1A-FB79-4322-A42C-B66BB3B6C25D}"/>
                </c:ext>
              </c:extLst>
            </c:dLbl>
            <c:dLbl>
              <c:idx val="283"/>
              <c:tx>
                <c:rich>
                  <a:bodyPr/>
                  <a:lstStyle/>
                  <a:p>
                    <a:fld id="{BAF76DC4-10D7-4644-BCD1-2BB835EC92C3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1B-FB79-4322-A42C-B66BB3B6C25D}"/>
                </c:ext>
              </c:extLst>
            </c:dLbl>
            <c:dLbl>
              <c:idx val="284"/>
              <c:tx>
                <c:rich>
                  <a:bodyPr/>
                  <a:lstStyle/>
                  <a:p>
                    <a:fld id="{C83FBCD2-8631-4E5D-9018-C08593C53123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1C-FB79-4322-A42C-B66BB3B6C25D}"/>
                </c:ext>
              </c:extLst>
            </c:dLbl>
            <c:dLbl>
              <c:idx val="285"/>
              <c:tx>
                <c:rich>
                  <a:bodyPr/>
                  <a:lstStyle/>
                  <a:p>
                    <a:fld id="{EEEFCC3F-87FB-4492-9FD5-AD1A4D02E394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1D-FB79-4322-A42C-B66BB3B6C25D}"/>
                </c:ext>
              </c:extLst>
            </c:dLbl>
            <c:dLbl>
              <c:idx val="286"/>
              <c:tx>
                <c:rich>
                  <a:bodyPr/>
                  <a:lstStyle/>
                  <a:p>
                    <a:fld id="{B0D04C5F-3922-43F9-AE6A-898BF5467B35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1E-FB79-4322-A42C-B66BB3B6C25D}"/>
                </c:ext>
              </c:extLst>
            </c:dLbl>
            <c:dLbl>
              <c:idx val="287"/>
              <c:tx>
                <c:rich>
                  <a:bodyPr/>
                  <a:lstStyle/>
                  <a:p>
                    <a:fld id="{F1CD9A7A-7053-4754-B508-45F948C22C15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1F-FB79-4322-A42C-B66BB3B6C25D}"/>
                </c:ext>
              </c:extLst>
            </c:dLbl>
            <c:dLbl>
              <c:idx val="288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20-FB79-4322-A42C-B66BB3B6C25D}"/>
                </c:ext>
              </c:extLst>
            </c:dLbl>
            <c:dLbl>
              <c:idx val="289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21-FB79-4322-A42C-B66BB3B6C25D}"/>
                </c:ext>
              </c:extLst>
            </c:dLbl>
            <c:dLbl>
              <c:idx val="290"/>
              <c:tx>
                <c:rich>
                  <a:bodyPr/>
                  <a:lstStyle/>
                  <a:p>
                    <a:fld id="{1A2E601A-F782-450D-8648-BCB37C0A095F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22-FB79-4322-A42C-B66BB3B6C25D}"/>
                </c:ext>
              </c:extLst>
            </c:dLbl>
            <c:dLbl>
              <c:idx val="291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23-FB79-4322-A42C-B66BB3B6C25D}"/>
                </c:ext>
              </c:extLst>
            </c:dLbl>
            <c:dLbl>
              <c:idx val="292"/>
              <c:tx>
                <c:rich>
                  <a:bodyPr/>
                  <a:lstStyle/>
                  <a:p>
                    <a:fld id="{F9DAA13A-92C3-426E-A02F-E8DD5B8F8B58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24-FB79-4322-A42C-B66BB3B6C25D}"/>
                </c:ext>
              </c:extLst>
            </c:dLbl>
            <c:dLbl>
              <c:idx val="293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25-FB79-4322-A42C-B66BB3B6C25D}"/>
                </c:ext>
              </c:extLst>
            </c:dLbl>
            <c:dLbl>
              <c:idx val="294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26-FB79-4322-A42C-B66BB3B6C25D}"/>
                </c:ext>
              </c:extLst>
            </c:dLbl>
            <c:dLbl>
              <c:idx val="295"/>
              <c:tx>
                <c:rich>
                  <a:bodyPr/>
                  <a:lstStyle/>
                  <a:p>
                    <a:fld id="{655D00BC-AE16-495C-A0BC-075E1E99C6ED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27-FB79-4322-A42C-B66BB3B6C25D}"/>
                </c:ext>
              </c:extLst>
            </c:dLbl>
            <c:dLbl>
              <c:idx val="296"/>
              <c:tx>
                <c:rich>
                  <a:bodyPr/>
                  <a:lstStyle/>
                  <a:p>
                    <a:fld id="{5F2EC0CE-9BB3-41B8-90EB-86C3FF368E49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28-FB79-4322-A42C-B66BB3B6C25D}"/>
                </c:ext>
              </c:extLst>
            </c:dLbl>
            <c:dLbl>
              <c:idx val="297"/>
              <c:tx>
                <c:rich>
                  <a:bodyPr/>
                  <a:lstStyle/>
                  <a:p>
                    <a:fld id="{EF0107B5-83A2-4D26-B43A-C66B5219D9BC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29-FB79-4322-A42C-B66BB3B6C25D}"/>
                </c:ext>
              </c:extLst>
            </c:dLbl>
            <c:dLbl>
              <c:idx val="298"/>
              <c:tx>
                <c:rich>
                  <a:bodyPr/>
                  <a:lstStyle/>
                  <a:p>
                    <a:fld id="{09950942-88B5-4A8D-80A8-D2E0709D9BFB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2A-FB79-4322-A42C-B66BB3B6C25D}"/>
                </c:ext>
              </c:extLst>
            </c:dLbl>
            <c:dLbl>
              <c:idx val="299"/>
              <c:tx>
                <c:rich>
                  <a:bodyPr/>
                  <a:lstStyle/>
                  <a:p>
                    <a:fld id="{5A9BBA3D-78DB-495B-9614-4F66EFEFD9BD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2B-FB79-4322-A42C-B66BB3B6C25D}"/>
                </c:ext>
              </c:extLst>
            </c:dLbl>
            <c:dLbl>
              <c:idx val="300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2C-FB79-4322-A42C-B66BB3B6C25D}"/>
                </c:ext>
              </c:extLst>
            </c:dLbl>
            <c:dLbl>
              <c:idx val="30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12D-FB79-4322-A42C-B66BB3B6C25D}"/>
                </c:ext>
              </c:extLst>
            </c:dLbl>
            <c:dLbl>
              <c:idx val="302"/>
              <c:tx>
                <c:rich>
                  <a:bodyPr/>
                  <a:lstStyle/>
                  <a:p>
                    <a:fld id="{2849C5B2-13AC-4E69-B29B-AF4457D7188E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2E-FB79-4322-A42C-B66BB3B6C25D}"/>
                </c:ext>
              </c:extLst>
            </c:dLbl>
            <c:dLbl>
              <c:idx val="303"/>
              <c:tx>
                <c:rich>
                  <a:bodyPr/>
                  <a:lstStyle/>
                  <a:p>
                    <a:fld id="{A935D6EB-7C71-4F2E-98B6-A4F193DBCEAD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2F-FB79-4322-A42C-B66BB3B6C25D}"/>
                </c:ext>
              </c:extLst>
            </c:dLbl>
            <c:dLbl>
              <c:idx val="304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30-FB79-4322-A42C-B66BB3B6C25D}"/>
                </c:ext>
              </c:extLst>
            </c:dLbl>
            <c:dLbl>
              <c:idx val="305"/>
              <c:tx>
                <c:rich>
                  <a:bodyPr/>
                  <a:lstStyle/>
                  <a:p>
                    <a:fld id="{C8584377-9333-4D10-8C45-2FD2E16DEE34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31-FB79-4322-A42C-B66BB3B6C25D}"/>
                </c:ext>
              </c:extLst>
            </c:dLbl>
            <c:dLbl>
              <c:idx val="306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32-FB79-4322-A42C-B66BB3B6C25D}"/>
                </c:ext>
              </c:extLst>
            </c:dLbl>
            <c:dLbl>
              <c:idx val="307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33-FB79-4322-A42C-B66BB3B6C25D}"/>
                </c:ext>
              </c:extLst>
            </c:dLbl>
            <c:dLbl>
              <c:idx val="308"/>
              <c:tx>
                <c:rich>
                  <a:bodyPr/>
                  <a:lstStyle/>
                  <a:p>
                    <a:fld id="{D7086D3B-E2DA-458D-92EC-63C48F1B0DFA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34-FB79-4322-A42C-B66BB3B6C25D}"/>
                </c:ext>
              </c:extLst>
            </c:dLbl>
            <c:dLbl>
              <c:idx val="309"/>
              <c:layout>
                <c:manualLayout>
                  <c:x val="-0.12975771795152455"/>
                  <c:y val="-9.0416740633331619E-2"/>
                </c:manualLayout>
              </c:layout>
              <c:tx>
                <c:rich>
                  <a:bodyPr/>
                  <a:lstStyle/>
                  <a:p>
                    <a:fld id="{87A8376B-29E6-4D1F-B254-67699BED581A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35-FB79-4322-A42C-B66BB3B6C25D}"/>
                </c:ext>
              </c:extLst>
            </c:dLbl>
            <c:dLbl>
              <c:idx val="3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136-FB79-4322-A42C-B66BB3B6C25D}"/>
                </c:ext>
              </c:extLst>
            </c:dLbl>
            <c:dLbl>
              <c:idx val="311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37-FB79-4322-A42C-B66BB3B6C25D}"/>
                </c:ext>
              </c:extLst>
            </c:dLbl>
            <c:dLbl>
              <c:idx val="312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38-FB79-4322-A42C-B66BB3B6C25D}"/>
                </c:ext>
              </c:extLst>
            </c:dLbl>
            <c:dLbl>
              <c:idx val="3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139-FB79-4322-A42C-B66BB3B6C25D}"/>
                </c:ext>
              </c:extLst>
            </c:dLbl>
            <c:dLbl>
              <c:idx val="314"/>
              <c:tx>
                <c:rich>
                  <a:bodyPr/>
                  <a:lstStyle/>
                  <a:p>
                    <a:fld id="{D45874A4-7FB5-4B0C-AEBB-6C78F4C09359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3A-FB79-4322-A42C-B66BB3B6C25D}"/>
                </c:ext>
              </c:extLst>
            </c:dLbl>
            <c:dLbl>
              <c:idx val="315"/>
              <c:tx>
                <c:rich>
                  <a:bodyPr/>
                  <a:lstStyle/>
                  <a:p>
                    <a:fld id="{5BDDA1C1-CCE1-4135-8FC9-3B08FC5DCF37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3B-FB79-4322-A42C-B66BB3B6C25D}"/>
                </c:ext>
              </c:extLst>
            </c:dLbl>
            <c:dLbl>
              <c:idx val="316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3C-FB79-4322-A42C-B66BB3B6C25D}"/>
                </c:ext>
              </c:extLst>
            </c:dLbl>
            <c:dLbl>
              <c:idx val="317"/>
              <c:tx>
                <c:rich>
                  <a:bodyPr/>
                  <a:lstStyle/>
                  <a:p>
                    <a:fld id="{0ACCFEB1-B39A-426B-88C4-1A94497055E9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3D-FB79-4322-A42C-B66BB3B6C25D}"/>
                </c:ext>
              </c:extLst>
            </c:dLbl>
            <c:dLbl>
              <c:idx val="318"/>
              <c:tx>
                <c:rich>
                  <a:bodyPr/>
                  <a:lstStyle/>
                  <a:p>
                    <a:fld id="{5ED2A0FC-E3A4-45B4-ADFF-BC6DE21C2039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3E-FB79-4322-A42C-B66BB3B6C25D}"/>
                </c:ext>
              </c:extLst>
            </c:dLbl>
            <c:dLbl>
              <c:idx val="319"/>
              <c:tx>
                <c:rich>
                  <a:bodyPr/>
                  <a:lstStyle/>
                  <a:p>
                    <a:fld id="{42486AE9-EF54-4835-9D31-2A677D4BE103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3F-FB79-4322-A42C-B66BB3B6C25D}"/>
                </c:ext>
              </c:extLst>
            </c:dLbl>
            <c:dLbl>
              <c:idx val="3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140-FB79-4322-A42C-B66BB3B6C25D}"/>
                </c:ext>
              </c:extLst>
            </c:dLbl>
            <c:dLbl>
              <c:idx val="321"/>
              <c:tx>
                <c:rich>
                  <a:bodyPr/>
                  <a:lstStyle/>
                  <a:p>
                    <a:fld id="{F2E75DEE-BB95-4DAD-99A7-E759823521AB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41-FB79-4322-A42C-B66BB3B6C25D}"/>
                </c:ext>
              </c:extLst>
            </c:dLbl>
            <c:dLbl>
              <c:idx val="322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42-FB79-4322-A42C-B66BB3B6C25D}"/>
                </c:ext>
              </c:extLst>
            </c:dLbl>
            <c:dLbl>
              <c:idx val="323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43-FB79-4322-A42C-B66BB3B6C25D}"/>
                </c:ext>
              </c:extLst>
            </c:dLbl>
            <c:dLbl>
              <c:idx val="324"/>
              <c:tx>
                <c:rich>
                  <a:bodyPr/>
                  <a:lstStyle/>
                  <a:p>
                    <a:fld id="{F72F8091-E545-417B-9BD5-CA3FA807A7D4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44-FB79-4322-A42C-B66BB3B6C25D}"/>
                </c:ext>
              </c:extLst>
            </c:dLbl>
            <c:dLbl>
              <c:idx val="325"/>
              <c:tx>
                <c:rich>
                  <a:bodyPr/>
                  <a:lstStyle/>
                  <a:p>
                    <a:fld id="{AEEC8CC6-2DC0-4C08-A5D2-D866ACA846A0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45-FB79-4322-A42C-B66BB3B6C25D}"/>
                </c:ext>
              </c:extLst>
            </c:dLbl>
            <c:dLbl>
              <c:idx val="326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46-FB79-4322-A42C-B66BB3B6C25D}"/>
                </c:ext>
              </c:extLst>
            </c:dLbl>
            <c:dLbl>
              <c:idx val="327"/>
              <c:tx>
                <c:rich>
                  <a:bodyPr/>
                  <a:lstStyle/>
                  <a:p>
                    <a:fld id="{43BD5E6B-A4E0-494D-9380-1D979057ED33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47-FB79-4322-A42C-B66BB3B6C25D}"/>
                </c:ext>
              </c:extLst>
            </c:dLbl>
            <c:dLbl>
              <c:idx val="328"/>
              <c:tx>
                <c:rich>
                  <a:bodyPr/>
                  <a:lstStyle/>
                  <a:p>
                    <a:fld id="{7CC1CE39-3446-4FE6-9D1D-0BEE26467F62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48-FB79-4322-A42C-B66BB3B6C25D}"/>
                </c:ext>
              </c:extLst>
            </c:dLbl>
            <c:dLbl>
              <c:idx val="329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49-FB79-4322-A42C-B66BB3B6C25D}"/>
                </c:ext>
              </c:extLst>
            </c:dLbl>
            <c:dLbl>
              <c:idx val="330"/>
              <c:tx>
                <c:rich>
                  <a:bodyPr/>
                  <a:lstStyle/>
                  <a:p>
                    <a:fld id="{1C3F41FC-BE44-4FD5-95FE-EAA8F0F0F156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4A-FB79-4322-A42C-B66BB3B6C25D}"/>
                </c:ext>
              </c:extLst>
            </c:dLbl>
            <c:dLbl>
              <c:idx val="331"/>
              <c:tx>
                <c:rich>
                  <a:bodyPr/>
                  <a:lstStyle/>
                  <a:p>
                    <a:fld id="{AB0DA9D7-6959-44BA-9865-EDCC3449518B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4B-FB79-4322-A42C-B66BB3B6C25D}"/>
                </c:ext>
              </c:extLst>
            </c:dLbl>
            <c:dLbl>
              <c:idx val="332"/>
              <c:tx>
                <c:rich>
                  <a:bodyPr/>
                  <a:lstStyle/>
                  <a:p>
                    <a:fld id="{084A9C31-74EF-4763-821A-347E2390E00B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4C-FB79-4322-A42C-B66BB3B6C25D}"/>
                </c:ext>
              </c:extLst>
            </c:dLbl>
            <c:dLbl>
              <c:idx val="333"/>
              <c:tx>
                <c:rich>
                  <a:bodyPr/>
                  <a:lstStyle/>
                  <a:p>
                    <a:fld id="{ACDB010F-F067-4134-890A-5B5AC77E198C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4D-FB79-4322-A42C-B66BB3B6C25D}"/>
                </c:ext>
              </c:extLst>
            </c:dLbl>
            <c:dLbl>
              <c:idx val="334"/>
              <c:tx>
                <c:rich>
                  <a:bodyPr/>
                  <a:lstStyle/>
                  <a:p>
                    <a:fld id="{D2FAAF31-AA75-4BE8-88EE-088503C555B1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4E-FB79-4322-A42C-B66BB3B6C25D}"/>
                </c:ext>
              </c:extLst>
            </c:dLbl>
            <c:dLbl>
              <c:idx val="335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4F-FB79-4322-A42C-B66BB3B6C25D}"/>
                </c:ext>
              </c:extLst>
            </c:dLbl>
            <c:dLbl>
              <c:idx val="336"/>
              <c:tx>
                <c:rich>
                  <a:bodyPr/>
                  <a:lstStyle/>
                  <a:p>
                    <a:fld id="{F38F8EF5-AF92-406F-A4DC-C2965E891E0E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50-FB79-4322-A42C-B66BB3B6C25D}"/>
                </c:ext>
              </c:extLst>
            </c:dLbl>
            <c:dLbl>
              <c:idx val="337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51-FB79-4322-A42C-B66BB3B6C25D}"/>
                </c:ext>
              </c:extLst>
            </c:dLbl>
            <c:dLbl>
              <c:idx val="338"/>
              <c:tx>
                <c:rich>
                  <a:bodyPr/>
                  <a:lstStyle/>
                  <a:p>
                    <a:fld id="{3C741B51-51D7-4823-8CD0-012D75F2F809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52-FB79-4322-A42C-B66BB3B6C25D}"/>
                </c:ext>
              </c:extLst>
            </c:dLbl>
            <c:dLbl>
              <c:idx val="339"/>
              <c:tx>
                <c:rich>
                  <a:bodyPr/>
                  <a:lstStyle/>
                  <a:p>
                    <a:fld id="{25DC38B2-5290-4A27-906D-DF4511CEE75A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53-FB79-4322-A42C-B66BB3B6C25D}"/>
                </c:ext>
              </c:extLst>
            </c:dLbl>
            <c:dLbl>
              <c:idx val="340"/>
              <c:tx>
                <c:rich>
                  <a:bodyPr/>
                  <a:lstStyle/>
                  <a:p>
                    <a:fld id="{3E6AD314-0E4F-4732-A0B4-60E9A111D024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54-FB79-4322-A42C-B66BB3B6C25D}"/>
                </c:ext>
              </c:extLst>
            </c:dLbl>
            <c:dLbl>
              <c:idx val="341"/>
              <c:tx>
                <c:rich>
                  <a:bodyPr/>
                  <a:lstStyle/>
                  <a:p>
                    <a:fld id="{8FEE731E-6F6C-4451-A3E2-C44109B57A27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55-FB79-4322-A42C-B66BB3B6C25D}"/>
                </c:ext>
              </c:extLst>
            </c:dLbl>
            <c:dLbl>
              <c:idx val="342"/>
              <c:tx>
                <c:rich>
                  <a:bodyPr/>
                  <a:lstStyle/>
                  <a:p>
                    <a:fld id="{C30CB8A8-14EA-44BF-A934-B52F5AE4606D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56-FB79-4322-A42C-B66BB3B6C25D}"/>
                </c:ext>
              </c:extLst>
            </c:dLbl>
            <c:dLbl>
              <c:idx val="343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57-FB79-4322-A42C-B66BB3B6C25D}"/>
                </c:ext>
              </c:extLst>
            </c:dLbl>
            <c:dLbl>
              <c:idx val="344"/>
              <c:tx>
                <c:rich>
                  <a:bodyPr/>
                  <a:lstStyle/>
                  <a:p>
                    <a:fld id="{E2A77685-746E-47DC-A907-20FDAE853285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58-FB79-4322-A42C-B66BB3B6C25D}"/>
                </c:ext>
              </c:extLst>
            </c:dLbl>
            <c:dLbl>
              <c:idx val="345"/>
              <c:tx>
                <c:rich>
                  <a:bodyPr/>
                  <a:lstStyle/>
                  <a:p>
                    <a:fld id="{017C7FC1-58D2-4117-A5D4-1E1403A6F121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59-FB79-4322-A42C-B66BB3B6C25D}"/>
                </c:ext>
              </c:extLst>
            </c:dLbl>
            <c:dLbl>
              <c:idx val="346"/>
              <c:tx>
                <c:rich>
                  <a:bodyPr/>
                  <a:lstStyle/>
                  <a:p>
                    <a:fld id="{0544E33B-8C6A-4992-84A7-21785EF4394B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5A-FB79-4322-A42C-B66BB3B6C25D}"/>
                </c:ext>
              </c:extLst>
            </c:dLbl>
            <c:dLbl>
              <c:idx val="347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5B-FB79-4322-A42C-B66BB3B6C25D}"/>
                </c:ext>
              </c:extLst>
            </c:dLbl>
            <c:dLbl>
              <c:idx val="348"/>
              <c:tx>
                <c:rich>
                  <a:bodyPr/>
                  <a:lstStyle/>
                  <a:p>
                    <a:fld id="{57735C06-11E8-441D-B70E-A849694BF1CA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5C-FB79-4322-A42C-B66BB3B6C25D}"/>
                </c:ext>
              </c:extLst>
            </c:dLbl>
            <c:dLbl>
              <c:idx val="349"/>
              <c:tx>
                <c:rich>
                  <a:bodyPr/>
                  <a:lstStyle/>
                  <a:p>
                    <a:fld id="{FDE70951-9835-448F-B753-9A8616C2AD28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5D-FB79-4322-A42C-B66BB3B6C25D}"/>
                </c:ext>
              </c:extLst>
            </c:dLbl>
            <c:dLbl>
              <c:idx val="350"/>
              <c:tx>
                <c:rich>
                  <a:bodyPr/>
                  <a:lstStyle/>
                  <a:p>
                    <a:fld id="{FC404094-B30A-4B96-9EF1-F1D061B6D2DD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5E-FB79-4322-A42C-B66BB3B6C25D}"/>
                </c:ext>
              </c:extLst>
            </c:dLbl>
            <c:dLbl>
              <c:idx val="351"/>
              <c:tx>
                <c:rich>
                  <a:bodyPr/>
                  <a:lstStyle/>
                  <a:p>
                    <a:fld id="{F94231D2-5247-41A3-9AC9-952A6C820B32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5F-FB79-4322-A42C-B66BB3B6C25D}"/>
                </c:ext>
              </c:extLst>
            </c:dLbl>
            <c:dLbl>
              <c:idx val="352"/>
              <c:tx>
                <c:rich>
                  <a:bodyPr/>
                  <a:lstStyle/>
                  <a:p>
                    <a:fld id="{CA119890-988D-48D4-80FE-923C290E7272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60-FB79-4322-A42C-B66BB3B6C25D}"/>
                </c:ext>
              </c:extLst>
            </c:dLbl>
            <c:dLbl>
              <c:idx val="353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61-FB79-4322-A42C-B66BB3B6C25D}"/>
                </c:ext>
              </c:extLst>
            </c:dLbl>
            <c:dLbl>
              <c:idx val="354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62-FB79-4322-A42C-B66BB3B6C25D}"/>
                </c:ext>
              </c:extLst>
            </c:dLbl>
            <c:dLbl>
              <c:idx val="355"/>
              <c:tx>
                <c:rich>
                  <a:bodyPr/>
                  <a:lstStyle/>
                  <a:p>
                    <a:fld id="{9C3B6EE2-6619-4036-ADBA-0F019F4DBCFC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63-FB79-4322-A42C-B66BB3B6C25D}"/>
                </c:ext>
              </c:extLst>
            </c:dLbl>
            <c:dLbl>
              <c:idx val="356"/>
              <c:tx>
                <c:rich>
                  <a:bodyPr/>
                  <a:lstStyle/>
                  <a:p>
                    <a:fld id="{4D4A036D-A8CA-46BA-92D7-84853DEFF6BD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64-FB79-4322-A42C-B66BB3B6C25D}"/>
                </c:ext>
              </c:extLst>
            </c:dLbl>
            <c:dLbl>
              <c:idx val="357"/>
              <c:tx>
                <c:rich>
                  <a:bodyPr/>
                  <a:lstStyle/>
                  <a:p>
                    <a:fld id="{52C5E5A2-A23F-40E6-A865-EB6F88B7D9E4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65-FB79-4322-A42C-B66BB3B6C25D}"/>
                </c:ext>
              </c:extLst>
            </c:dLbl>
            <c:dLbl>
              <c:idx val="358"/>
              <c:tx>
                <c:rich>
                  <a:bodyPr/>
                  <a:lstStyle/>
                  <a:p>
                    <a:fld id="{667E5982-4C6A-4F95-8959-200936D31370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66-FB79-4322-A42C-B66BB3B6C25D}"/>
                </c:ext>
              </c:extLst>
            </c:dLbl>
            <c:dLbl>
              <c:idx val="359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67-FB79-4322-A42C-B66BB3B6C25D}"/>
                </c:ext>
              </c:extLst>
            </c:dLbl>
            <c:dLbl>
              <c:idx val="360"/>
              <c:tx>
                <c:rich>
                  <a:bodyPr/>
                  <a:lstStyle/>
                  <a:p>
                    <a:fld id="{B7B51FE9-B775-4332-9F6F-BBA64F6CE93B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68-FB79-4322-A42C-B66BB3B6C25D}"/>
                </c:ext>
              </c:extLst>
            </c:dLbl>
            <c:dLbl>
              <c:idx val="361"/>
              <c:tx>
                <c:rich>
                  <a:bodyPr/>
                  <a:lstStyle/>
                  <a:p>
                    <a:fld id="{AED813CD-6238-4DE2-86A3-CC1255B8FC30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69-FB79-4322-A42C-B66BB3B6C25D}"/>
                </c:ext>
              </c:extLst>
            </c:dLbl>
            <c:dLbl>
              <c:idx val="362"/>
              <c:tx>
                <c:rich>
                  <a:bodyPr/>
                  <a:lstStyle/>
                  <a:p>
                    <a:fld id="{1A5A648B-132E-41AF-B4F6-0F217B09D738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6A-FB79-4322-A42C-B66BB3B6C25D}"/>
                </c:ext>
              </c:extLst>
            </c:dLbl>
            <c:dLbl>
              <c:idx val="363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6B-FB79-4322-A42C-B66BB3B6C25D}"/>
                </c:ext>
              </c:extLst>
            </c:dLbl>
            <c:dLbl>
              <c:idx val="364"/>
              <c:tx>
                <c:rich>
                  <a:bodyPr/>
                  <a:lstStyle/>
                  <a:p>
                    <a:fld id="{1618269E-A8E0-4926-9220-31367B6DE46B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6C-FB79-4322-A42C-B66BB3B6C25D}"/>
                </c:ext>
              </c:extLst>
            </c:dLbl>
            <c:dLbl>
              <c:idx val="365"/>
              <c:tx>
                <c:rich>
                  <a:bodyPr/>
                  <a:lstStyle/>
                  <a:p>
                    <a:fld id="{E71363DC-DDBE-4460-882C-772FD9CB2DFF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6D-FB79-4322-A42C-B66BB3B6C25D}"/>
                </c:ext>
              </c:extLst>
            </c:dLbl>
            <c:dLbl>
              <c:idx val="366"/>
              <c:tx>
                <c:rich>
                  <a:bodyPr/>
                  <a:lstStyle/>
                  <a:p>
                    <a:fld id="{C1CDDF26-65B3-4DE5-979C-32938631992C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6E-FB79-4322-A42C-B66BB3B6C25D}"/>
                </c:ext>
              </c:extLst>
            </c:dLbl>
            <c:dLbl>
              <c:idx val="367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6F-FB79-4322-A42C-B66BB3B6C25D}"/>
                </c:ext>
              </c:extLst>
            </c:dLbl>
            <c:dLbl>
              <c:idx val="368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70-FB79-4322-A42C-B66BB3B6C25D}"/>
                </c:ext>
              </c:extLst>
            </c:dLbl>
            <c:dLbl>
              <c:idx val="369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71-FB79-4322-A42C-B66BB3B6C25D}"/>
                </c:ext>
              </c:extLst>
            </c:dLbl>
            <c:dLbl>
              <c:idx val="370"/>
              <c:tx>
                <c:rich>
                  <a:bodyPr/>
                  <a:lstStyle/>
                  <a:p>
                    <a:fld id="{221F6F96-3CE7-40C4-AC7F-8255916042EB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72-FB79-4322-A42C-B66BB3B6C25D}"/>
                </c:ext>
              </c:extLst>
            </c:dLbl>
            <c:dLbl>
              <c:idx val="371"/>
              <c:tx>
                <c:rich>
                  <a:bodyPr/>
                  <a:lstStyle/>
                  <a:p>
                    <a:fld id="{37471C54-20A0-4227-BF2F-23D1D793983C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73-FB79-4322-A42C-B66BB3B6C25D}"/>
                </c:ext>
              </c:extLst>
            </c:dLbl>
            <c:dLbl>
              <c:idx val="372"/>
              <c:tx>
                <c:rich>
                  <a:bodyPr/>
                  <a:lstStyle/>
                  <a:p>
                    <a:fld id="{19695BCE-94FD-488C-8840-AF627B639FA4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74-FB79-4322-A42C-B66BB3B6C25D}"/>
                </c:ext>
              </c:extLst>
            </c:dLbl>
            <c:dLbl>
              <c:idx val="373"/>
              <c:tx>
                <c:rich>
                  <a:bodyPr/>
                  <a:lstStyle/>
                  <a:p>
                    <a:fld id="{F125D56B-23F3-4829-BF76-77F08938F4A4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75-FB79-4322-A42C-B66BB3B6C25D}"/>
                </c:ext>
              </c:extLst>
            </c:dLbl>
            <c:dLbl>
              <c:idx val="374"/>
              <c:tx>
                <c:rich>
                  <a:bodyPr/>
                  <a:lstStyle/>
                  <a:p>
                    <a:fld id="{6C6445FB-C8C5-423B-8321-88977B265DBA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76-FB79-4322-A42C-B66BB3B6C25D}"/>
                </c:ext>
              </c:extLst>
            </c:dLbl>
            <c:dLbl>
              <c:idx val="375"/>
              <c:tx>
                <c:rich>
                  <a:bodyPr/>
                  <a:lstStyle/>
                  <a:p>
                    <a:fld id="{75A643B0-18E1-4C70-BDB0-332A68A2DD97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77-FB79-4322-A42C-B66BB3B6C25D}"/>
                </c:ext>
              </c:extLst>
            </c:dLbl>
            <c:dLbl>
              <c:idx val="376"/>
              <c:tx>
                <c:rich>
                  <a:bodyPr/>
                  <a:lstStyle/>
                  <a:p>
                    <a:fld id="{5935855F-C591-401B-8949-4E26F4D79331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78-FB79-4322-A42C-B66BB3B6C25D}"/>
                </c:ext>
              </c:extLst>
            </c:dLbl>
            <c:dLbl>
              <c:idx val="37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179-FB79-4322-A42C-B66BB3B6C25D}"/>
                </c:ext>
              </c:extLst>
            </c:dLbl>
            <c:dLbl>
              <c:idx val="378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7A-FB79-4322-A42C-B66BB3B6C25D}"/>
                </c:ext>
              </c:extLst>
            </c:dLbl>
            <c:dLbl>
              <c:idx val="379"/>
              <c:tx>
                <c:rich>
                  <a:bodyPr/>
                  <a:lstStyle/>
                  <a:p>
                    <a:fld id="{CAC9CD66-261E-4F8E-893B-016239DC1D0F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7B-FB79-4322-A42C-B66BB3B6C25D}"/>
                </c:ext>
              </c:extLst>
            </c:dLbl>
            <c:dLbl>
              <c:idx val="380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7C-FB79-4322-A42C-B66BB3B6C25D}"/>
                </c:ext>
              </c:extLst>
            </c:dLbl>
            <c:dLbl>
              <c:idx val="381"/>
              <c:tx>
                <c:rich>
                  <a:bodyPr/>
                  <a:lstStyle/>
                  <a:p>
                    <a:fld id="{2FED1781-3611-4868-AAD5-DF79DC336E4C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7D-FB79-4322-A42C-B66BB3B6C25D}"/>
                </c:ext>
              </c:extLst>
            </c:dLbl>
            <c:dLbl>
              <c:idx val="382"/>
              <c:tx>
                <c:rich>
                  <a:bodyPr/>
                  <a:lstStyle/>
                  <a:p>
                    <a:fld id="{575A379F-161C-4C41-BAE6-73E2D5D98623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7E-FB79-4322-A42C-B66BB3B6C25D}"/>
                </c:ext>
              </c:extLst>
            </c:dLbl>
            <c:dLbl>
              <c:idx val="383"/>
              <c:tx>
                <c:rich>
                  <a:bodyPr/>
                  <a:lstStyle/>
                  <a:p>
                    <a:fld id="{79D86CD1-7F1B-4556-9125-5D5195F37B49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7F-FB79-4322-A42C-B66BB3B6C25D}"/>
                </c:ext>
              </c:extLst>
            </c:dLbl>
            <c:dLbl>
              <c:idx val="384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80-FB79-4322-A42C-B66BB3B6C25D}"/>
                </c:ext>
              </c:extLst>
            </c:dLbl>
            <c:dLbl>
              <c:idx val="385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81-FB79-4322-A42C-B66BB3B6C25D}"/>
                </c:ext>
              </c:extLst>
            </c:dLbl>
            <c:dLbl>
              <c:idx val="386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82-FB79-4322-A42C-B66BB3B6C25D}"/>
                </c:ext>
              </c:extLst>
            </c:dLbl>
            <c:dLbl>
              <c:idx val="387"/>
              <c:tx>
                <c:rich>
                  <a:bodyPr/>
                  <a:lstStyle/>
                  <a:p>
                    <a:fld id="{FC495BF4-516F-4F18-8EAD-FF9FC171CF63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83-FB79-4322-A42C-B66BB3B6C25D}"/>
                </c:ext>
              </c:extLst>
            </c:dLbl>
            <c:dLbl>
              <c:idx val="388"/>
              <c:tx>
                <c:rich>
                  <a:bodyPr/>
                  <a:lstStyle/>
                  <a:p>
                    <a:fld id="{EF7383E1-2EE7-485C-A3EF-8758057ECA86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84-FB79-4322-A42C-B66BB3B6C25D}"/>
                </c:ext>
              </c:extLst>
            </c:dLbl>
            <c:dLbl>
              <c:idx val="389"/>
              <c:tx>
                <c:rich>
                  <a:bodyPr/>
                  <a:lstStyle/>
                  <a:p>
                    <a:fld id="{8E274EB0-D87F-41C1-8E4A-BAEBE175C943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85-FB79-4322-A42C-B66BB3B6C25D}"/>
                </c:ext>
              </c:extLst>
            </c:dLbl>
            <c:dLbl>
              <c:idx val="390"/>
              <c:tx>
                <c:rich>
                  <a:bodyPr/>
                  <a:lstStyle/>
                  <a:p>
                    <a:fld id="{D510BA86-1040-4224-9E8F-E4298A04A255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86-FB79-4322-A42C-B66BB3B6C25D}"/>
                </c:ext>
              </c:extLst>
            </c:dLbl>
            <c:dLbl>
              <c:idx val="391"/>
              <c:tx>
                <c:rich>
                  <a:bodyPr/>
                  <a:lstStyle/>
                  <a:p>
                    <a:fld id="{1DF835E6-55BA-4D88-80D7-F39D0CD19F93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87-FB79-4322-A42C-B66BB3B6C25D}"/>
                </c:ext>
              </c:extLst>
            </c:dLbl>
            <c:dLbl>
              <c:idx val="392"/>
              <c:tx>
                <c:rich>
                  <a:bodyPr/>
                  <a:lstStyle/>
                  <a:p>
                    <a:fld id="{DFF948A3-0296-434B-AF80-6B89F651ADFA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88-FB79-4322-A42C-B66BB3B6C25D}"/>
                </c:ext>
              </c:extLst>
            </c:dLbl>
            <c:dLbl>
              <c:idx val="393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89-FB79-4322-A42C-B66BB3B6C25D}"/>
                </c:ext>
              </c:extLst>
            </c:dLbl>
            <c:dLbl>
              <c:idx val="39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18A-FB79-4322-A42C-B66BB3B6C25D}"/>
                </c:ext>
              </c:extLst>
            </c:dLbl>
            <c:dLbl>
              <c:idx val="395"/>
              <c:tx>
                <c:rich>
                  <a:bodyPr/>
                  <a:lstStyle/>
                  <a:p>
                    <a:fld id="{607B77C7-FD63-47BF-BD54-42CC1181A7C2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8B-FB79-4322-A42C-B66BB3B6C25D}"/>
                </c:ext>
              </c:extLst>
            </c:dLbl>
            <c:dLbl>
              <c:idx val="39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18C-FB79-4322-A42C-B66BB3B6C25D}"/>
                </c:ext>
              </c:extLst>
            </c:dLbl>
            <c:dLbl>
              <c:idx val="397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8D-FB79-4322-A42C-B66BB3B6C25D}"/>
                </c:ext>
              </c:extLst>
            </c:dLbl>
            <c:dLbl>
              <c:idx val="398"/>
              <c:layout>
                <c:manualLayout>
                  <c:x val="-0.12992063529833545"/>
                  <c:y val="-6.8844908909015193E-2"/>
                </c:manualLayout>
              </c:layout>
              <c:tx>
                <c:rich>
                  <a:bodyPr/>
                  <a:lstStyle/>
                  <a:p>
                    <a:fld id="{D417B010-108B-4CC4-AFFE-FE1A5BD03074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8E-FB79-4322-A42C-B66BB3B6C25D}"/>
                </c:ext>
              </c:extLst>
            </c:dLbl>
            <c:dLbl>
              <c:idx val="39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18F-FB79-4322-A42C-B66BB3B6C25D}"/>
                </c:ext>
              </c:extLst>
            </c:dLbl>
            <c:dLbl>
              <c:idx val="400"/>
              <c:tx>
                <c:rich>
                  <a:bodyPr/>
                  <a:lstStyle/>
                  <a:p>
                    <a:fld id="{56F75B5F-CBC2-4F51-8C1F-7F997E9FA905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90-FB79-4322-A42C-B66BB3B6C25D}"/>
                </c:ext>
              </c:extLst>
            </c:dLbl>
            <c:dLbl>
              <c:idx val="401"/>
              <c:tx>
                <c:rich>
                  <a:bodyPr/>
                  <a:lstStyle/>
                  <a:p>
                    <a:fld id="{A2986E2A-0673-4DD0-907B-553DB51B94E2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91-FB79-4322-A42C-B66BB3B6C25D}"/>
                </c:ext>
              </c:extLst>
            </c:dLbl>
            <c:dLbl>
              <c:idx val="402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92-FB79-4322-A42C-B66BB3B6C25D}"/>
                </c:ext>
              </c:extLst>
            </c:dLbl>
            <c:dLbl>
              <c:idx val="403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93-FB79-4322-A42C-B66BB3B6C25D}"/>
                </c:ext>
              </c:extLst>
            </c:dLbl>
            <c:dLbl>
              <c:idx val="404"/>
              <c:tx>
                <c:rich>
                  <a:bodyPr/>
                  <a:lstStyle/>
                  <a:p>
                    <a:fld id="{65B85594-0433-4444-AAE2-9B07FE3029A5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94-FB79-4322-A42C-B66BB3B6C25D}"/>
                </c:ext>
              </c:extLst>
            </c:dLbl>
            <c:dLbl>
              <c:idx val="405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95-FB79-4322-A42C-B66BB3B6C25D}"/>
                </c:ext>
              </c:extLst>
            </c:dLbl>
            <c:dLbl>
              <c:idx val="406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96-FB79-4322-A42C-B66BB3B6C25D}"/>
                </c:ext>
              </c:extLst>
            </c:dLbl>
            <c:dLbl>
              <c:idx val="407"/>
              <c:tx>
                <c:rich>
                  <a:bodyPr/>
                  <a:lstStyle/>
                  <a:p>
                    <a:fld id="{4F38DE72-4C5E-490B-AC1F-D5873DC8F39D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97-FB79-4322-A42C-B66BB3B6C25D}"/>
                </c:ext>
              </c:extLst>
            </c:dLbl>
            <c:dLbl>
              <c:idx val="408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98-FB79-4322-A42C-B66BB3B6C25D}"/>
                </c:ext>
              </c:extLst>
            </c:dLbl>
            <c:dLbl>
              <c:idx val="409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99-FB79-4322-A42C-B66BB3B6C25D}"/>
                </c:ext>
              </c:extLst>
            </c:dLbl>
            <c:dLbl>
              <c:idx val="410"/>
              <c:tx>
                <c:rich>
                  <a:bodyPr/>
                  <a:lstStyle/>
                  <a:p>
                    <a:fld id="{6A56DC8E-774B-4FCA-935F-09AD97070742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9A-FB79-4322-A42C-B66BB3B6C25D}"/>
                </c:ext>
              </c:extLst>
            </c:dLbl>
            <c:dLbl>
              <c:idx val="411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9B-FB79-4322-A42C-B66BB3B6C25D}"/>
                </c:ext>
              </c:extLst>
            </c:dLbl>
            <c:dLbl>
              <c:idx val="412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9C-FB79-4322-A42C-B66BB3B6C25D}"/>
                </c:ext>
              </c:extLst>
            </c:dLbl>
            <c:dLbl>
              <c:idx val="413"/>
              <c:tx>
                <c:rich>
                  <a:bodyPr/>
                  <a:lstStyle/>
                  <a:p>
                    <a:fld id="{F210676D-233C-49AF-8449-0D4252D58A67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9D-FB79-4322-A42C-B66BB3B6C25D}"/>
                </c:ext>
              </c:extLst>
            </c:dLbl>
            <c:dLbl>
              <c:idx val="414"/>
              <c:tx>
                <c:rich>
                  <a:bodyPr/>
                  <a:lstStyle/>
                  <a:p>
                    <a:fld id="{A3F64A4E-52EE-406C-9455-F349F531B622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9E-FB79-4322-A42C-B66BB3B6C25D}"/>
                </c:ext>
              </c:extLst>
            </c:dLbl>
            <c:dLbl>
              <c:idx val="415"/>
              <c:tx>
                <c:rich>
                  <a:bodyPr/>
                  <a:lstStyle/>
                  <a:p>
                    <a:fld id="{4C7135DE-4863-45BC-9677-528F99DA0D3C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9F-FB79-4322-A42C-B66BB3B6C25D}"/>
                </c:ext>
              </c:extLst>
            </c:dLbl>
            <c:dLbl>
              <c:idx val="416"/>
              <c:tx>
                <c:rich>
                  <a:bodyPr/>
                  <a:lstStyle/>
                  <a:p>
                    <a:fld id="{4E333485-0A80-487E-8592-E2B1BF0DA93B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A0-FB79-4322-A42C-B66BB3B6C25D}"/>
                </c:ext>
              </c:extLst>
            </c:dLbl>
            <c:dLbl>
              <c:idx val="4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1A1-FB79-4322-A42C-B66BB3B6C25D}"/>
                </c:ext>
              </c:extLst>
            </c:dLbl>
            <c:dLbl>
              <c:idx val="418"/>
              <c:tx>
                <c:rich>
                  <a:bodyPr/>
                  <a:lstStyle/>
                  <a:p>
                    <a:fld id="{D8FDC1A4-B389-42CF-945D-6621E49D4143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A2-FB79-4322-A42C-B66BB3B6C25D}"/>
                </c:ext>
              </c:extLst>
            </c:dLbl>
            <c:dLbl>
              <c:idx val="419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A3-FB79-4322-A42C-B66BB3B6C25D}"/>
                </c:ext>
              </c:extLst>
            </c:dLbl>
            <c:dLbl>
              <c:idx val="420"/>
              <c:tx>
                <c:rich>
                  <a:bodyPr/>
                  <a:lstStyle/>
                  <a:p>
                    <a:fld id="{68C61BC3-B640-41F7-9B89-217A879FF647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A4-FB79-4322-A42C-B66BB3B6C25D}"/>
                </c:ext>
              </c:extLst>
            </c:dLbl>
            <c:dLbl>
              <c:idx val="421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A5-FB79-4322-A42C-B66BB3B6C25D}"/>
                </c:ext>
              </c:extLst>
            </c:dLbl>
            <c:dLbl>
              <c:idx val="422"/>
              <c:tx>
                <c:rich>
                  <a:bodyPr/>
                  <a:lstStyle/>
                  <a:p>
                    <a:fld id="{CEF2185C-5BA0-4243-9507-549947C99EB6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A6-FB79-4322-A42C-B66BB3B6C25D}"/>
                </c:ext>
              </c:extLst>
            </c:dLbl>
            <c:dLbl>
              <c:idx val="423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A7-FB79-4322-A42C-B66BB3B6C25D}"/>
                </c:ext>
              </c:extLst>
            </c:dLbl>
            <c:dLbl>
              <c:idx val="424"/>
              <c:tx>
                <c:rich>
                  <a:bodyPr/>
                  <a:lstStyle/>
                  <a:p>
                    <a:fld id="{077E6E5D-7731-4ADF-979C-BA85613C8D8B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A8-FB79-4322-A42C-B66BB3B6C25D}"/>
                </c:ext>
              </c:extLst>
            </c:dLbl>
            <c:dLbl>
              <c:idx val="425"/>
              <c:tx>
                <c:rich>
                  <a:bodyPr/>
                  <a:lstStyle/>
                  <a:p>
                    <a:fld id="{B154DB3D-11EE-4C1B-91BA-3AD2FFF30147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A9-FB79-4322-A42C-B66BB3B6C25D}"/>
                </c:ext>
              </c:extLst>
            </c:dLbl>
            <c:dLbl>
              <c:idx val="426"/>
              <c:tx>
                <c:rich>
                  <a:bodyPr/>
                  <a:lstStyle/>
                  <a:p>
                    <a:fld id="{23AFCBF6-C9A4-43ED-ABFC-F7F4F128CBA9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AA-FB79-4322-A42C-B66BB3B6C25D}"/>
                </c:ext>
              </c:extLst>
            </c:dLbl>
            <c:dLbl>
              <c:idx val="427"/>
              <c:tx>
                <c:rich>
                  <a:bodyPr/>
                  <a:lstStyle/>
                  <a:p>
                    <a:fld id="{39163F88-37E0-4CBA-A397-4EEF2CC4A77B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AB-FB79-4322-A42C-B66BB3B6C25D}"/>
                </c:ext>
              </c:extLst>
            </c:dLbl>
            <c:dLbl>
              <c:idx val="428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AC-FB79-4322-A42C-B66BB3B6C25D}"/>
                </c:ext>
              </c:extLst>
            </c:dLbl>
            <c:dLbl>
              <c:idx val="429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AD-FB79-4322-A42C-B66BB3B6C25D}"/>
                </c:ext>
              </c:extLst>
            </c:dLbl>
            <c:dLbl>
              <c:idx val="430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AE-FB79-4322-A42C-B66BB3B6C25D}"/>
                </c:ext>
              </c:extLst>
            </c:dLbl>
            <c:dLbl>
              <c:idx val="431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AF-FB79-4322-A42C-B66BB3B6C25D}"/>
                </c:ext>
              </c:extLst>
            </c:dLbl>
            <c:dLbl>
              <c:idx val="432"/>
              <c:tx>
                <c:rich>
                  <a:bodyPr/>
                  <a:lstStyle/>
                  <a:p>
                    <a:fld id="{E79018C7-84CE-439C-8B68-2035D40159D0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B0-FB79-4322-A42C-B66BB3B6C25D}"/>
                </c:ext>
              </c:extLst>
            </c:dLbl>
            <c:dLbl>
              <c:idx val="433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B1-FB79-4322-A42C-B66BB3B6C25D}"/>
                </c:ext>
              </c:extLst>
            </c:dLbl>
            <c:dLbl>
              <c:idx val="434"/>
              <c:tx>
                <c:rich>
                  <a:bodyPr/>
                  <a:lstStyle/>
                  <a:p>
                    <a:fld id="{EE1C154E-D020-4A7A-A6E7-2E4914A864A3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B2-FB79-4322-A42C-B66BB3B6C25D}"/>
                </c:ext>
              </c:extLst>
            </c:dLbl>
            <c:dLbl>
              <c:idx val="435"/>
              <c:tx>
                <c:rich>
                  <a:bodyPr/>
                  <a:lstStyle/>
                  <a:p>
                    <a:fld id="{6F271A76-A5A6-4413-B258-74748BDE95C0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B3-FB79-4322-A42C-B66BB3B6C25D}"/>
                </c:ext>
              </c:extLst>
            </c:dLbl>
            <c:dLbl>
              <c:idx val="436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B4-FB79-4322-A42C-B66BB3B6C25D}"/>
                </c:ext>
              </c:extLst>
            </c:dLbl>
            <c:dLbl>
              <c:idx val="437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B5-FB79-4322-A42C-B66BB3B6C25D}"/>
                </c:ext>
              </c:extLst>
            </c:dLbl>
            <c:dLbl>
              <c:idx val="438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B6-FB79-4322-A42C-B66BB3B6C25D}"/>
                </c:ext>
              </c:extLst>
            </c:dLbl>
            <c:dLbl>
              <c:idx val="439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B7-FB79-4322-A42C-B66BB3B6C25D}"/>
                </c:ext>
              </c:extLst>
            </c:dLbl>
            <c:dLbl>
              <c:idx val="440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B8-FB79-4322-A42C-B66BB3B6C25D}"/>
                </c:ext>
              </c:extLst>
            </c:dLbl>
            <c:dLbl>
              <c:idx val="441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B9-FB79-4322-A42C-B66BB3B6C25D}"/>
                </c:ext>
              </c:extLst>
            </c:dLbl>
            <c:dLbl>
              <c:idx val="442"/>
              <c:tx>
                <c:rich>
                  <a:bodyPr/>
                  <a:lstStyle/>
                  <a:p>
                    <a:fld id="{902FA649-282C-436F-85F0-874F44DC4F98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BA-FB79-4322-A42C-B66BB3B6C25D}"/>
                </c:ext>
              </c:extLst>
            </c:dLbl>
            <c:dLbl>
              <c:idx val="443"/>
              <c:tx>
                <c:rich>
                  <a:bodyPr/>
                  <a:lstStyle/>
                  <a:p>
                    <a:fld id="{DEFE7A1D-33BD-401F-857C-B2B638F0AA34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BB-FB79-4322-A42C-B66BB3B6C25D}"/>
                </c:ext>
              </c:extLst>
            </c:dLbl>
            <c:dLbl>
              <c:idx val="444"/>
              <c:tx>
                <c:rich>
                  <a:bodyPr/>
                  <a:lstStyle/>
                  <a:p>
                    <a:fld id="{50215B5C-6EB7-475D-99DB-D3529945C45C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BC-FB79-4322-A42C-B66BB3B6C25D}"/>
                </c:ext>
              </c:extLst>
            </c:dLbl>
            <c:dLbl>
              <c:idx val="445"/>
              <c:tx>
                <c:rich>
                  <a:bodyPr/>
                  <a:lstStyle/>
                  <a:p>
                    <a:fld id="{58A20ADE-E758-4B5B-843C-54ED9F178FF6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BD-FB79-4322-A42C-B66BB3B6C25D}"/>
                </c:ext>
              </c:extLst>
            </c:dLbl>
            <c:dLbl>
              <c:idx val="446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BE-FB79-4322-A42C-B66BB3B6C25D}"/>
                </c:ext>
              </c:extLst>
            </c:dLbl>
            <c:dLbl>
              <c:idx val="447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BF-FB79-4322-A42C-B66BB3B6C25D}"/>
                </c:ext>
              </c:extLst>
            </c:dLbl>
            <c:dLbl>
              <c:idx val="448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C0-FB79-4322-A42C-B66BB3B6C25D}"/>
                </c:ext>
              </c:extLst>
            </c:dLbl>
            <c:dLbl>
              <c:idx val="44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1C1-FB79-4322-A42C-B66BB3B6C25D}"/>
                </c:ext>
              </c:extLst>
            </c:dLbl>
            <c:dLbl>
              <c:idx val="450"/>
              <c:tx>
                <c:rich>
                  <a:bodyPr/>
                  <a:lstStyle/>
                  <a:p>
                    <a:fld id="{CB4CDFBF-CA7A-4BB1-8C7E-0410D24E3557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C2-FB79-4322-A42C-B66BB3B6C25D}"/>
                </c:ext>
              </c:extLst>
            </c:dLbl>
            <c:dLbl>
              <c:idx val="45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1C3-FB79-4322-A42C-B66BB3B6C25D}"/>
                </c:ext>
              </c:extLst>
            </c:dLbl>
            <c:dLbl>
              <c:idx val="452"/>
              <c:tx>
                <c:rich>
                  <a:bodyPr/>
                  <a:lstStyle/>
                  <a:p>
                    <a:fld id="{C58A5B15-3F31-4E62-9050-11FCC43EB5B7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C4-FB79-4322-A42C-B66BB3B6C25D}"/>
                </c:ext>
              </c:extLst>
            </c:dLbl>
            <c:dLbl>
              <c:idx val="453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C5-FB79-4322-A42C-B66BB3B6C25D}"/>
                </c:ext>
              </c:extLst>
            </c:dLbl>
            <c:dLbl>
              <c:idx val="454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C6-FB79-4322-A42C-B66BB3B6C25D}"/>
                </c:ext>
              </c:extLst>
            </c:dLbl>
            <c:dLbl>
              <c:idx val="455"/>
              <c:tx>
                <c:rich>
                  <a:bodyPr/>
                  <a:lstStyle/>
                  <a:p>
                    <a:fld id="{AF619619-373F-466D-A9C0-C7CE91702D33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C7-FB79-4322-A42C-B66BB3B6C25D}"/>
                </c:ext>
              </c:extLst>
            </c:dLbl>
            <c:dLbl>
              <c:idx val="456"/>
              <c:tx>
                <c:rich>
                  <a:bodyPr/>
                  <a:lstStyle/>
                  <a:p>
                    <a:fld id="{F6410CAE-BB3A-4CA2-BBF8-3BA44AA94FD9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C8-FB79-4322-A42C-B66BB3B6C25D}"/>
                </c:ext>
              </c:extLst>
            </c:dLbl>
            <c:dLbl>
              <c:idx val="457"/>
              <c:tx>
                <c:rich>
                  <a:bodyPr/>
                  <a:lstStyle/>
                  <a:p>
                    <a:fld id="{3E7D2CB9-74B6-4F7D-A442-EB2FF53ABF3B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C9-FB79-4322-A42C-B66BB3B6C25D}"/>
                </c:ext>
              </c:extLst>
            </c:dLbl>
            <c:dLbl>
              <c:idx val="458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CA-FB79-4322-A42C-B66BB3B6C25D}"/>
                </c:ext>
              </c:extLst>
            </c:dLbl>
            <c:dLbl>
              <c:idx val="459"/>
              <c:tx>
                <c:rich>
                  <a:bodyPr/>
                  <a:lstStyle/>
                  <a:p>
                    <a:fld id="{6B934B80-5056-461A-A7C4-966187C5786F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CB-FB79-4322-A42C-B66BB3B6C25D}"/>
                </c:ext>
              </c:extLst>
            </c:dLbl>
            <c:dLbl>
              <c:idx val="460"/>
              <c:tx>
                <c:rich>
                  <a:bodyPr/>
                  <a:lstStyle/>
                  <a:p>
                    <a:fld id="{71C0243A-2A23-4465-828A-662BD0C9039F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CC-FB79-4322-A42C-B66BB3B6C25D}"/>
                </c:ext>
              </c:extLst>
            </c:dLbl>
            <c:dLbl>
              <c:idx val="461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CD-FB79-4322-A42C-B66BB3B6C25D}"/>
                </c:ext>
              </c:extLst>
            </c:dLbl>
            <c:dLbl>
              <c:idx val="462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CE-FB79-4322-A42C-B66BB3B6C25D}"/>
                </c:ext>
              </c:extLst>
            </c:dLbl>
            <c:dLbl>
              <c:idx val="463"/>
              <c:tx>
                <c:rich>
                  <a:bodyPr/>
                  <a:lstStyle/>
                  <a:p>
                    <a:fld id="{5705DBF8-36E7-49FC-8BEC-B6B972123B11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CF-FB79-4322-A42C-B66BB3B6C25D}"/>
                </c:ext>
              </c:extLst>
            </c:dLbl>
            <c:dLbl>
              <c:idx val="464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D0-FB79-4322-A42C-B66BB3B6C25D}"/>
                </c:ext>
              </c:extLst>
            </c:dLbl>
            <c:dLbl>
              <c:idx val="465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D1-FB79-4322-A42C-B66BB3B6C25D}"/>
                </c:ext>
              </c:extLst>
            </c:dLbl>
            <c:dLbl>
              <c:idx val="46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1D2-FB79-4322-A42C-B66BB3B6C25D}"/>
                </c:ext>
              </c:extLst>
            </c:dLbl>
            <c:dLbl>
              <c:idx val="467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D3-FB79-4322-A42C-B66BB3B6C25D}"/>
                </c:ext>
              </c:extLst>
            </c:dLbl>
            <c:dLbl>
              <c:idx val="468"/>
              <c:tx>
                <c:rich>
                  <a:bodyPr/>
                  <a:lstStyle/>
                  <a:p>
                    <a:fld id="{8210FEB9-2E63-408A-92E6-C25B89194E51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D4-FB79-4322-A42C-B66BB3B6C25D}"/>
                </c:ext>
              </c:extLst>
            </c:dLbl>
            <c:dLbl>
              <c:idx val="469"/>
              <c:tx>
                <c:rich>
                  <a:bodyPr/>
                  <a:lstStyle/>
                  <a:p>
                    <a:fld id="{21E4448D-6E09-4A63-BC8C-6CA111A28E1F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D5-FB79-4322-A42C-B66BB3B6C25D}"/>
                </c:ext>
              </c:extLst>
            </c:dLbl>
            <c:dLbl>
              <c:idx val="470"/>
              <c:tx>
                <c:rich>
                  <a:bodyPr/>
                  <a:lstStyle/>
                  <a:p>
                    <a:fld id="{FD3E664E-8F1C-47A4-A312-0E7BF91C73A3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D6-FB79-4322-A42C-B66BB3B6C25D}"/>
                </c:ext>
              </c:extLst>
            </c:dLbl>
            <c:dLbl>
              <c:idx val="471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D7-FB79-4322-A42C-B66BB3B6C25D}"/>
                </c:ext>
              </c:extLst>
            </c:dLbl>
            <c:dLbl>
              <c:idx val="472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D8-FB79-4322-A42C-B66BB3B6C25D}"/>
                </c:ext>
              </c:extLst>
            </c:dLbl>
            <c:dLbl>
              <c:idx val="473"/>
              <c:tx>
                <c:rich>
                  <a:bodyPr/>
                  <a:lstStyle/>
                  <a:p>
                    <a:fld id="{D61BA665-9474-4A32-880D-2F068A688A1F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D9-FB79-4322-A42C-B66BB3B6C25D}"/>
                </c:ext>
              </c:extLst>
            </c:dLbl>
            <c:dLbl>
              <c:idx val="474"/>
              <c:tx>
                <c:rich>
                  <a:bodyPr/>
                  <a:lstStyle/>
                  <a:p>
                    <a:fld id="{4E4F6BFB-DA44-46AF-8D8D-4FD509E77769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DA-FB79-4322-A42C-B66BB3B6C25D}"/>
                </c:ext>
              </c:extLst>
            </c:dLbl>
            <c:dLbl>
              <c:idx val="475"/>
              <c:tx>
                <c:rich>
                  <a:bodyPr/>
                  <a:lstStyle/>
                  <a:p>
                    <a:fld id="{44D178D8-C446-40A7-A85D-5B737363506B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DB-FB79-4322-A42C-B66BB3B6C25D}"/>
                </c:ext>
              </c:extLst>
            </c:dLbl>
            <c:dLbl>
              <c:idx val="476"/>
              <c:tx>
                <c:rich>
                  <a:bodyPr/>
                  <a:lstStyle/>
                  <a:p>
                    <a:fld id="{9FB105EE-CD14-41CB-B0DF-D9C37357414C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DC-FB79-4322-A42C-B66BB3B6C25D}"/>
                </c:ext>
              </c:extLst>
            </c:dLbl>
            <c:dLbl>
              <c:idx val="477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DD-FB79-4322-A42C-B66BB3B6C25D}"/>
                </c:ext>
              </c:extLst>
            </c:dLbl>
            <c:dLbl>
              <c:idx val="478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DE-FB79-4322-A42C-B66BB3B6C25D}"/>
                </c:ext>
              </c:extLst>
            </c:dLbl>
            <c:dLbl>
              <c:idx val="479"/>
              <c:tx>
                <c:rich>
                  <a:bodyPr/>
                  <a:lstStyle/>
                  <a:p>
                    <a:fld id="{81314979-1296-4F20-861E-BD4303B1BC0B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DF-FB79-4322-A42C-B66BB3B6C25D}"/>
                </c:ext>
              </c:extLst>
            </c:dLbl>
            <c:dLbl>
              <c:idx val="480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E0-FB79-4322-A42C-B66BB3B6C25D}"/>
                </c:ext>
              </c:extLst>
            </c:dLbl>
            <c:dLbl>
              <c:idx val="481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E1-FB79-4322-A42C-B66BB3B6C25D}"/>
                </c:ext>
              </c:extLst>
            </c:dLbl>
            <c:dLbl>
              <c:idx val="482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E2-FB79-4322-A42C-B66BB3B6C25D}"/>
                </c:ext>
              </c:extLst>
            </c:dLbl>
            <c:dLbl>
              <c:idx val="483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E3-FB79-4322-A42C-B66BB3B6C25D}"/>
                </c:ext>
              </c:extLst>
            </c:dLbl>
            <c:dLbl>
              <c:idx val="484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E4-FB79-4322-A42C-B66BB3B6C25D}"/>
                </c:ext>
              </c:extLst>
            </c:dLbl>
            <c:dLbl>
              <c:idx val="485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E5-FB79-4322-A42C-B66BB3B6C25D}"/>
                </c:ext>
              </c:extLst>
            </c:dLbl>
            <c:dLbl>
              <c:idx val="48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1E6-FB79-4322-A42C-B66BB3B6C25D}"/>
                </c:ext>
              </c:extLst>
            </c:dLbl>
            <c:dLbl>
              <c:idx val="48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1E7-FB79-4322-A42C-B66BB3B6C25D}"/>
                </c:ext>
              </c:extLst>
            </c:dLbl>
            <c:dLbl>
              <c:idx val="48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1E8-FB79-4322-A42C-B66BB3B6C25D}"/>
                </c:ext>
              </c:extLst>
            </c:dLbl>
            <c:dLbl>
              <c:idx val="48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1E9-FB79-4322-A42C-B66BB3B6C25D}"/>
                </c:ext>
              </c:extLst>
            </c:dLbl>
            <c:dLbl>
              <c:idx val="490"/>
              <c:tx>
                <c:rich>
                  <a:bodyPr/>
                  <a:lstStyle/>
                  <a:p>
                    <a:fld id="{F28C749F-BE4C-46A9-9755-86245808A033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EA-FB79-4322-A42C-B66BB3B6C25D}"/>
                </c:ext>
              </c:extLst>
            </c:dLbl>
            <c:dLbl>
              <c:idx val="49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1EB-FB79-4322-A42C-B66BB3B6C25D}"/>
                </c:ext>
              </c:extLst>
            </c:dLbl>
            <c:dLbl>
              <c:idx val="492"/>
              <c:tx>
                <c:rich>
                  <a:bodyPr/>
                  <a:lstStyle/>
                  <a:p>
                    <a:fld id="{16110749-A186-4845-89FF-FA9BFE3B6F92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EC-FB79-4322-A42C-B66BB3B6C25D}"/>
                </c:ext>
              </c:extLst>
            </c:dLbl>
            <c:dLbl>
              <c:idx val="493"/>
              <c:tx>
                <c:rich>
                  <a:bodyPr/>
                  <a:lstStyle/>
                  <a:p>
                    <a:fld id="{A3222143-2D32-4F7A-930F-9B892DC234CF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ED-FB79-4322-A42C-B66BB3B6C25D}"/>
                </c:ext>
              </c:extLst>
            </c:dLbl>
            <c:dLbl>
              <c:idx val="494"/>
              <c:tx>
                <c:rich>
                  <a:bodyPr/>
                  <a:lstStyle/>
                  <a:p>
                    <a:fld id="{4904A316-B0E2-4DF7-A963-D9E5B8B812B8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EE-FB79-4322-A42C-B66BB3B6C25D}"/>
                </c:ext>
              </c:extLst>
            </c:dLbl>
            <c:dLbl>
              <c:idx val="495"/>
              <c:tx>
                <c:rich>
                  <a:bodyPr/>
                  <a:lstStyle/>
                  <a:p>
                    <a:fld id="{80430904-6242-44BF-8E87-6835714064FB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EF-FB79-4322-A42C-B66BB3B6C25D}"/>
                </c:ext>
              </c:extLst>
            </c:dLbl>
            <c:dLbl>
              <c:idx val="496"/>
              <c:tx>
                <c:rich>
                  <a:bodyPr/>
                  <a:lstStyle/>
                  <a:p>
                    <a:fld id="{C53D629C-9748-466D-A231-79DB9DBF4D91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F0-FB79-4322-A42C-B66BB3B6C25D}"/>
                </c:ext>
              </c:extLst>
            </c:dLbl>
            <c:dLbl>
              <c:idx val="49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1F1-FB79-4322-A42C-B66BB3B6C25D}"/>
                </c:ext>
              </c:extLst>
            </c:dLbl>
            <c:dLbl>
              <c:idx val="498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F2-FB79-4322-A42C-B66BB3B6C25D}"/>
                </c:ext>
              </c:extLst>
            </c:dLbl>
            <c:dLbl>
              <c:idx val="499"/>
              <c:tx>
                <c:rich>
                  <a:bodyPr/>
                  <a:lstStyle/>
                  <a:p>
                    <a:fld id="{33A50C08-F149-43A3-9C4A-91468F02893B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F3-FB79-4322-A42C-B66BB3B6C25D}"/>
                </c:ext>
              </c:extLst>
            </c:dLbl>
            <c:dLbl>
              <c:idx val="500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F4-FB79-4322-A42C-B66BB3B6C25D}"/>
                </c:ext>
              </c:extLst>
            </c:dLbl>
            <c:dLbl>
              <c:idx val="501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F5-FB79-4322-A42C-B66BB3B6C25D}"/>
                </c:ext>
              </c:extLst>
            </c:dLbl>
            <c:dLbl>
              <c:idx val="502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F6-FB79-4322-A42C-B66BB3B6C25D}"/>
                </c:ext>
              </c:extLst>
            </c:dLbl>
            <c:dLbl>
              <c:idx val="503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F7-FB79-4322-A42C-B66BB3B6C25D}"/>
                </c:ext>
              </c:extLst>
            </c:dLbl>
            <c:dLbl>
              <c:idx val="504"/>
              <c:tx>
                <c:rich>
                  <a:bodyPr/>
                  <a:lstStyle/>
                  <a:p>
                    <a:fld id="{BC1E3228-13B6-4DB0-A3E2-D090481B054F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F8-FB79-4322-A42C-B66BB3B6C25D}"/>
                </c:ext>
              </c:extLst>
            </c:dLbl>
            <c:dLbl>
              <c:idx val="50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1F9-FB79-4322-A42C-B66BB3B6C25D}"/>
                </c:ext>
              </c:extLst>
            </c:dLbl>
            <c:dLbl>
              <c:idx val="506"/>
              <c:tx>
                <c:rich>
                  <a:bodyPr/>
                  <a:lstStyle/>
                  <a:p>
                    <a:fld id="{958C5E56-3640-46E1-9478-01F11E968E0A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FA-FB79-4322-A42C-B66BB3B6C25D}"/>
                </c:ext>
              </c:extLst>
            </c:dLbl>
            <c:dLbl>
              <c:idx val="507"/>
              <c:tx>
                <c:rich>
                  <a:bodyPr/>
                  <a:lstStyle/>
                  <a:p>
                    <a:fld id="{C5762A4B-DF86-4009-B190-58F5AB7AE736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FB-FB79-4322-A42C-B66BB3B6C25D}"/>
                </c:ext>
              </c:extLst>
            </c:dLbl>
            <c:dLbl>
              <c:idx val="508"/>
              <c:tx>
                <c:rich>
                  <a:bodyPr/>
                  <a:lstStyle/>
                  <a:p>
                    <a:fld id="{867AF8F6-B8D1-45B0-A218-9F1480CD90EB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FC-FB79-4322-A42C-B66BB3B6C25D}"/>
                </c:ext>
              </c:extLst>
            </c:dLbl>
            <c:dLbl>
              <c:idx val="509"/>
              <c:tx>
                <c:rich>
                  <a:bodyPr/>
                  <a:lstStyle/>
                  <a:p>
                    <a:fld id="{2DEFD2DC-52E2-4C77-98AA-11B91A7562CC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1FD-FB79-4322-A42C-B66BB3B6C25D}"/>
                </c:ext>
              </c:extLst>
            </c:dLbl>
            <c:dLbl>
              <c:idx val="510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1FE-FB79-4322-A42C-B66BB3B6C25D}"/>
                </c:ext>
              </c:extLst>
            </c:dLbl>
            <c:dLbl>
              <c:idx val="5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1FF-FB79-4322-A42C-B66BB3B6C25D}"/>
                </c:ext>
              </c:extLst>
            </c:dLbl>
            <c:dLbl>
              <c:idx val="512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200-FB79-4322-A42C-B66BB3B6C25D}"/>
                </c:ext>
              </c:extLst>
            </c:dLbl>
            <c:dLbl>
              <c:idx val="5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201-FB79-4322-A42C-B66BB3B6C25D}"/>
                </c:ext>
              </c:extLst>
            </c:dLbl>
            <c:dLbl>
              <c:idx val="514"/>
              <c:tx>
                <c:rich>
                  <a:bodyPr/>
                  <a:lstStyle/>
                  <a:p>
                    <a:fld id="{213C302D-9724-40A0-9FEB-A1D124493CA4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202-FB79-4322-A42C-B66BB3B6C25D}"/>
                </c:ext>
              </c:extLst>
            </c:dLbl>
            <c:dLbl>
              <c:idx val="5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203-FB79-4322-A42C-B66BB3B6C25D}"/>
                </c:ext>
              </c:extLst>
            </c:dLbl>
            <c:dLbl>
              <c:idx val="516"/>
              <c:tx>
                <c:rich>
                  <a:bodyPr/>
                  <a:lstStyle/>
                  <a:p>
                    <a:fld id="{B6868AC4-7E6F-4170-B4B0-6913BD97DFE0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204-FB79-4322-A42C-B66BB3B6C25D}"/>
                </c:ext>
              </c:extLst>
            </c:dLbl>
            <c:dLbl>
              <c:idx val="517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205-FB79-4322-A42C-B66BB3B6C25D}"/>
                </c:ext>
              </c:extLst>
            </c:dLbl>
            <c:dLbl>
              <c:idx val="518"/>
              <c:tx>
                <c:rich>
                  <a:bodyPr/>
                  <a:lstStyle/>
                  <a:p>
                    <a:fld id="{B220F55C-5F22-4FF6-9542-421B46A531F5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206-FB79-4322-A42C-B66BB3B6C25D}"/>
                </c:ext>
              </c:extLst>
            </c:dLbl>
            <c:dLbl>
              <c:idx val="519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207-FB79-4322-A42C-B66BB3B6C25D}"/>
                </c:ext>
              </c:extLst>
            </c:dLbl>
            <c:dLbl>
              <c:idx val="520"/>
              <c:tx>
                <c:rich>
                  <a:bodyPr/>
                  <a:lstStyle/>
                  <a:p>
                    <a:fld id="{C766CA4D-C355-427A-904F-3B546F79BD15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208-FB79-4322-A42C-B66BB3B6C25D}"/>
                </c:ext>
              </c:extLst>
            </c:dLbl>
            <c:dLbl>
              <c:idx val="521"/>
              <c:tx>
                <c:rich>
                  <a:bodyPr/>
                  <a:lstStyle/>
                  <a:p>
                    <a:fld id="{609B3ACF-0F82-4122-8350-ABD165F279CF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209-FB79-4322-A42C-B66BB3B6C25D}"/>
                </c:ext>
              </c:extLst>
            </c:dLbl>
            <c:dLbl>
              <c:idx val="522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20A-FB79-4322-A42C-B66BB3B6C25D}"/>
                </c:ext>
              </c:extLst>
            </c:dLbl>
            <c:dLbl>
              <c:idx val="523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20B-FB79-4322-A42C-B66BB3B6C25D}"/>
                </c:ext>
              </c:extLst>
            </c:dLbl>
            <c:dLbl>
              <c:idx val="524"/>
              <c:tx>
                <c:rich>
                  <a:bodyPr/>
                  <a:lstStyle/>
                  <a:p>
                    <a:fld id="{87F4FCEF-5128-4F83-99F3-10B2855EFB32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20C-FB79-4322-A42C-B66BB3B6C25D}"/>
                </c:ext>
              </c:extLst>
            </c:dLbl>
            <c:dLbl>
              <c:idx val="525"/>
              <c:tx>
                <c:rich>
                  <a:bodyPr/>
                  <a:lstStyle/>
                  <a:p>
                    <a:fld id="{40D7ACCD-B002-4BE8-A384-6414BD90C4C5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20D-FB79-4322-A42C-B66BB3B6C25D}"/>
                </c:ext>
              </c:extLst>
            </c:dLbl>
            <c:dLbl>
              <c:idx val="526"/>
              <c:tx>
                <c:rich>
                  <a:bodyPr/>
                  <a:lstStyle/>
                  <a:p>
                    <a:fld id="{A55D922E-8AD8-4CBC-95E0-61B6AE001D76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20E-FB79-4322-A42C-B66BB3B6C25D}"/>
                </c:ext>
              </c:extLst>
            </c:dLbl>
            <c:dLbl>
              <c:idx val="527"/>
              <c:tx>
                <c:rich>
                  <a:bodyPr/>
                  <a:lstStyle/>
                  <a:p>
                    <a:fld id="{D688CB16-35CE-4E25-BC00-62235FE9A304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20F-FB79-4322-A42C-B66BB3B6C25D}"/>
                </c:ext>
              </c:extLst>
            </c:dLbl>
            <c:dLbl>
              <c:idx val="528"/>
              <c:tx>
                <c:rich>
                  <a:bodyPr/>
                  <a:lstStyle/>
                  <a:p>
                    <a:fld id="{80D2AE28-76E1-4912-B96E-1857E8C19E79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210-FB79-4322-A42C-B66BB3B6C25D}"/>
                </c:ext>
              </c:extLst>
            </c:dLbl>
            <c:dLbl>
              <c:idx val="529"/>
              <c:tx>
                <c:rich>
                  <a:bodyPr/>
                  <a:lstStyle/>
                  <a:p>
                    <a:fld id="{7C7C3D6A-5582-4FF1-ACB8-013C3ABE4FEB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211-FB79-4322-A42C-B66BB3B6C25D}"/>
                </c:ext>
              </c:extLst>
            </c:dLbl>
            <c:dLbl>
              <c:idx val="530"/>
              <c:tx>
                <c:rich>
                  <a:bodyPr/>
                  <a:lstStyle/>
                  <a:p>
                    <a:fld id="{E60FB091-DBDC-4C32-9E23-D75B0BE5CF14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212-FB79-4322-A42C-B66BB3B6C25D}"/>
                </c:ext>
              </c:extLst>
            </c:dLbl>
            <c:dLbl>
              <c:idx val="531"/>
              <c:tx>
                <c:rich>
                  <a:bodyPr/>
                  <a:lstStyle/>
                  <a:p>
                    <a:fld id="{180DC5E8-7904-4A7F-AE2F-4B99919E680A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213-FB79-4322-A42C-B66BB3B6C25D}"/>
                </c:ext>
              </c:extLst>
            </c:dLbl>
            <c:dLbl>
              <c:idx val="532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214-FB79-4322-A42C-B66BB3B6C25D}"/>
                </c:ext>
              </c:extLst>
            </c:dLbl>
            <c:dLbl>
              <c:idx val="533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215-FB79-4322-A42C-B66BB3B6C25D}"/>
                </c:ext>
              </c:extLst>
            </c:dLbl>
            <c:dLbl>
              <c:idx val="534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216-FB79-4322-A42C-B66BB3B6C25D}"/>
                </c:ext>
              </c:extLst>
            </c:dLbl>
            <c:dLbl>
              <c:idx val="535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217-FB79-4322-A42C-B66BB3B6C25D}"/>
                </c:ext>
              </c:extLst>
            </c:dLbl>
            <c:dLbl>
              <c:idx val="536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218-FB79-4322-A42C-B66BB3B6C25D}"/>
                </c:ext>
              </c:extLst>
            </c:dLbl>
            <c:dLbl>
              <c:idx val="537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219-FB79-4322-A42C-B66BB3B6C25D}"/>
                </c:ext>
              </c:extLst>
            </c:dLbl>
            <c:dLbl>
              <c:idx val="538"/>
              <c:tx>
                <c:rich>
                  <a:bodyPr/>
                  <a:lstStyle/>
                  <a:p>
                    <a:fld id="{1DB90AF6-7176-47CB-82F9-3CD54A59DB22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21A-FB79-4322-A42C-B66BB3B6C25D}"/>
                </c:ext>
              </c:extLst>
            </c:dLbl>
            <c:dLbl>
              <c:idx val="539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21B-FB79-4322-A42C-B66BB3B6C25D}"/>
                </c:ext>
              </c:extLst>
            </c:dLbl>
            <c:dLbl>
              <c:idx val="540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21C-FB79-4322-A42C-B66BB3B6C25D}"/>
                </c:ext>
              </c:extLst>
            </c:dLbl>
            <c:dLbl>
              <c:idx val="541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21D-FB79-4322-A42C-B66BB3B6C25D}"/>
                </c:ext>
              </c:extLst>
            </c:dLbl>
            <c:dLbl>
              <c:idx val="542"/>
              <c:tx>
                <c:rich>
                  <a:bodyPr/>
                  <a:lstStyle/>
                  <a:p>
                    <a:fld id="{AF4EC1D0-8420-4C20-A034-EFB57D386CE9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21E-FB79-4322-A42C-B66BB3B6C25D}"/>
                </c:ext>
              </c:extLst>
            </c:dLbl>
            <c:dLbl>
              <c:idx val="543"/>
              <c:tx>
                <c:rich>
                  <a:bodyPr/>
                  <a:lstStyle/>
                  <a:p>
                    <a:fld id="{3280A5AC-8CC9-4F74-8D4C-4B0D6705BC5A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21F-FB79-4322-A42C-B66BB3B6C25D}"/>
                </c:ext>
              </c:extLst>
            </c:dLbl>
            <c:dLbl>
              <c:idx val="544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220-FB79-4322-A42C-B66BB3B6C25D}"/>
                </c:ext>
              </c:extLst>
            </c:dLbl>
            <c:dLbl>
              <c:idx val="545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221-FB79-4322-A42C-B66BB3B6C25D}"/>
                </c:ext>
              </c:extLst>
            </c:dLbl>
            <c:dLbl>
              <c:idx val="546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222-FB79-4322-A42C-B66BB3B6C25D}"/>
                </c:ext>
              </c:extLst>
            </c:dLbl>
            <c:dLbl>
              <c:idx val="547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223-FB79-4322-A42C-B66BB3B6C25D}"/>
                </c:ext>
              </c:extLst>
            </c:dLbl>
            <c:dLbl>
              <c:idx val="548"/>
              <c:layout>
                <c:manualLayout>
                  <c:x val="-0.1365457701170063"/>
                  <c:y val="0.34628825597387969"/>
                </c:manualLayout>
              </c:layout>
              <c:tx>
                <c:rich>
                  <a:bodyPr/>
                  <a:lstStyle/>
                  <a:p>
                    <a:fld id="{1804D891-1D1A-45A7-A7DD-E396A0818805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264536014603347"/>
                      <c:h val="0.19784852401248276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224-FB79-4322-A42C-B66BB3B6C25D}"/>
                </c:ext>
              </c:extLst>
            </c:dLbl>
            <c:dLbl>
              <c:idx val="549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225-FB79-4322-A42C-B66BB3B6C25D}"/>
                </c:ext>
              </c:extLst>
            </c:dLbl>
            <c:dLbl>
              <c:idx val="550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226-FB79-4322-A42C-B66BB3B6C25D}"/>
                </c:ext>
              </c:extLst>
            </c:dLbl>
            <c:dLbl>
              <c:idx val="551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227-FB79-4322-A42C-B66BB3B6C25D}"/>
                </c:ext>
              </c:extLst>
            </c:dLbl>
            <c:dLbl>
              <c:idx val="552"/>
              <c:tx>
                <c:rich>
                  <a:bodyPr/>
                  <a:lstStyle/>
                  <a:p>
                    <a:fld id="{892730B7-CF76-4FF4-84AA-EAA736066CF8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228-FB79-4322-A42C-B66BB3B6C25D}"/>
                </c:ext>
              </c:extLst>
            </c:dLbl>
            <c:dLbl>
              <c:idx val="553"/>
              <c:tx>
                <c:rich>
                  <a:bodyPr/>
                  <a:lstStyle/>
                  <a:p>
                    <a:fld id="{40B8CD48-E3A6-4ACF-97AA-885E412C746A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229-FB79-4322-A42C-B66BB3B6C25D}"/>
                </c:ext>
              </c:extLst>
            </c:dLbl>
            <c:dLbl>
              <c:idx val="554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22A-FB79-4322-A42C-B66BB3B6C25D}"/>
                </c:ext>
              </c:extLst>
            </c:dLbl>
            <c:dLbl>
              <c:idx val="555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22B-FB79-4322-A42C-B66BB3B6C25D}"/>
                </c:ext>
              </c:extLst>
            </c:dLbl>
            <c:dLbl>
              <c:idx val="556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22C-FB79-4322-A42C-B66BB3B6C25D}"/>
                </c:ext>
              </c:extLst>
            </c:dLbl>
            <c:dLbl>
              <c:idx val="557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22D-FB79-4322-A42C-B66BB3B6C25D}"/>
                </c:ext>
              </c:extLst>
            </c:dLbl>
            <c:dLbl>
              <c:idx val="558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22E-FB79-4322-A42C-B66BB3B6C25D}"/>
                </c:ext>
              </c:extLst>
            </c:dLbl>
            <c:dLbl>
              <c:idx val="55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22F-FB79-4322-A42C-B66BB3B6C25D}"/>
                </c:ext>
              </c:extLst>
            </c:dLbl>
            <c:dLbl>
              <c:idx val="56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230-FB79-4322-A42C-B66BB3B6C25D}"/>
                </c:ext>
              </c:extLst>
            </c:dLbl>
            <c:dLbl>
              <c:idx val="561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231-FB79-4322-A42C-B66BB3B6C25D}"/>
                </c:ext>
              </c:extLst>
            </c:dLbl>
            <c:dLbl>
              <c:idx val="56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232-FB79-4322-A42C-B66BB3B6C25D}"/>
                </c:ext>
              </c:extLst>
            </c:dLbl>
            <c:dLbl>
              <c:idx val="563"/>
              <c:tx>
                <c:rich>
                  <a:bodyPr/>
                  <a:lstStyle/>
                  <a:p>
                    <a:fld id="{2B13073C-0A64-4741-A938-546BD5FE5C17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233-FB79-4322-A42C-B66BB3B6C25D}"/>
                </c:ext>
              </c:extLst>
            </c:dLbl>
            <c:dLbl>
              <c:idx val="564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234-FB79-4322-A42C-B66BB3B6C25D}"/>
                </c:ext>
              </c:extLst>
            </c:dLbl>
            <c:dLbl>
              <c:idx val="565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235-FB79-4322-A42C-B66BB3B6C25D}"/>
                </c:ext>
              </c:extLst>
            </c:dLbl>
            <c:dLbl>
              <c:idx val="566"/>
              <c:tx>
                <c:rich>
                  <a:bodyPr/>
                  <a:lstStyle/>
                  <a:p>
                    <a:fld id="{1116B30F-0432-45E1-A12D-9BAD477D0934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236-FB79-4322-A42C-B66BB3B6C25D}"/>
                </c:ext>
              </c:extLst>
            </c:dLbl>
            <c:dLbl>
              <c:idx val="567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237-FB79-4322-A42C-B66BB3B6C25D}"/>
                </c:ext>
              </c:extLst>
            </c:dLbl>
            <c:dLbl>
              <c:idx val="568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238-FB79-4322-A42C-B66BB3B6C25D}"/>
                </c:ext>
              </c:extLst>
            </c:dLbl>
            <c:dLbl>
              <c:idx val="569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239-FB79-4322-A42C-B66BB3B6C25D}"/>
                </c:ext>
              </c:extLst>
            </c:dLbl>
            <c:dLbl>
              <c:idx val="57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23A-FB79-4322-A42C-B66BB3B6C25D}"/>
                </c:ext>
              </c:extLst>
            </c:dLbl>
            <c:dLbl>
              <c:idx val="57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23B-FB79-4322-A42C-B66BB3B6C25D}"/>
                </c:ext>
              </c:extLst>
            </c:dLbl>
            <c:dLbl>
              <c:idx val="572"/>
              <c:tx>
                <c:rich>
                  <a:bodyPr/>
                  <a:lstStyle/>
                  <a:p>
                    <a:fld id="{C3538062-0779-4BBC-9E15-EF887E2E00DD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23C-FB79-4322-A42C-B66BB3B6C25D}"/>
                </c:ext>
              </c:extLst>
            </c:dLbl>
            <c:dLbl>
              <c:idx val="573"/>
              <c:tx>
                <c:rich>
                  <a:bodyPr/>
                  <a:lstStyle/>
                  <a:p>
                    <a:fld id="{C1C2038E-B928-4D95-A0CE-E4A14B28AD04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23D-FB79-4322-A42C-B66BB3B6C25D}"/>
                </c:ext>
              </c:extLst>
            </c:dLbl>
            <c:dLbl>
              <c:idx val="574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23E-FB79-4322-A42C-B66BB3B6C25D}"/>
                </c:ext>
              </c:extLst>
            </c:dLbl>
            <c:dLbl>
              <c:idx val="575"/>
              <c:tx>
                <c:rich>
                  <a:bodyPr/>
                  <a:lstStyle/>
                  <a:p>
                    <a:fld id="{B47AAFC5-527C-4D27-8F08-F799DEDB66FA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23F-FB79-4322-A42C-B66BB3B6C25D}"/>
                </c:ext>
              </c:extLst>
            </c:dLbl>
            <c:dLbl>
              <c:idx val="57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240-FB79-4322-A42C-B66BB3B6C25D}"/>
                </c:ext>
              </c:extLst>
            </c:dLbl>
            <c:dLbl>
              <c:idx val="577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241-FB79-4322-A42C-B66BB3B6C25D}"/>
                </c:ext>
              </c:extLst>
            </c:dLbl>
            <c:dLbl>
              <c:idx val="578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242-FB79-4322-A42C-B66BB3B6C25D}"/>
                </c:ext>
              </c:extLst>
            </c:dLbl>
            <c:dLbl>
              <c:idx val="579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243-FB79-4322-A42C-B66BB3B6C25D}"/>
                </c:ext>
              </c:extLst>
            </c:dLbl>
            <c:dLbl>
              <c:idx val="580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244-FB79-4322-A42C-B66BB3B6C25D}"/>
                </c:ext>
              </c:extLst>
            </c:dLbl>
            <c:dLbl>
              <c:idx val="581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245-FB79-4322-A42C-B66BB3B6C25D}"/>
                </c:ext>
              </c:extLst>
            </c:dLbl>
            <c:dLbl>
              <c:idx val="582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246-FB79-4322-A42C-B66BB3B6C25D}"/>
                </c:ext>
              </c:extLst>
            </c:dLbl>
            <c:dLbl>
              <c:idx val="583"/>
              <c:tx>
                <c:rich>
                  <a:bodyPr/>
                  <a:lstStyle/>
                  <a:p>
                    <a:fld id="{69C93666-4530-4799-843B-E1EB628F9C75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247-FB79-4322-A42C-B66BB3B6C25D}"/>
                </c:ext>
              </c:extLst>
            </c:dLbl>
            <c:dLbl>
              <c:idx val="584"/>
              <c:layout>
                <c:manualLayout>
                  <c:x val="-9.4775857774901204E-2"/>
                  <c:y val="-4.3365646396758849E-2"/>
                </c:manualLayout>
              </c:layout>
              <c:tx>
                <c:rich>
                  <a:bodyPr/>
                  <a:lstStyle/>
                  <a:p>
                    <a:fld id="{C5A5488F-6382-4DDA-8169-A35641DBC0FC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248-FB79-4322-A42C-B66BB3B6C25D}"/>
                </c:ext>
              </c:extLst>
            </c:dLbl>
            <c:dLbl>
              <c:idx val="585"/>
              <c:tx>
                <c:rich>
                  <a:bodyPr/>
                  <a:lstStyle/>
                  <a:p>
                    <a:fld id="{20BACEE3-A17C-4C89-9517-A0C6955C863D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249-FB79-4322-A42C-B66BB3B6C25D}"/>
                </c:ext>
              </c:extLst>
            </c:dLbl>
            <c:dLbl>
              <c:idx val="586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24A-FB79-4322-A42C-B66BB3B6C25D}"/>
                </c:ext>
              </c:extLst>
            </c:dLbl>
            <c:dLbl>
              <c:idx val="58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24B-FB79-4322-A42C-B66BB3B6C25D}"/>
                </c:ext>
              </c:extLst>
            </c:dLbl>
            <c:dLbl>
              <c:idx val="58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24C-FB79-4322-A42C-B66BB3B6C25D}"/>
                </c:ext>
              </c:extLst>
            </c:dLbl>
            <c:dLbl>
              <c:idx val="589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24D-FB79-4322-A42C-B66BB3B6C25D}"/>
                </c:ext>
              </c:extLst>
            </c:dLbl>
            <c:dLbl>
              <c:idx val="590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24E-FB79-4322-A42C-B66BB3B6C25D}"/>
                </c:ext>
              </c:extLst>
            </c:dLbl>
            <c:dLbl>
              <c:idx val="591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24F-FB79-4322-A42C-B66BB3B6C25D}"/>
                </c:ext>
              </c:extLst>
            </c:dLbl>
            <c:dLbl>
              <c:idx val="59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250-FB79-4322-A42C-B66BB3B6C25D}"/>
                </c:ext>
              </c:extLst>
            </c:dLbl>
            <c:dLbl>
              <c:idx val="59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251-FB79-4322-A42C-B66BB3B6C25D}"/>
                </c:ext>
              </c:extLst>
            </c:dLbl>
            <c:dLbl>
              <c:idx val="59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252-FB79-4322-A42C-B66BB3B6C25D}"/>
                </c:ext>
              </c:extLst>
            </c:dLbl>
            <c:dLbl>
              <c:idx val="595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253-FB79-4322-A42C-B66BB3B6C25D}"/>
                </c:ext>
              </c:extLst>
            </c:dLbl>
            <c:dLbl>
              <c:idx val="596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254-FB79-4322-A42C-B66BB3B6C25D}"/>
                </c:ext>
              </c:extLst>
            </c:dLbl>
            <c:dLbl>
              <c:idx val="597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255-FB79-4322-A42C-B66BB3B6C25D}"/>
                </c:ext>
              </c:extLst>
            </c:dLbl>
            <c:dLbl>
              <c:idx val="598"/>
              <c:tx>
                <c:rich>
                  <a:bodyPr/>
                  <a:lstStyle/>
                  <a:p>
                    <a:fld id="{ED49AD2C-9842-4BB7-8840-04431A7B6901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256-FB79-4322-A42C-B66BB3B6C25D}"/>
                </c:ext>
              </c:extLst>
            </c:dLbl>
            <c:dLbl>
              <c:idx val="599"/>
              <c:tx>
                <c:rich>
                  <a:bodyPr/>
                  <a:lstStyle/>
                  <a:p>
                    <a:fld id="{D1A926C1-1401-4C62-8B74-2887CB59261D}" type="CELLRANGE">
                      <a:rPr lang="en-US" altLang="ko-KR"/>
                      <a:pPr/>
                      <a:t>[CELLRANGE]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257-FB79-4322-A42C-B66BB3B6C25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700" b="0" i="0" u="none" strike="noStrike" kern="1200" baseline="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ko-KR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rgbClr val="000000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'Epoch Database - Notable Models'!$C$2:$C$601</c:f>
              <c:numCache>
                <c:formatCode>m/d/yyyy</c:formatCode>
                <c:ptCount val="600"/>
                <c:pt idx="0">
                  <c:v>40179</c:v>
                </c:pt>
                <c:pt idx="1">
                  <c:v>40181</c:v>
                </c:pt>
                <c:pt idx="2">
                  <c:v>40311</c:v>
                </c:pt>
                <c:pt idx="3">
                  <c:v>40342</c:v>
                </c:pt>
                <c:pt idx="4">
                  <c:v>40344</c:v>
                </c:pt>
                <c:pt idx="5">
                  <c:v>40344</c:v>
                </c:pt>
                <c:pt idx="6">
                  <c:v>40436</c:v>
                </c:pt>
                <c:pt idx="7">
                  <c:v>40436</c:v>
                </c:pt>
                <c:pt idx="8">
                  <c:v>40447</c:v>
                </c:pt>
                <c:pt idx="9">
                  <c:v>40447</c:v>
                </c:pt>
                <c:pt idx="10">
                  <c:v>40646</c:v>
                </c:pt>
                <c:pt idx="11">
                  <c:v>40662</c:v>
                </c:pt>
                <c:pt idx="12">
                  <c:v>40713</c:v>
                </c:pt>
                <c:pt idx="13">
                  <c:v>40713</c:v>
                </c:pt>
                <c:pt idx="14">
                  <c:v>40722</c:v>
                </c:pt>
                <c:pt idx="15">
                  <c:v>40740</c:v>
                </c:pt>
                <c:pt idx="16">
                  <c:v>40804</c:v>
                </c:pt>
                <c:pt idx="17">
                  <c:v>40804</c:v>
                </c:pt>
                <c:pt idx="18">
                  <c:v>40819</c:v>
                </c:pt>
                <c:pt idx="19">
                  <c:v>40819</c:v>
                </c:pt>
                <c:pt idx="20">
                  <c:v>40855</c:v>
                </c:pt>
                <c:pt idx="21">
                  <c:v>41063</c:v>
                </c:pt>
                <c:pt idx="22">
                  <c:v>41063</c:v>
                </c:pt>
                <c:pt idx="23">
                  <c:v>41063</c:v>
                </c:pt>
                <c:pt idx="24">
                  <c:v>41063</c:v>
                </c:pt>
                <c:pt idx="25">
                  <c:v>41102</c:v>
                </c:pt>
                <c:pt idx="26">
                  <c:v>41117</c:v>
                </c:pt>
                <c:pt idx="27">
                  <c:v>41161</c:v>
                </c:pt>
                <c:pt idx="28">
                  <c:v>41182</c:v>
                </c:pt>
                <c:pt idx="29">
                  <c:v>41244</c:v>
                </c:pt>
                <c:pt idx="30">
                  <c:v>41245</c:v>
                </c:pt>
                <c:pt idx="31">
                  <c:v>41246</c:v>
                </c:pt>
                <c:pt idx="32">
                  <c:v>41246</c:v>
                </c:pt>
                <c:pt idx="33">
                  <c:v>41246</c:v>
                </c:pt>
                <c:pt idx="34">
                  <c:v>41290</c:v>
                </c:pt>
                <c:pt idx="35">
                  <c:v>41355</c:v>
                </c:pt>
                <c:pt idx="36">
                  <c:v>41366</c:v>
                </c:pt>
                <c:pt idx="37">
                  <c:v>41420</c:v>
                </c:pt>
                <c:pt idx="38">
                  <c:v>41420</c:v>
                </c:pt>
                <c:pt idx="39">
                  <c:v>41487</c:v>
                </c:pt>
                <c:pt idx="40">
                  <c:v>41548</c:v>
                </c:pt>
                <c:pt idx="41">
                  <c:v>41548</c:v>
                </c:pt>
                <c:pt idx="42">
                  <c:v>41563</c:v>
                </c:pt>
                <c:pt idx="43">
                  <c:v>41563</c:v>
                </c:pt>
                <c:pt idx="44">
                  <c:v>41589</c:v>
                </c:pt>
                <c:pt idx="45">
                  <c:v>41590</c:v>
                </c:pt>
                <c:pt idx="46">
                  <c:v>41613</c:v>
                </c:pt>
                <c:pt idx="47">
                  <c:v>41613</c:v>
                </c:pt>
                <c:pt idx="48">
                  <c:v>41619</c:v>
                </c:pt>
                <c:pt idx="49">
                  <c:v>41624</c:v>
                </c:pt>
                <c:pt idx="50">
                  <c:v>41627</c:v>
                </c:pt>
                <c:pt idx="51">
                  <c:v>41628</c:v>
                </c:pt>
                <c:pt idx="52">
                  <c:v>41629</c:v>
                </c:pt>
                <c:pt idx="53">
                  <c:v>41640</c:v>
                </c:pt>
                <c:pt idx="54">
                  <c:v>41640</c:v>
                </c:pt>
                <c:pt idx="55">
                  <c:v>41703</c:v>
                </c:pt>
                <c:pt idx="56">
                  <c:v>41773</c:v>
                </c:pt>
                <c:pt idx="57">
                  <c:v>41791</c:v>
                </c:pt>
                <c:pt idx="58">
                  <c:v>41791</c:v>
                </c:pt>
                <c:pt idx="59">
                  <c:v>41793</c:v>
                </c:pt>
                <c:pt idx="60">
                  <c:v>41799</c:v>
                </c:pt>
                <c:pt idx="61">
                  <c:v>41800</c:v>
                </c:pt>
                <c:pt idx="62">
                  <c:v>41808</c:v>
                </c:pt>
                <c:pt idx="63">
                  <c:v>41811</c:v>
                </c:pt>
                <c:pt idx="64">
                  <c:v>41812</c:v>
                </c:pt>
                <c:pt idx="65">
                  <c:v>41813</c:v>
                </c:pt>
                <c:pt idx="66">
                  <c:v>41813</c:v>
                </c:pt>
                <c:pt idx="67">
                  <c:v>41821</c:v>
                </c:pt>
                <c:pt idx="68">
                  <c:v>41835</c:v>
                </c:pt>
                <c:pt idx="69">
                  <c:v>41857</c:v>
                </c:pt>
                <c:pt idx="70">
                  <c:v>41883</c:v>
                </c:pt>
                <c:pt idx="71">
                  <c:v>41886</c:v>
                </c:pt>
                <c:pt idx="72">
                  <c:v>41886</c:v>
                </c:pt>
                <c:pt idx="73">
                  <c:v>41892</c:v>
                </c:pt>
                <c:pt idx="74">
                  <c:v>41896</c:v>
                </c:pt>
                <c:pt idx="75">
                  <c:v>41899</c:v>
                </c:pt>
                <c:pt idx="76">
                  <c:v>41900</c:v>
                </c:pt>
                <c:pt idx="77">
                  <c:v>41905</c:v>
                </c:pt>
                <c:pt idx="78">
                  <c:v>41950</c:v>
                </c:pt>
                <c:pt idx="79">
                  <c:v>41953</c:v>
                </c:pt>
                <c:pt idx="80">
                  <c:v>41957</c:v>
                </c:pt>
                <c:pt idx="81">
                  <c:v>41971</c:v>
                </c:pt>
                <c:pt idx="82">
                  <c:v>41972</c:v>
                </c:pt>
                <c:pt idx="83">
                  <c:v>41976</c:v>
                </c:pt>
                <c:pt idx="84">
                  <c:v>41991</c:v>
                </c:pt>
                <c:pt idx="85">
                  <c:v>41995</c:v>
                </c:pt>
                <c:pt idx="86">
                  <c:v>42005</c:v>
                </c:pt>
                <c:pt idx="87">
                  <c:v>42041</c:v>
                </c:pt>
                <c:pt idx="88">
                  <c:v>42054</c:v>
                </c:pt>
                <c:pt idx="89">
                  <c:v>42060</c:v>
                </c:pt>
                <c:pt idx="90">
                  <c:v>42080</c:v>
                </c:pt>
                <c:pt idx="91">
                  <c:v>42100</c:v>
                </c:pt>
                <c:pt idx="92">
                  <c:v>42124</c:v>
                </c:pt>
                <c:pt idx="93">
                  <c:v>42142</c:v>
                </c:pt>
                <c:pt idx="94">
                  <c:v>42159</c:v>
                </c:pt>
                <c:pt idx="95">
                  <c:v>42162</c:v>
                </c:pt>
                <c:pt idx="96">
                  <c:v>42163</c:v>
                </c:pt>
                <c:pt idx="97">
                  <c:v>42170</c:v>
                </c:pt>
                <c:pt idx="98">
                  <c:v>42204</c:v>
                </c:pt>
                <c:pt idx="99">
                  <c:v>42211</c:v>
                </c:pt>
                <c:pt idx="100">
                  <c:v>42223</c:v>
                </c:pt>
                <c:pt idx="101">
                  <c:v>42247</c:v>
                </c:pt>
                <c:pt idx="102">
                  <c:v>42256</c:v>
                </c:pt>
                <c:pt idx="103">
                  <c:v>42278</c:v>
                </c:pt>
                <c:pt idx="104">
                  <c:v>42305</c:v>
                </c:pt>
                <c:pt idx="105">
                  <c:v>42331</c:v>
                </c:pt>
                <c:pt idx="106">
                  <c:v>42331</c:v>
                </c:pt>
                <c:pt idx="107">
                  <c:v>42339</c:v>
                </c:pt>
                <c:pt idx="108">
                  <c:v>42340</c:v>
                </c:pt>
                <c:pt idx="109">
                  <c:v>42346</c:v>
                </c:pt>
                <c:pt idx="110">
                  <c:v>42348</c:v>
                </c:pt>
                <c:pt idx="111">
                  <c:v>42348</c:v>
                </c:pt>
                <c:pt idx="112">
                  <c:v>42348</c:v>
                </c:pt>
                <c:pt idx="113">
                  <c:v>42353</c:v>
                </c:pt>
                <c:pt idx="114">
                  <c:v>42354</c:v>
                </c:pt>
                <c:pt idx="115">
                  <c:v>42396</c:v>
                </c:pt>
                <c:pt idx="116">
                  <c:v>42404</c:v>
                </c:pt>
                <c:pt idx="117">
                  <c:v>42423</c:v>
                </c:pt>
                <c:pt idx="118">
                  <c:v>42423</c:v>
                </c:pt>
                <c:pt idx="119">
                  <c:v>42424</c:v>
                </c:pt>
                <c:pt idx="120">
                  <c:v>42431</c:v>
                </c:pt>
                <c:pt idx="121">
                  <c:v>42433</c:v>
                </c:pt>
                <c:pt idx="122">
                  <c:v>42441</c:v>
                </c:pt>
                <c:pt idx="123">
                  <c:v>42465</c:v>
                </c:pt>
                <c:pt idx="124">
                  <c:v>42490</c:v>
                </c:pt>
                <c:pt idx="125">
                  <c:v>42498</c:v>
                </c:pt>
                <c:pt idx="126">
                  <c:v>42537</c:v>
                </c:pt>
                <c:pt idx="127">
                  <c:v>42538</c:v>
                </c:pt>
                <c:pt idx="128">
                  <c:v>42541</c:v>
                </c:pt>
                <c:pt idx="129">
                  <c:v>42542</c:v>
                </c:pt>
                <c:pt idx="130">
                  <c:v>42548</c:v>
                </c:pt>
                <c:pt idx="131">
                  <c:v>42566</c:v>
                </c:pt>
                <c:pt idx="132">
                  <c:v>42604</c:v>
                </c:pt>
                <c:pt idx="133">
                  <c:v>42607</c:v>
                </c:pt>
                <c:pt idx="134">
                  <c:v>42621</c:v>
                </c:pt>
                <c:pt idx="135">
                  <c:v>42625</c:v>
                </c:pt>
                <c:pt idx="136">
                  <c:v>42625</c:v>
                </c:pt>
                <c:pt idx="137">
                  <c:v>42628</c:v>
                </c:pt>
                <c:pt idx="138">
                  <c:v>42630</c:v>
                </c:pt>
                <c:pt idx="139">
                  <c:v>42630</c:v>
                </c:pt>
                <c:pt idx="140">
                  <c:v>42632</c:v>
                </c:pt>
                <c:pt idx="141">
                  <c:v>42639</c:v>
                </c:pt>
                <c:pt idx="142">
                  <c:v>42639</c:v>
                </c:pt>
                <c:pt idx="143">
                  <c:v>42650</c:v>
                </c:pt>
                <c:pt idx="144">
                  <c:v>42651</c:v>
                </c:pt>
                <c:pt idx="145">
                  <c:v>42671</c:v>
                </c:pt>
                <c:pt idx="146">
                  <c:v>42678</c:v>
                </c:pt>
                <c:pt idx="147">
                  <c:v>42679</c:v>
                </c:pt>
                <c:pt idx="148">
                  <c:v>42679</c:v>
                </c:pt>
                <c:pt idx="149">
                  <c:v>42679</c:v>
                </c:pt>
                <c:pt idx="150">
                  <c:v>42680</c:v>
                </c:pt>
                <c:pt idx="151">
                  <c:v>42681</c:v>
                </c:pt>
                <c:pt idx="152">
                  <c:v>42690</c:v>
                </c:pt>
                <c:pt idx="153">
                  <c:v>42690</c:v>
                </c:pt>
                <c:pt idx="154">
                  <c:v>42691</c:v>
                </c:pt>
                <c:pt idx="155">
                  <c:v>42695</c:v>
                </c:pt>
                <c:pt idx="156">
                  <c:v>42706</c:v>
                </c:pt>
                <c:pt idx="157">
                  <c:v>42706</c:v>
                </c:pt>
                <c:pt idx="158">
                  <c:v>42709</c:v>
                </c:pt>
                <c:pt idx="159">
                  <c:v>42717</c:v>
                </c:pt>
                <c:pt idx="160">
                  <c:v>42719</c:v>
                </c:pt>
                <c:pt idx="161">
                  <c:v>42727</c:v>
                </c:pt>
                <c:pt idx="162">
                  <c:v>42729</c:v>
                </c:pt>
                <c:pt idx="163">
                  <c:v>42741</c:v>
                </c:pt>
                <c:pt idx="164">
                  <c:v>42742</c:v>
                </c:pt>
                <c:pt idx="165">
                  <c:v>42758</c:v>
                </c:pt>
                <c:pt idx="166">
                  <c:v>42767</c:v>
                </c:pt>
                <c:pt idx="167">
                  <c:v>42809</c:v>
                </c:pt>
                <c:pt idx="168">
                  <c:v>42824</c:v>
                </c:pt>
                <c:pt idx="169">
                  <c:v>42825</c:v>
                </c:pt>
                <c:pt idx="170">
                  <c:v>42842</c:v>
                </c:pt>
                <c:pt idx="171">
                  <c:v>42852</c:v>
                </c:pt>
                <c:pt idx="172">
                  <c:v>42863</c:v>
                </c:pt>
                <c:pt idx="173">
                  <c:v>42880</c:v>
                </c:pt>
                <c:pt idx="174">
                  <c:v>42887</c:v>
                </c:pt>
                <c:pt idx="175">
                  <c:v>42893</c:v>
                </c:pt>
                <c:pt idx="176">
                  <c:v>42894</c:v>
                </c:pt>
                <c:pt idx="177">
                  <c:v>42896</c:v>
                </c:pt>
                <c:pt idx="178">
                  <c:v>42898</c:v>
                </c:pt>
                <c:pt idx="179">
                  <c:v>42899</c:v>
                </c:pt>
                <c:pt idx="180">
                  <c:v>42903</c:v>
                </c:pt>
                <c:pt idx="181">
                  <c:v>42916</c:v>
                </c:pt>
                <c:pt idx="182">
                  <c:v>42919</c:v>
                </c:pt>
                <c:pt idx="183">
                  <c:v>42923</c:v>
                </c:pt>
                <c:pt idx="184">
                  <c:v>42926</c:v>
                </c:pt>
                <c:pt idx="185">
                  <c:v>42934</c:v>
                </c:pt>
                <c:pt idx="186">
                  <c:v>42937</c:v>
                </c:pt>
                <c:pt idx="187">
                  <c:v>42937</c:v>
                </c:pt>
                <c:pt idx="188">
                  <c:v>42941</c:v>
                </c:pt>
                <c:pt idx="189">
                  <c:v>42946</c:v>
                </c:pt>
                <c:pt idx="190">
                  <c:v>42954</c:v>
                </c:pt>
                <c:pt idx="191">
                  <c:v>42954</c:v>
                </c:pt>
                <c:pt idx="192">
                  <c:v>42954</c:v>
                </c:pt>
                <c:pt idx="193">
                  <c:v>42958</c:v>
                </c:pt>
                <c:pt idx="194">
                  <c:v>42961</c:v>
                </c:pt>
                <c:pt idx="195">
                  <c:v>42963</c:v>
                </c:pt>
                <c:pt idx="196">
                  <c:v>42966</c:v>
                </c:pt>
                <c:pt idx="197">
                  <c:v>42976</c:v>
                </c:pt>
                <c:pt idx="198">
                  <c:v>42983</c:v>
                </c:pt>
                <c:pt idx="199">
                  <c:v>42984</c:v>
                </c:pt>
                <c:pt idx="200">
                  <c:v>42993</c:v>
                </c:pt>
                <c:pt idx="201">
                  <c:v>42999</c:v>
                </c:pt>
                <c:pt idx="202">
                  <c:v>43004</c:v>
                </c:pt>
                <c:pt idx="203">
                  <c:v>43014</c:v>
                </c:pt>
                <c:pt idx="204">
                  <c:v>43026</c:v>
                </c:pt>
                <c:pt idx="205">
                  <c:v>43027</c:v>
                </c:pt>
                <c:pt idx="206">
                  <c:v>43035</c:v>
                </c:pt>
                <c:pt idx="207">
                  <c:v>43036</c:v>
                </c:pt>
                <c:pt idx="208">
                  <c:v>43037</c:v>
                </c:pt>
                <c:pt idx="209">
                  <c:v>43039</c:v>
                </c:pt>
                <c:pt idx="210">
                  <c:v>43039</c:v>
                </c:pt>
                <c:pt idx="211">
                  <c:v>43041</c:v>
                </c:pt>
                <c:pt idx="212">
                  <c:v>43049</c:v>
                </c:pt>
                <c:pt idx="213">
                  <c:v>43060</c:v>
                </c:pt>
                <c:pt idx="214">
                  <c:v>43070</c:v>
                </c:pt>
                <c:pt idx="215">
                  <c:v>43070</c:v>
                </c:pt>
                <c:pt idx="216">
                  <c:v>43070</c:v>
                </c:pt>
                <c:pt idx="217">
                  <c:v>43074</c:v>
                </c:pt>
                <c:pt idx="218">
                  <c:v>43132</c:v>
                </c:pt>
                <c:pt idx="219">
                  <c:v>43132</c:v>
                </c:pt>
                <c:pt idx="220">
                  <c:v>43136</c:v>
                </c:pt>
                <c:pt idx="221">
                  <c:v>43138</c:v>
                </c:pt>
                <c:pt idx="222">
                  <c:v>43146</c:v>
                </c:pt>
                <c:pt idx="223">
                  <c:v>43160</c:v>
                </c:pt>
                <c:pt idx="224">
                  <c:v>43181</c:v>
                </c:pt>
                <c:pt idx="225">
                  <c:v>43198</c:v>
                </c:pt>
                <c:pt idx="226">
                  <c:v>43222</c:v>
                </c:pt>
                <c:pt idx="227">
                  <c:v>43223</c:v>
                </c:pt>
                <c:pt idx="228">
                  <c:v>43242</c:v>
                </c:pt>
                <c:pt idx="229">
                  <c:v>43252</c:v>
                </c:pt>
                <c:pt idx="230">
                  <c:v>43256</c:v>
                </c:pt>
                <c:pt idx="231">
                  <c:v>43269</c:v>
                </c:pt>
                <c:pt idx="232">
                  <c:v>43284</c:v>
                </c:pt>
                <c:pt idx="233">
                  <c:v>43291</c:v>
                </c:pt>
                <c:pt idx="234">
                  <c:v>43291</c:v>
                </c:pt>
                <c:pt idx="235">
                  <c:v>43326</c:v>
                </c:pt>
                <c:pt idx="236">
                  <c:v>43340</c:v>
                </c:pt>
                <c:pt idx="237">
                  <c:v>43342</c:v>
                </c:pt>
                <c:pt idx="238">
                  <c:v>43353</c:v>
                </c:pt>
                <c:pt idx="239">
                  <c:v>43360</c:v>
                </c:pt>
                <c:pt idx="240">
                  <c:v>43361</c:v>
                </c:pt>
                <c:pt idx="241">
                  <c:v>43367</c:v>
                </c:pt>
                <c:pt idx="242">
                  <c:v>43371</c:v>
                </c:pt>
                <c:pt idx="243">
                  <c:v>43384</c:v>
                </c:pt>
                <c:pt idx="244">
                  <c:v>43384</c:v>
                </c:pt>
                <c:pt idx="245">
                  <c:v>43496</c:v>
                </c:pt>
                <c:pt idx="246">
                  <c:v>43497</c:v>
                </c:pt>
                <c:pt idx="247">
                  <c:v>43510</c:v>
                </c:pt>
                <c:pt idx="248">
                  <c:v>43563</c:v>
                </c:pt>
                <c:pt idx="249">
                  <c:v>43563</c:v>
                </c:pt>
                <c:pt idx="250">
                  <c:v>43572</c:v>
                </c:pt>
                <c:pt idx="251">
                  <c:v>43575</c:v>
                </c:pt>
                <c:pt idx="252">
                  <c:v>43607</c:v>
                </c:pt>
                <c:pt idx="253">
                  <c:v>43613</c:v>
                </c:pt>
                <c:pt idx="254">
                  <c:v>43616</c:v>
                </c:pt>
                <c:pt idx="255">
                  <c:v>43617</c:v>
                </c:pt>
                <c:pt idx="256">
                  <c:v>43617</c:v>
                </c:pt>
                <c:pt idx="257">
                  <c:v>43620</c:v>
                </c:pt>
                <c:pt idx="258">
                  <c:v>43626</c:v>
                </c:pt>
                <c:pt idx="259">
                  <c:v>43629</c:v>
                </c:pt>
                <c:pt idx="260">
                  <c:v>43630</c:v>
                </c:pt>
                <c:pt idx="261">
                  <c:v>43631</c:v>
                </c:pt>
                <c:pt idx="262">
                  <c:v>43633</c:v>
                </c:pt>
                <c:pt idx="263">
                  <c:v>43635</c:v>
                </c:pt>
                <c:pt idx="264">
                  <c:v>43647</c:v>
                </c:pt>
                <c:pt idx="265">
                  <c:v>43650</c:v>
                </c:pt>
                <c:pt idx="266">
                  <c:v>43657</c:v>
                </c:pt>
                <c:pt idx="267">
                  <c:v>43668</c:v>
                </c:pt>
                <c:pt idx="268">
                  <c:v>43699</c:v>
                </c:pt>
                <c:pt idx="269">
                  <c:v>43712</c:v>
                </c:pt>
                <c:pt idx="270">
                  <c:v>43712</c:v>
                </c:pt>
                <c:pt idx="271">
                  <c:v>43725</c:v>
                </c:pt>
                <c:pt idx="272">
                  <c:v>43725</c:v>
                </c:pt>
                <c:pt idx="273">
                  <c:v>43725</c:v>
                </c:pt>
                <c:pt idx="274">
                  <c:v>43733</c:v>
                </c:pt>
                <c:pt idx="275">
                  <c:v>43734</c:v>
                </c:pt>
                <c:pt idx="276">
                  <c:v>43740</c:v>
                </c:pt>
                <c:pt idx="277">
                  <c:v>43740</c:v>
                </c:pt>
                <c:pt idx="278">
                  <c:v>43749</c:v>
                </c:pt>
                <c:pt idx="279">
                  <c:v>43761</c:v>
                </c:pt>
                <c:pt idx="280">
                  <c:v>43761</c:v>
                </c:pt>
                <c:pt idx="281">
                  <c:v>43767</c:v>
                </c:pt>
                <c:pt idx="282">
                  <c:v>43768</c:v>
                </c:pt>
                <c:pt idx="283">
                  <c:v>43770</c:v>
                </c:pt>
                <c:pt idx="284">
                  <c:v>43774</c:v>
                </c:pt>
                <c:pt idx="285">
                  <c:v>43779</c:v>
                </c:pt>
                <c:pt idx="286">
                  <c:v>43779</c:v>
                </c:pt>
                <c:pt idx="287">
                  <c:v>43780</c:v>
                </c:pt>
                <c:pt idx="288">
                  <c:v>43782</c:v>
                </c:pt>
                <c:pt idx="289">
                  <c:v>43788</c:v>
                </c:pt>
                <c:pt idx="290">
                  <c:v>43788</c:v>
                </c:pt>
                <c:pt idx="291">
                  <c:v>43794</c:v>
                </c:pt>
                <c:pt idx="292">
                  <c:v>43796</c:v>
                </c:pt>
                <c:pt idx="293">
                  <c:v>43802</c:v>
                </c:pt>
                <c:pt idx="294">
                  <c:v>43803</c:v>
                </c:pt>
                <c:pt idx="295">
                  <c:v>43804</c:v>
                </c:pt>
                <c:pt idx="296">
                  <c:v>43804</c:v>
                </c:pt>
                <c:pt idx="297">
                  <c:v>43812</c:v>
                </c:pt>
                <c:pt idx="298">
                  <c:v>43812</c:v>
                </c:pt>
                <c:pt idx="299">
                  <c:v>43818</c:v>
                </c:pt>
                <c:pt idx="300">
                  <c:v>43823</c:v>
                </c:pt>
                <c:pt idx="301">
                  <c:v>43845</c:v>
                </c:pt>
                <c:pt idx="302">
                  <c:v>43849</c:v>
                </c:pt>
                <c:pt idx="303">
                  <c:v>43858</c:v>
                </c:pt>
                <c:pt idx="304">
                  <c:v>43868</c:v>
                </c:pt>
                <c:pt idx="305">
                  <c:v>43869</c:v>
                </c:pt>
                <c:pt idx="306">
                  <c:v>43967</c:v>
                </c:pt>
                <c:pt idx="307">
                  <c:v>43973</c:v>
                </c:pt>
                <c:pt idx="308">
                  <c:v>43977</c:v>
                </c:pt>
                <c:pt idx="309">
                  <c:v>43979</c:v>
                </c:pt>
                <c:pt idx="310">
                  <c:v>44012</c:v>
                </c:pt>
                <c:pt idx="311">
                  <c:v>44014</c:v>
                </c:pt>
                <c:pt idx="312">
                  <c:v>44028</c:v>
                </c:pt>
                <c:pt idx="313">
                  <c:v>44165</c:v>
                </c:pt>
                <c:pt idx="314">
                  <c:v>44166</c:v>
                </c:pt>
                <c:pt idx="315">
                  <c:v>44180</c:v>
                </c:pt>
                <c:pt idx="316">
                  <c:v>44182</c:v>
                </c:pt>
                <c:pt idx="317">
                  <c:v>44188</c:v>
                </c:pt>
                <c:pt idx="318">
                  <c:v>44190</c:v>
                </c:pt>
                <c:pt idx="319">
                  <c:v>44196</c:v>
                </c:pt>
                <c:pt idx="320">
                  <c:v>44201</c:v>
                </c:pt>
                <c:pt idx="321">
                  <c:v>44201</c:v>
                </c:pt>
                <c:pt idx="322">
                  <c:v>44201</c:v>
                </c:pt>
                <c:pt idx="323">
                  <c:v>44206</c:v>
                </c:pt>
                <c:pt idx="324">
                  <c:v>44207</c:v>
                </c:pt>
                <c:pt idx="325">
                  <c:v>44211</c:v>
                </c:pt>
                <c:pt idx="326">
                  <c:v>44236</c:v>
                </c:pt>
                <c:pt idx="327">
                  <c:v>44236</c:v>
                </c:pt>
                <c:pt idx="328">
                  <c:v>44240</c:v>
                </c:pt>
                <c:pt idx="329">
                  <c:v>44245</c:v>
                </c:pt>
                <c:pt idx="330">
                  <c:v>44251</c:v>
                </c:pt>
                <c:pt idx="331">
                  <c:v>44256</c:v>
                </c:pt>
                <c:pt idx="332">
                  <c:v>44355</c:v>
                </c:pt>
                <c:pt idx="333">
                  <c:v>44356</c:v>
                </c:pt>
                <c:pt idx="334">
                  <c:v>44406</c:v>
                </c:pt>
                <c:pt idx="335">
                  <c:v>44411</c:v>
                </c:pt>
                <c:pt idx="336">
                  <c:v>44414</c:v>
                </c:pt>
                <c:pt idx="337">
                  <c:v>44415</c:v>
                </c:pt>
                <c:pt idx="338">
                  <c:v>44419</c:v>
                </c:pt>
                <c:pt idx="339">
                  <c:v>44419</c:v>
                </c:pt>
                <c:pt idx="340">
                  <c:v>44423</c:v>
                </c:pt>
                <c:pt idx="341">
                  <c:v>44425</c:v>
                </c:pt>
                <c:pt idx="342">
                  <c:v>44442</c:v>
                </c:pt>
                <c:pt idx="343">
                  <c:v>44443</c:v>
                </c:pt>
                <c:pt idx="344">
                  <c:v>44445</c:v>
                </c:pt>
                <c:pt idx="345">
                  <c:v>44449</c:v>
                </c:pt>
                <c:pt idx="346">
                  <c:v>44459</c:v>
                </c:pt>
                <c:pt idx="347">
                  <c:v>44460</c:v>
                </c:pt>
                <c:pt idx="348">
                  <c:v>44467</c:v>
                </c:pt>
                <c:pt idx="349">
                  <c:v>44473</c:v>
                </c:pt>
                <c:pt idx="350">
                  <c:v>44480</c:v>
                </c:pt>
                <c:pt idx="351">
                  <c:v>44481</c:v>
                </c:pt>
                <c:pt idx="352">
                  <c:v>44486</c:v>
                </c:pt>
                <c:pt idx="353">
                  <c:v>44496</c:v>
                </c:pt>
                <c:pt idx="354">
                  <c:v>44499</c:v>
                </c:pt>
                <c:pt idx="355">
                  <c:v>44500</c:v>
                </c:pt>
                <c:pt idx="356">
                  <c:v>44501</c:v>
                </c:pt>
                <c:pt idx="357">
                  <c:v>44501</c:v>
                </c:pt>
                <c:pt idx="358">
                  <c:v>44511</c:v>
                </c:pt>
                <c:pt idx="359">
                  <c:v>44515</c:v>
                </c:pt>
                <c:pt idx="360">
                  <c:v>44601</c:v>
                </c:pt>
                <c:pt idx="361">
                  <c:v>44602</c:v>
                </c:pt>
                <c:pt idx="362">
                  <c:v>44602</c:v>
                </c:pt>
                <c:pt idx="363">
                  <c:v>44607</c:v>
                </c:pt>
                <c:pt idx="364">
                  <c:v>44609</c:v>
                </c:pt>
                <c:pt idx="365">
                  <c:v>44614</c:v>
                </c:pt>
                <c:pt idx="366">
                  <c:v>44618</c:v>
                </c:pt>
                <c:pt idx="367">
                  <c:v>44621</c:v>
                </c:pt>
                <c:pt idx="368">
                  <c:v>44622</c:v>
                </c:pt>
                <c:pt idx="369">
                  <c:v>44627</c:v>
                </c:pt>
                <c:pt idx="370">
                  <c:v>44630</c:v>
                </c:pt>
                <c:pt idx="371">
                  <c:v>44641</c:v>
                </c:pt>
                <c:pt idx="372">
                  <c:v>44644</c:v>
                </c:pt>
                <c:pt idx="373">
                  <c:v>44649</c:v>
                </c:pt>
                <c:pt idx="374">
                  <c:v>44655</c:v>
                </c:pt>
                <c:pt idx="375">
                  <c:v>44657</c:v>
                </c:pt>
                <c:pt idx="376">
                  <c:v>44658</c:v>
                </c:pt>
                <c:pt idx="377">
                  <c:v>44664</c:v>
                </c:pt>
                <c:pt idx="378">
                  <c:v>44665</c:v>
                </c:pt>
                <c:pt idx="379">
                  <c:v>44665</c:v>
                </c:pt>
                <c:pt idx="380">
                  <c:v>44699</c:v>
                </c:pt>
                <c:pt idx="381">
                  <c:v>44704</c:v>
                </c:pt>
                <c:pt idx="382">
                  <c:v>44708</c:v>
                </c:pt>
                <c:pt idx="383">
                  <c:v>44708</c:v>
                </c:pt>
                <c:pt idx="384">
                  <c:v>44710</c:v>
                </c:pt>
                <c:pt idx="385">
                  <c:v>44717</c:v>
                </c:pt>
                <c:pt idx="386">
                  <c:v>44725</c:v>
                </c:pt>
                <c:pt idx="387">
                  <c:v>44734</c:v>
                </c:pt>
                <c:pt idx="388">
                  <c:v>44739</c:v>
                </c:pt>
                <c:pt idx="389">
                  <c:v>44741</c:v>
                </c:pt>
                <c:pt idx="390">
                  <c:v>44747</c:v>
                </c:pt>
                <c:pt idx="391">
                  <c:v>44783</c:v>
                </c:pt>
                <c:pt idx="392">
                  <c:v>44795</c:v>
                </c:pt>
                <c:pt idx="393">
                  <c:v>44877</c:v>
                </c:pt>
                <c:pt idx="394">
                  <c:v>44893</c:v>
                </c:pt>
                <c:pt idx="395">
                  <c:v>44967</c:v>
                </c:pt>
                <c:pt idx="396">
                  <c:v>44981</c:v>
                </c:pt>
                <c:pt idx="397">
                  <c:v>44999</c:v>
                </c:pt>
                <c:pt idx="398">
                  <c:v>45000</c:v>
                </c:pt>
                <c:pt idx="399">
                  <c:v>45033</c:v>
                </c:pt>
                <c:pt idx="400">
                  <c:v>45056</c:v>
                </c:pt>
                <c:pt idx="401">
                  <c:v>45057</c:v>
                </c:pt>
                <c:pt idx="402">
                  <c:v>45062</c:v>
                </c:pt>
                <c:pt idx="403">
                  <c:v>45063</c:v>
                </c:pt>
                <c:pt idx="404">
                  <c:v>45064</c:v>
                </c:pt>
                <c:pt idx="405">
                  <c:v>45066</c:v>
                </c:pt>
                <c:pt idx="406">
                  <c:v>45069</c:v>
                </c:pt>
                <c:pt idx="407">
                  <c:v>45075</c:v>
                </c:pt>
                <c:pt idx="408">
                  <c:v>45083</c:v>
                </c:pt>
                <c:pt idx="409">
                  <c:v>45085</c:v>
                </c:pt>
                <c:pt idx="410">
                  <c:v>45104</c:v>
                </c:pt>
                <c:pt idx="411">
                  <c:v>45104</c:v>
                </c:pt>
                <c:pt idx="412">
                  <c:v>45111</c:v>
                </c:pt>
                <c:pt idx="413">
                  <c:v>45112</c:v>
                </c:pt>
                <c:pt idx="414">
                  <c:v>45113</c:v>
                </c:pt>
                <c:pt idx="415">
                  <c:v>45113</c:v>
                </c:pt>
                <c:pt idx="416">
                  <c:v>45118</c:v>
                </c:pt>
                <c:pt idx="417">
                  <c:v>45125</c:v>
                </c:pt>
                <c:pt idx="418">
                  <c:v>45125</c:v>
                </c:pt>
                <c:pt idx="419">
                  <c:v>45125</c:v>
                </c:pt>
                <c:pt idx="420">
                  <c:v>45133</c:v>
                </c:pt>
                <c:pt idx="421">
                  <c:v>45135</c:v>
                </c:pt>
                <c:pt idx="422">
                  <c:v>45143</c:v>
                </c:pt>
                <c:pt idx="423">
                  <c:v>45162</c:v>
                </c:pt>
                <c:pt idx="424">
                  <c:v>45166</c:v>
                </c:pt>
                <c:pt idx="425">
                  <c:v>45167</c:v>
                </c:pt>
                <c:pt idx="426">
                  <c:v>45168</c:v>
                </c:pt>
                <c:pt idx="427">
                  <c:v>45175</c:v>
                </c:pt>
                <c:pt idx="428">
                  <c:v>45181</c:v>
                </c:pt>
                <c:pt idx="429">
                  <c:v>45191</c:v>
                </c:pt>
                <c:pt idx="430">
                  <c:v>45194</c:v>
                </c:pt>
                <c:pt idx="431">
                  <c:v>45196</c:v>
                </c:pt>
                <c:pt idx="432">
                  <c:v>45197</c:v>
                </c:pt>
                <c:pt idx="433">
                  <c:v>45200</c:v>
                </c:pt>
                <c:pt idx="434">
                  <c:v>45206</c:v>
                </c:pt>
                <c:pt idx="435">
                  <c:v>45208</c:v>
                </c:pt>
                <c:pt idx="436">
                  <c:v>45210</c:v>
                </c:pt>
                <c:pt idx="437">
                  <c:v>45212</c:v>
                </c:pt>
                <c:pt idx="438">
                  <c:v>45216</c:v>
                </c:pt>
                <c:pt idx="439">
                  <c:v>45216</c:v>
                </c:pt>
                <c:pt idx="440">
                  <c:v>45218</c:v>
                </c:pt>
                <c:pt idx="441">
                  <c:v>45225</c:v>
                </c:pt>
                <c:pt idx="442">
                  <c:v>45225</c:v>
                </c:pt>
                <c:pt idx="443">
                  <c:v>45226</c:v>
                </c:pt>
                <c:pt idx="444">
                  <c:v>45229</c:v>
                </c:pt>
                <c:pt idx="445">
                  <c:v>45232</c:v>
                </c:pt>
                <c:pt idx="446">
                  <c:v>45232</c:v>
                </c:pt>
                <c:pt idx="447">
                  <c:v>45233</c:v>
                </c:pt>
                <c:pt idx="448">
                  <c:v>45233</c:v>
                </c:pt>
                <c:pt idx="449">
                  <c:v>45234</c:v>
                </c:pt>
                <c:pt idx="450">
                  <c:v>45235</c:v>
                </c:pt>
                <c:pt idx="451">
                  <c:v>45236</c:v>
                </c:pt>
                <c:pt idx="452">
                  <c:v>45236</c:v>
                </c:pt>
                <c:pt idx="453">
                  <c:v>45237</c:v>
                </c:pt>
                <c:pt idx="454">
                  <c:v>45237</c:v>
                </c:pt>
                <c:pt idx="455">
                  <c:v>45238</c:v>
                </c:pt>
                <c:pt idx="456">
                  <c:v>45243</c:v>
                </c:pt>
                <c:pt idx="457">
                  <c:v>45243</c:v>
                </c:pt>
                <c:pt idx="458">
                  <c:v>45244</c:v>
                </c:pt>
                <c:pt idx="459">
                  <c:v>45244</c:v>
                </c:pt>
                <c:pt idx="460">
                  <c:v>45245</c:v>
                </c:pt>
                <c:pt idx="461">
                  <c:v>45246</c:v>
                </c:pt>
                <c:pt idx="462">
                  <c:v>45251</c:v>
                </c:pt>
                <c:pt idx="463">
                  <c:v>45252</c:v>
                </c:pt>
                <c:pt idx="464">
                  <c:v>45259</c:v>
                </c:pt>
                <c:pt idx="465">
                  <c:v>45259</c:v>
                </c:pt>
                <c:pt idx="466">
                  <c:v>45260</c:v>
                </c:pt>
                <c:pt idx="467">
                  <c:v>45261</c:v>
                </c:pt>
                <c:pt idx="468">
                  <c:v>45266</c:v>
                </c:pt>
                <c:pt idx="469">
                  <c:v>45266</c:v>
                </c:pt>
                <c:pt idx="470">
                  <c:v>45267</c:v>
                </c:pt>
                <c:pt idx="471">
                  <c:v>45268</c:v>
                </c:pt>
                <c:pt idx="472">
                  <c:v>45271</c:v>
                </c:pt>
                <c:pt idx="473">
                  <c:v>45271</c:v>
                </c:pt>
                <c:pt idx="474">
                  <c:v>45272</c:v>
                </c:pt>
                <c:pt idx="475">
                  <c:v>45274</c:v>
                </c:pt>
                <c:pt idx="476">
                  <c:v>45274</c:v>
                </c:pt>
                <c:pt idx="477">
                  <c:v>45279</c:v>
                </c:pt>
                <c:pt idx="478">
                  <c:v>45279</c:v>
                </c:pt>
                <c:pt idx="479">
                  <c:v>45281</c:v>
                </c:pt>
                <c:pt idx="480">
                  <c:v>45289</c:v>
                </c:pt>
                <c:pt idx="481">
                  <c:v>45292</c:v>
                </c:pt>
                <c:pt idx="482">
                  <c:v>45292</c:v>
                </c:pt>
                <c:pt idx="483">
                  <c:v>45308</c:v>
                </c:pt>
                <c:pt idx="484">
                  <c:v>45316</c:v>
                </c:pt>
                <c:pt idx="485">
                  <c:v>45337</c:v>
                </c:pt>
                <c:pt idx="486">
                  <c:v>45337</c:v>
                </c:pt>
                <c:pt idx="487">
                  <c:v>45344</c:v>
                </c:pt>
                <c:pt idx="488">
                  <c:v>45400</c:v>
                </c:pt>
                <c:pt idx="489">
                  <c:v>45420</c:v>
                </c:pt>
                <c:pt idx="490">
                  <c:v>45425</c:v>
                </c:pt>
                <c:pt idx="491">
                  <c:v>45425</c:v>
                </c:pt>
                <c:pt idx="492">
                  <c:v>45450</c:v>
                </c:pt>
                <c:pt idx="493">
                  <c:v>45455</c:v>
                </c:pt>
                <c:pt idx="494">
                  <c:v>45456</c:v>
                </c:pt>
                <c:pt idx="495">
                  <c:v>45457</c:v>
                </c:pt>
                <c:pt idx="496">
                  <c:v>45460</c:v>
                </c:pt>
                <c:pt idx="497">
                  <c:v>45463</c:v>
                </c:pt>
                <c:pt idx="498">
                  <c:v>45467</c:v>
                </c:pt>
                <c:pt idx="499">
                  <c:v>45468</c:v>
                </c:pt>
                <c:pt idx="500">
                  <c:v>45471</c:v>
                </c:pt>
                <c:pt idx="501">
                  <c:v>45479</c:v>
                </c:pt>
                <c:pt idx="502">
                  <c:v>45489</c:v>
                </c:pt>
                <c:pt idx="503">
                  <c:v>45489</c:v>
                </c:pt>
                <c:pt idx="504">
                  <c:v>45491</c:v>
                </c:pt>
                <c:pt idx="505">
                  <c:v>45496</c:v>
                </c:pt>
                <c:pt idx="506">
                  <c:v>45497</c:v>
                </c:pt>
                <c:pt idx="507">
                  <c:v>45502</c:v>
                </c:pt>
                <c:pt idx="508">
                  <c:v>45502</c:v>
                </c:pt>
                <c:pt idx="509">
                  <c:v>45510</c:v>
                </c:pt>
                <c:pt idx="510">
                  <c:v>45511</c:v>
                </c:pt>
                <c:pt idx="511">
                  <c:v>45517</c:v>
                </c:pt>
                <c:pt idx="512">
                  <c:v>45540</c:v>
                </c:pt>
                <c:pt idx="513">
                  <c:v>45541</c:v>
                </c:pt>
                <c:pt idx="514">
                  <c:v>45552</c:v>
                </c:pt>
                <c:pt idx="515">
                  <c:v>45554</c:v>
                </c:pt>
                <c:pt idx="516">
                  <c:v>45554</c:v>
                </c:pt>
                <c:pt idx="517">
                  <c:v>45554</c:v>
                </c:pt>
                <c:pt idx="518">
                  <c:v>45555</c:v>
                </c:pt>
                <c:pt idx="519">
                  <c:v>45559</c:v>
                </c:pt>
                <c:pt idx="520">
                  <c:v>45559</c:v>
                </c:pt>
                <c:pt idx="521">
                  <c:v>45569</c:v>
                </c:pt>
                <c:pt idx="522">
                  <c:v>45573</c:v>
                </c:pt>
                <c:pt idx="523">
                  <c:v>45574</c:v>
                </c:pt>
                <c:pt idx="524">
                  <c:v>45575</c:v>
                </c:pt>
                <c:pt idx="525">
                  <c:v>45580</c:v>
                </c:pt>
                <c:pt idx="526">
                  <c:v>45583</c:v>
                </c:pt>
                <c:pt idx="527">
                  <c:v>45587</c:v>
                </c:pt>
                <c:pt idx="528">
                  <c:v>45587</c:v>
                </c:pt>
                <c:pt idx="529">
                  <c:v>45587</c:v>
                </c:pt>
                <c:pt idx="530">
                  <c:v>45593</c:v>
                </c:pt>
                <c:pt idx="531">
                  <c:v>45602</c:v>
                </c:pt>
                <c:pt idx="532">
                  <c:v>45607</c:v>
                </c:pt>
                <c:pt idx="533">
                  <c:v>45611</c:v>
                </c:pt>
                <c:pt idx="534">
                  <c:v>45612</c:v>
                </c:pt>
                <c:pt idx="535">
                  <c:v>45614</c:v>
                </c:pt>
                <c:pt idx="536">
                  <c:v>45615</c:v>
                </c:pt>
                <c:pt idx="537">
                  <c:v>45621</c:v>
                </c:pt>
                <c:pt idx="538">
                  <c:v>45629</c:v>
                </c:pt>
                <c:pt idx="539">
                  <c:v>45631</c:v>
                </c:pt>
                <c:pt idx="540">
                  <c:v>45631</c:v>
                </c:pt>
                <c:pt idx="541">
                  <c:v>45631</c:v>
                </c:pt>
                <c:pt idx="542">
                  <c:v>45632</c:v>
                </c:pt>
                <c:pt idx="543">
                  <c:v>45635</c:v>
                </c:pt>
                <c:pt idx="544">
                  <c:v>45637</c:v>
                </c:pt>
                <c:pt idx="545">
                  <c:v>45639</c:v>
                </c:pt>
                <c:pt idx="546">
                  <c:v>45642</c:v>
                </c:pt>
                <c:pt idx="547">
                  <c:v>45646</c:v>
                </c:pt>
                <c:pt idx="548">
                  <c:v>45650</c:v>
                </c:pt>
                <c:pt idx="549">
                  <c:v>45657</c:v>
                </c:pt>
                <c:pt idx="550">
                  <c:v>45665</c:v>
                </c:pt>
                <c:pt idx="551">
                  <c:v>45674</c:v>
                </c:pt>
                <c:pt idx="552">
                  <c:v>45677</c:v>
                </c:pt>
                <c:pt idx="553">
                  <c:v>45677</c:v>
                </c:pt>
                <c:pt idx="554">
                  <c:v>45679</c:v>
                </c:pt>
                <c:pt idx="555">
                  <c:v>45679</c:v>
                </c:pt>
                <c:pt idx="556">
                  <c:v>45680</c:v>
                </c:pt>
                <c:pt idx="557">
                  <c:v>45688</c:v>
                </c:pt>
                <c:pt idx="558">
                  <c:v>45691</c:v>
                </c:pt>
                <c:pt idx="559">
                  <c:v>45705</c:v>
                </c:pt>
                <c:pt idx="560">
                  <c:v>45712</c:v>
                </c:pt>
                <c:pt idx="561">
                  <c:v>45715</c:v>
                </c:pt>
                <c:pt idx="562">
                  <c:v>45715</c:v>
                </c:pt>
                <c:pt idx="563">
                  <c:v>45722</c:v>
                </c:pt>
                <c:pt idx="564">
                  <c:v>45722</c:v>
                </c:pt>
                <c:pt idx="565">
                  <c:v>45727</c:v>
                </c:pt>
                <c:pt idx="566">
                  <c:v>45732</c:v>
                </c:pt>
                <c:pt idx="567">
                  <c:v>45732</c:v>
                </c:pt>
                <c:pt idx="568">
                  <c:v>45738</c:v>
                </c:pt>
                <c:pt idx="569">
                  <c:v>45741</c:v>
                </c:pt>
                <c:pt idx="570">
                  <c:v>45752</c:v>
                </c:pt>
                <c:pt idx="571">
                  <c:v>45752</c:v>
                </c:pt>
                <c:pt idx="572">
                  <c:v>45752</c:v>
                </c:pt>
                <c:pt idx="573">
                  <c:v>45757</c:v>
                </c:pt>
                <c:pt idx="574">
                  <c:v>45770</c:v>
                </c:pt>
                <c:pt idx="575">
                  <c:v>45776</c:v>
                </c:pt>
                <c:pt idx="576">
                  <c:v>45788</c:v>
                </c:pt>
                <c:pt idx="577">
                  <c:v>45797</c:v>
                </c:pt>
                <c:pt idx="578">
                  <c:v>45798</c:v>
                </c:pt>
                <c:pt idx="579">
                  <c:v>45799</c:v>
                </c:pt>
                <c:pt idx="580">
                  <c:v>45799</c:v>
                </c:pt>
                <c:pt idx="581">
                  <c:v>45813</c:v>
                </c:pt>
                <c:pt idx="582">
                  <c:v>45819</c:v>
                </c:pt>
                <c:pt idx="583">
                  <c:v>45820</c:v>
                </c:pt>
                <c:pt idx="584">
                  <c:v>45847</c:v>
                </c:pt>
                <c:pt idx="585">
                  <c:v>45849</c:v>
                </c:pt>
                <c:pt idx="586">
                  <c:v>45852</c:v>
                </c:pt>
                <c:pt idx="587">
                  <c:v>45853</c:v>
                </c:pt>
                <c:pt idx="588">
                  <c:v>45860</c:v>
                </c:pt>
                <c:pt idx="589">
                  <c:v>45870</c:v>
                </c:pt>
                <c:pt idx="590">
                  <c:v>45870</c:v>
                </c:pt>
                <c:pt idx="591">
                  <c:v>45873</c:v>
                </c:pt>
                <c:pt idx="592">
                  <c:v>45874</c:v>
                </c:pt>
                <c:pt idx="593">
                  <c:v>45874</c:v>
                </c:pt>
                <c:pt idx="594">
                  <c:v>45874</c:v>
                </c:pt>
                <c:pt idx="595">
                  <c:v>45876</c:v>
                </c:pt>
                <c:pt idx="596">
                  <c:v>45876</c:v>
                </c:pt>
                <c:pt idx="597">
                  <c:v>45876</c:v>
                </c:pt>
                <c:pt idx="598">
                  <c:v>45901</c:v>
                </c:pt>
                <c:pt idx="599">
                  <c:v>45905</c:v>
                </c:pt>
              </c:numCache>
            </c:numRef>
          </c:xVal>
          <c:yVal>
            <c:numRef>
              <c:f>'Epoch Database - Notable Models'!$H$2:$H$601</c:f>
              <c:numCache>
                <c:formatCode>General</c:formatCode>
                <c:ptCount val="600"/>
                <c:pt idx="2">
                  <c:v>350000000000000</c:v>
                </c:pt>
                <c:pt idx="3">
                  <c:v>1080000000000000</c:v>
                </c:pt>
                <c:pt idx="6">
                  <c:v>1456277227200000</c:v>
                </c:pt>
                <c:pt idx="7">
                  <c:v>1221124128768000</c:v>
                </c:pt>
                <c:pt idx="9">
                  <c:v>5.396E+16</c:v>
                </c:pt>
                <c:pt idx="11">
                  <c:v>3.672864E+16</c:v>
                </c:pt>
                <c:pt idx="15">
                  <c:v>2.57985E+16</c:v>
                </c:pt>
                <c:pt idx="16">
                  <c:v>2.6E+16</c:v>
                </c:pt>
                <c:pt idx="17">
                  <c:v>5.2E+16</c:v>
                </c:pt>
                <c:pt idx="18">
                  <c:v>991981425600000</c:v>
                </c:pt>
                <c:pt idx="22">
                  <c:v>6039370800000000</c:v>
                </c:pt>
                <c:pt idx="23">
                  <c:v>2.731968E+17</c:v>
                </c:pt>
                <c:pt idx="24">
                  <c:v>4268700000000000</c:v>
                </c:pt>
                <c:pt idx="25">
                  <c:v>6E+17</c:v>
                </c:pt>
                <c:pt idx="27">
                  <c:v>1.66E+16</c:v>
                </c:pt>
                <c:pt idx="28">
                  <c:v>4.7E+17</c:v>
                </c:pt>
                <c:pt idx="31">
                  <c:v>4.78E+17</c:v>
                </c:pt>
                <c:pt idx="33">
                  <c:v>3.114E+17</c:v>
                </c:pt>
                <c:pt idx="34">
                  <c:v>2.612736E+18</c:v>
                </c:pt>
                <c:pt idx="37">
                  <c:v>1.2773376E+17</c:v>
                </c:pt>
                <c:pt idx="39">
                  <c:v>2.3774688E+17</c:v>
                </c:pt>
                <c:pt idx="40">
                  <c:v>1.422E+16</c:v>
                </c:pt>
                <c:pt idx="41">
                  <c:v>9331200000000000</c:v>
                </c:pt>
                <c:pt idx="43">
                  <c:v>3.888E+16</c:v>
                </c:pt>
                <c:pt idx="45">
                  <c:v>5.32E+17</c:v>
                </c:pt>
                <c:pt idx="46">
                  <c:v>1.340928E+18</c:v>
                </c:pt>
                <c:pt idx="50">
                  <c:v>2846883840000000</c:v>
                </c:pt>
                <c:pt idx="51">
                  <c:v>475200000000000</c:v>
                </c:pt>
                <c:pt idx="61">
                  <c:v>5.184E+17</c:v>
                </c:pt>
                <c:pt idx="62">
                  <c:v>3.411072E+18</c:v>
                </c:pt>
                <c:pt idx="67">
                  <c:v>6.9E+16</c:v>
                </c:pt>
                <c:pt idx="68">
                  <c:v>76380000000000</c:v>
                </c:pt>
                <c:pt idx="70">
                  <c:v>1.5552E+18</c:v>
                </c:pt>
                <c:pt idx="71">
                  <c:v>1.1E+19</c:v>
                </c:pt>
                <c:pt idx="72">
                  <c:v>1.2291E+19</c:v>
                </c:pt>
                <c:pt idx="73">
                  <c:v>5.6E+19</c:v>
                </c:pt>
                <c:pt idx="74">
                  <c:v>4.4E+16</c:v>
                </c:pt>
                <c:pt idx="75">
                  <c:v>1.51E+18</c:v>
                </c:pt>
                <c:pt idx="82">
                  <c:v>1.0854E+16</c:v>
                </c:pt>
                <c:pt idx="83">
                  <c:v>2.9760000000100001E+20</c:v>
                </c:pt>
                <c:pt idx="84">
                  <c:v>1E+17</c:v>
                </c:pt>
                <c:pt idx="85">
                  <c:v>624979800000000</c:v>
                </c:pt>
                <c:pt idx="87">
                  <c:v>2.397403008E+19</c:v>
                </c:pt>
                <c:pt idx="90">
                  <c:v>3.4153451E+16</c:v>
                </c:pt>
                <c:pt idx="91">
                  <c:v>1.9410191999999901E+17</c:v>
                </c:pt>
                <c:pt idx="93">
                  <c:v>5.0832252E+16</c:v>
                </c:pt>
                <c:pt idx="100">
                  <c:v>4.8098691E+17</c:v>
                </c:pt>
                <c:pt idx="103">
                  <c:v>3.8E+20</c:v>
                </c:pt>
                <c:pt idx="104">
                  <c:v>1.2311081249999999E+19</c:v>
                </c:pt>
                <c:pt idx="108">
                  <c:v>1E+20</c:v>
                </c:pt>
                <c:pt idx="110">
                  <c:v>1.041408E+19</c:v>
                </c:pt>
                <c:pt idx="112">
                  <c:v>7.004E+18</c:v>
                </c:pt>
                <c:pt idx="114">
                  <c:v>5886144000000000</c:v>
                </c:pt>
                <c:pt idx="115" formatCode="0.00E+00">
                  <c:v>1.9E+21</c:v>
                </c:pt>
                <c:pt idx="121">
                  <c:v>9.69408E+16</c:v>
                </c:pt>
                <c:pt idx="129">
                  <c:v>7.1935776E+17</c:v>
                </c:pt>
                <c:pt idx="139">
                  <c:v>2.9741645E+19</c:v>
                </c:pt>
                <c:pt idx="141">
                  <c:v>7490000000000000</c:v>
                </c:pt>
                <c:pt idx="142" formatCode="0.00E+00">
                  <c:v>6.6200000000010003E+21</c:v>
                </c:pt>
                <c:pt idx="143">
                  <c:v>4.3599999999999902E+20</c:v>
                </c:pt>
                <c:pt idx="145">
                  <c:v>1.822E+16</c:v>
                </c:pt>
                <c:pt idx="146">
                  <c:v>2.13E+16</c:v>
                </c:pt>
                <c:pt idx="147" formatCode="0.00E+00">
                  <c:v>2.2E+21</c:v>
                </c:pt>
                <c:pt idx="148">
                  <c:v>1.05E+16</c:v>
                </c:pt>
                <c:pt idx="149">
                  <c:v>3.4686144E+18</c:v>
                </c:pt>
                <c:pt idx="154">
                  <c:v>6.4E+19</c:v>
                </c:pt>
                <c:pt idx="159">
                  <c:v>7.077E+18</c:v>
                </c:pt>
                <c:pt idx="161">
                  <c:v>1.3079231999999901E+17</c:v>
                </c:pt>
                <c:pt idx="163">
                  <c:v>1.446336E+19</c:v>
                </c:pt>
                <c:pt idx="165">
                  <c:v>9.393905664E+19</c:v>
                </c:pt>
                <c:pt idx="178">
                  <c:v>7.4245248E+18</c:v>
                </c:pt>
                <c:pt idx="183">
                  <c:v>5.781024E+17</c:v>
                </c:pt>
                <c:pt idx="184">
                  <c:v>8.43E+20</c:v>
                </c:pt>
                <c:pt idx="188">
                  <c:v>5.64E+19</c:v>
                </c:pt>
                <c:pt idx="190">
                  <c:v>2.065392E+18</c:v>
                </c:pt>
                <c:pt idx="192">
                  <c:v>2.97E+17</c:v>
                </c:pt>
                <c:pt idx="193">
                  <c:v>6.0460952225920005E+20</c:v>
                </c:pt>
                <c:pt idx="194">
                  <c:v>1.06E+16</c:v>
                </c:pt>
                <c:pt idx="196">
                  <c:v>5.51E+20</c:v>
                </c:pt>
                <c:pt idx="197">
                  <c:v>4.56E+17</c:v>
                </c:pt>
                <c:pt idx="199">
                  <c:v>2340000000000000</c:v>
                </c:pt>
                <c:pt idx="200">
                  <c:v>3400000000000000</c:v>
                </c:pt>
                <c:pt idx="202">
                  <c:v>3180000000000000</c:v>
                </c:pt>
                <c:pt idx="204">
                  <c:v>6.4943991029022694E+20</c:v>
                </c:pt>
                <c:pt idx="205">
                  <c:v>3.4100000001000001E+20</c:v>
                </c:pt>
                <c:pt idx="209">
                  <c:v>3.06E+17</c:v>
                </c:pt>
                <c:pt idx="212">
                  <c:v>3.36E+18</c:v>
                </c:pt>
                <c:pt idx="217">
                  <c:v>1.0600000000999901E+20</c:v>
                </c:pt>
                <c:pt idx="218">
                  <c:v>6.8866472E+17</c:v>
                </c:pt>
                <c:pt idx="219">
                  <c:v>3300100000000010</c:v>
                </c:pt>
                <c:pt idx="220">
                  <c:v>1.68E+20</c:v>
                </c:pt>
                <c:pt idx="224">
                  <c:v>5.9158815E+17</c:v>
                </c:pt>
                <c:pt idx="225">
                  <c:v>1.34163808239999E+19</c:v>
                </c:pt>
                <c:pt idx="226" formatCode="0.00E+00">
                  <c:v>8.7439500000000003E+21</c:v>
                </c:pt>
                <c:pt idx="227">
                  <c:v>1.27E+17</c:v>
                </c:pt>
                <c:pt idx="228">
                  <c:v>7.296E+16</c:v>
                </c:pt>
                <c:pt idx="229">
                  <c:v>1.7578125E+19</c:v>
                </c:pt>
                <c:pt idx="232">
                  <c:v>3.49E+19</c:v>
                </c:pt>
                <c:pt idx="233">
                  <c:v>4.290048E+17</c:v>
                </c:pt>
                <c:pt idx="234">
                  <c:v>2.46048E+17</c:v>
                </c:pt>
                <c:pt idx="236">
                  <c:v>4.7808E+20</c:v>
                </c:pt>
                <c:pt idx="237">
                  <c:v>6.66E+17</c:v>
                </c:pt>
                <c:pt idx="239">
                  <c:v>1.1E+19</c:v>
                </c:pt>
                <c:pt idx="241">
                  <c:v>982800000000000</c:v>
                </c:pt>
                <c:pt idx="242">
                  <c:v>4.47E+19</c:v>
                </c:pt>
                <c:pt idx="244">
                  <c:v>2.85E+20</c:v>
                </c:pt>
                <c:pt idx="246">
                  <c:v>4.3E+18</c:v>
                </c:pt>
                <c:pt idx="247" formatCode="0.00E+00">
                  <c:v>1.9200000000009901E+21</c:v>
                </c:pt>
                <c:pt idx="248">
                  <c:v>7.30000001E+17</c:v>
                </c:pt>
                <c:pt idx="251">
                  <c:v>1.5405E+20</c:v>
                </c:pt>
                <c:pt idx="254">
                  <c:v>4E+18</c:v>
                </c:pt>
                <c:pt idx="255" formatCode="0.00E+00">
                  <c:v>6.1900000000000005E+21</c:v>
                </c:pt>
                <c:pt idx="257">
                  <c:v>3.7848650999999903E+20</c:v>
                </c:pt>
                <c:pt idx="258">
                  <c:v>3.15E+17</c:v>
                </c:pt>
                <c:pt idx="264" formatCode="0.00E+00">
                  <c:v>8.5067000000000001E+21</c:v>
                </c:pt>
                <c:pt idx="266">
                  <c:v>6.6E+16</c:v>
                </c:pt>
                <c:pt idx="268">
                  <c:v>3.8047968E+19</c:v>
                </c:pt>
                <c:pt idx="269">
                  <c:v>6.37E+17</c:v>
                </c:pt>
                <c:pt idx="271" formatCode="0.00E+00">
                  <c:v>9.1E+21</c:v>
                </c:pt>
                <c:pt idx="272" formatCode="0.00E+00">
                  <c:v>1.1299999999999999E+22</c:v>
                </c:pt>
                <c:pt idx="273" formatCode="0.00E+00">
                  <c:v>2.2E+22</c:v>
                </c:pt>
                <c:pt idx="276">
                  <c:v>1.24416E+19</c:v>
                </c:pt>
                <c:pt idx="277">
                  <c:v>8.89344E+17</c:v>
                </c:pt>
                <c:pt idx="279" formatCode="0.00E+00">
                  <c:v>3.2999999999999998E+22</c:v>
                </c:pt>
                <c:pt idx="280" formatCode="0.00E+00">
                  <c:v>9.0000000000999995E+21</c:v>
                </c:pt>
                <c:pt idx="282" formatCode="0.00E+00">
                  <c:v>1.0773400001E+23</c:v>
                </c:pt>
                <c:pt idx="283">
                  <c:v>3.05292E+19</c:v>
                </c:pt>
                <c:pt idx="284" formatCode="0.00E+00">
                  <c:v>2.0760000000000002E+22</c:v>
                </c:pt>
                <c:pt idx="285">
                  <c:v>2.3504093E+19</c:v>
                </c:pt>
                <c:pt idx="286">
                  <c:v>8.3E+20</c:v>
                </c:pt>
                <c:pt idx="287" formatCode="0.00E+00">
                  <c:v>2.6119999999999998E+22</c:v>
                </c:pt>
                <c:pt idx="290">
                  <c:v>4.8E+19</c:v>
                </c:pt>
                <c:pt idx="292">
                  <c:v>1.74276E+18</c:v>
                </c:pt>
                <c:pt idx="295">
                  <c:v>1.938E+17</c:v>
                </c:pt>
                <c:pt idx="296">
                  <c:v>5.8298782E+16</c:v>
                </c:pt>
                <c:pt idx="297" formatCode="0.00E+00">
                  <c:v>1.3E+22</c:v>
                </c:pt>
                <c:pt idx="298" formatCode="0.00E+00">
                  <c:v>6.7000000000000002E+22</c:v>
                </c:pt>
                <c:pt idx="299">
                  <c:v>7.8E+20</c:v>
                </c:pt>
                <c:pt idx="301">
                  <c:v>1E+20</c:v>
                </c:pt>
                <c:pt idx="302" formatCode="0.00E+00">
                  <c:v>8.16E+21</c:v>
                </c:pt>
                <c:pt idx="303" formatCode="0.00E+00">
                  <c:v>1.12E+23</c:v>
                </c:pt>
                <c:pt idx="305">
                  <c:v>2.6990346E+19</c:v>
                </c:pt>
                <c:pt idx="308">
                  <c:v>4E+20</c:v>
                </c:pt>
                <c:pt idx="309" formatCode="0.00E+00">
                  <c:v>3.14E+23</c:v>
                </c:pt>
                <c:pt idx="310" formatCode="0.00E+00">
                  <c:v>4.7650000000000004E+22</c:v>
                </c:pt>
                <c:pt idx="313" formatCode="0.00E+00">
                  <c:v>2.99E+21</c:v>
                </c:pt>
                <c:pt idx="314">
                  <c:v>2.6052E+20</c:v>
                </c:pt>
                <c:pt idx="315" formatCode="0.00E+00">
                  <c:v>5.1E+21</c:v>
                </c:pt>
                <c:pt idx="317">
                  <c:v>2.09952E+18</c:v>
                </c:pt>
                <c:pt idx="318">
                  <c:v>5.4E+17</c:v>
                </c:pt>
                <c:pt idx="319">
                  <c:v>3.0302798E+19</c:v>
                </c:pt>
                <c:pt idx="320" formatCode="0.00E+00">
                  <c:v>4.7000000000000002E+22</c:v>
                </c:pt>
                <c:pt idx="321" formatCode="0.00E+00">
                  <c:v>1.0499999999999999E+22</c:v>
                </c:pt>
                <c:pt idx="324" formatCode="0.00E+00">
                  <c:v>8.2199999999999994E+22</c:v>
                </c:pt>
                <c:pt idx="325">
                  <c:v>7.884E+19</c:v>
                </c:pt>
                <c:pt idx="327">
                  <c:v>5.6845152E+18</c:v>
                </c:pt>
                <c:pt idx="328" formatCode="0.00E+00">
                  <c:v>5.4899999999999995E+21</c:v>
                </c:pt>
                <c:pt idx="330">
                  <c:v>2.1173704E+19</c:v>
                </c:pt>
                <c:pt idx="331" formatCode="0.00E+00">
                  <c:v>4.7900000000000001E+22</c:v>
                </c:pt>
                <c:pt idx="332" formatCode="0.00E+00">
                  <c:v>5.8499999999999999E+22</c:v>
                </c:pt>
                <c:pt idx="333" formatCode="0.00E+00">
                  <c:v>1.91E+21</c:v>
                </c:pt>
                <c:pt idx="334" formatCode="0.00E+00">
                  <c:v>1.8E+22</c:v>
                </c:pt>
                <c:pt idx="336">
                  <c:v>6.3427500000000003E+20</c:v>
                </c:pt>
                <c:pt idx="338">
                  <c:v>8.0159999999999895E+20</c:v>
                </c:pt>
                <c:pt idx="339" formatCode="0.00E+00">
                  <c:v>3.7000000000000001E+23</c:v>
                </c:pt>
                <c:pt idx="340">
                  <c:v>1.07E+20</c:v>
                </c:pt>
                <c:pt idx="341" formatCode="0.00E+00">
                  <c:v>3.3660000000000001E+22</c:v>
                </c:pt>
                <c:pt idx="342" formatCode="0.00E+00">
                  <c:v>2.047E+24</c:v>
                </c:pt>
                <c:pt idx="344">
                  <c:v>2.775E+18</c:v>
                </c:pt>
                <c:pt idx="345" formatCode="0.00E+00">
                  <c:v>2.00000000009999E+23</c:v>
                </c:pt>
                <c:pt idx="346" formatCode="0.00E+00">
                  <c:v>9.900000000000001E+21</c:v>
                </c:pt>
                <c:pt idx="348" formatCode="0.00E+00">
                  <c:v>2.8983951000000002E+22</c:v>
                </c:pt>
                <c:pt idx="349" formatCode="0.00E+00">
                  <c:v>4.34999999999999E+21</c:v>
                </c:pt>
                <c:pt idx="350" formatCode="0.00E+00">
                  <c:v>8.5860000000000002E+23</c:v>
                </c:pt>
                <c:pt idx="351" formatCode="0.00E+00">
                  <c:v>3.5380000000001001E+23</c:v>
                </c:pt>
                <c:pt idx="352">
                  <c:v>5.2587456E+19</c:v>
                </c:pt>
                <c:pt idx="355">
                  <c:v>7.8328627000000004E+19</c:v>
                </c:pt>
                <c:pt idx="356">
                  <c:v>1.05E+19</c:v>
                </c:pt>
                <c:pt idx="357" formatCode="0.00E+00">
                  <c:v>1.56E+21</c:v>
                </c:pt>
                <c:pt idx="358">
                  <c:v>4.6E+20</c:v>
                </c:pt>
                <c:pt idx="360" formatCode="0.00E+00">
                  <c:v>9.31627008E+22</c:v>
                </c:pt>
                <c:pt idx="361">
                  <c:v>6.5E+19</c:v>
                </c:pt>
                <c:pt idx="362" formatCode="0.00E+00">
                  <c:v>3.55E+23</c:v>
                </c:pt>
                <c:pt idx="364" formatCode="0.00E+00">
                  <c:v>2.9000000000000001E+23</c:v>
                </c:pt>
                <c:pt idx="365">
                  <c:v>3.4504704E+20</c:v>
                </c:pt>
                <c:pt idx="366" formatCode="0.00E+00">
                  <c:v>1.1E+21</c:v>
                </c:pt>
                <c:pt idx="370" formatCode="0.00E+00">
                  <c:v>3.4E+21</c:v>
                </c:pt>
                <c:pt idx="371">
                  <c:v>2.65E+19</c:v>
                </c:pt>
                <c:pt idx="372" formatCode="0.00E+00">
                  <c:v>6.4172851000000003E+21</c:v>
                </c:pt>
                <c:pt idx="373" formatCode="0.00E+00">
                  <c:v>5.76E+23</c:v>
                </c:pt>
                <c:pt idx="374" formatCode="0.00E+00">
                  <c:v>2.5272000000000002E+24</c:v>
                </c:pt>
                <c:pt idx="375" formatCode="0.00E+00">
                  <c:v>3.3695784000000003E+23</c:v>
                </c:pt>
                <c:pt idx="376">
                  <c:v>1.4E+20</c:v>
                </c:pt>
                <c:pt idx="377" formatCode="0.00E+00">
                  <c:v>4.9999999999999996E+22</c:v>
                </c:pt>
                <c:pt idx="379">
                  <c:v>5.32224E+20</c:v>
                </c:pt>
                <c:pt idx="381" formatCode="0.00E+00">
                  <c:v>1.46E+22</c:v>
                </c:pt>
                <c:pt idx="382" formatCode="0.00E+00">
                  <c:v>7.24E+21</c:v>
                </c:pt>
                <c:pt idx="383">
                  <c:v>8.9280921999999998E+20</c:v>
                </c:pt>
                <c:pt idx="387" formatCode="0.00E+00">
                  <c:v>5.09607936E+23</c:v>
                </c:pt>
                <c:pt idx="388" formatCode="0.00E+00">
                  <c:v>1.3500000000000001E+22</c:v>
                </c:pt>
                <c:pt idx="389" formatCode="0.00E+00">
                  <c:v>2.7415000000000002E+24</c:v>
                </c:pt>
                <c:pt idx="390" formatCode="0.00E+00">
                  <c:v>2.72E+21</c:v>
                </c:pt>
                <c:pt idx="391" formatCode="0.00E+00">
                  <c:v>4.2999999999999999E+23</c:v>
                </c:pt>
                <c:pt idx="392">
                  <c:v>7E+19</c:v>
                </c:pt>
                <c:pt idx="394" formatCode="0.00E+00">
                  <c:v>2.5779999999999999E+24</c:v>
                </c:pt>
                <c:pt idx="395" formatCode="0.00E+00">
                  <c:v>1.9324800000000001E+23</c:v>
                </c:pt>
                <c:pt idx="396" formatCode="0.00E+00">
                  <c:v>5.5E+23</c:v>
                </c:pt>
                <c:pt idx="398" formatCode="0.00E+00">
                  <c:v>2.0999999999999999E+25</c:v>
                </c:pt>
                <c:pt idx="399" formatCode="0.00E+00">
                  <c:v>7.8049000000000002E+22</c:v>
                </c:pt>
                <c:pt idx="400" formatCode="0.00E+00">
                  <c:v>7.3399999999999997E+24</c:v>
                </c:pt>
                <c:pt idx="401">
                  <c:v>1.9399999999999898E+20</c:v>
                </c:pt>
                <c:pt idx="404">
                  <c:v>1.8E+20</c:v>
                </c:pt>
                <c:pt idx="407" formatCode="0.00E+00">
                  <c:v>5.6000000000000003E+23</c:v>
                </c:pt>
                <c:pt idx="410" formatCode="0.00E+00">
                  <c:v>1.811E+21</c:v>
                </c:pt>
                <c:pt idx="413" formatCode="0.00E+00">
                  <c:v>3.9800000000000002E+22</c:v>
                </c:pt>
                <c:pt idx="414" formatCode="0.00E+00">
                  <c:v>6.1999999999999994E+23</c:v>
                </c:pt>
                <c:pt idx="415" formatCode="0.00E+00">
                  <c:v>9.984E+23</c:v>
                </c:pt>
                <c:pt idx="416" formatCode="0.00E+00">
                  <c:v>3.8660000000000001E+24</c:v>
                </c:pt>
                <c:pt idx="417" formatCode="0.00E+00">
                  <c:v>8.1000000000000003E+23</c:v>
                </c:pt>
                <c:pt idx="418" formatCode="0.00E+00">
                  <c:v>8.3999999999999992E+22</c:v>
                </c:pt>
                <c:pt idx="420">
                  <c:v>3.9E+18</c:v>
                </c:pt>
                <c:pt idx="422" formatCode="0.00E+00">
                  <c:v>7.56E+21</c:v>
                </c:pt>
                <c:pt idx="424">
                  <c:v>4.9E+16</c:v>
                </c:pt>
                <c:pt idx="425" formatCode="0.00E+00">
                  <c:v>4.8946762999999997E+22</c:v>
                </c:pt>
                <c:pt idx="426">
                  <c:v>5.337E+16</c:v>
                </c:pt>
                <c:pt idx="427" formatCode="0.00E+00">
                  <c:v>3.7599999999999998E+24</c:v>
                </c:pt>
                <c:pt idx="432" formatCode="0.00E+00">
                  <c:v>4.8000000000000001E+24</c:v>
                </c:pt>
                <c:pt idx="434" formatCode="0.00E+00">
                  <c:v>1.6E+23</c:v>
                </c:pt>
                <c:pt idx="435">
                  <c:v>2.14E+20</c:v>
                </c:pt>
                <c:pt idx="442">
                  <c:v>7.92E+18</c:v>
                </c:pt>
                <c:pt idx="443" formatCode="0.00E+00">
                  <c:v>5.04E+22</c:v>
                </c:pt>
                <c:pt idx="444" formatCode="0.00E+00">
                  <c:v>2.5E+23</c:v>
                </c:pt>
                <c:pt idx="445" formatCode="0.00E+00">
                  <c:v>6.0999999999999998E+23</c:v>
                </c:pt>
                <c:pt idx="449" formatCode="0.00E+00">
                  <c:v>2.9000000000100001E+24</c:v>
                </c:pt>
                <c:pt idx="450" formatCode="0.00E+00">
                  <c:v>7.8069999999999998E+22</c:v>
                </c:pt>
                <c:pt idx="451" formatCode="0.00E+00">
                  <c:v>2.2000000000000001E+25</c:v>
                </c:pt>
                <c:pt idx="452" formatCode="0.00E+00">
                  <c:v>6.3310000000000001E+22</c:v>
                </c:pt>
                <c:pt idx="455">
                  <c:v>2.6E+19</c:v>
                </c:pt>
                <c:pt idx="456" formatCode="0.00E+00">
                  <c:v>4.56E+22</c:v>
                </c:pt>
                <c:pt idx="457" formatCode="0.00E+00">
                  <c:v>3.04E+22</c:v>
                </c:pt>
                <c:pt idx="459" formatCode="0.00E+00">
                  <c:v>2.0999999999999998E+22</c:v>
                </c:pt>
                <c:pt idx="460" formatCode="0.00E+00">
                  <c:v>1.7999999999999999E+23</c:v>
                </c:pt>
                <c:pt idx="463" formatCode="0.00E+00">
                  <c:v>1.001E+25</c:v>
                </c:pt>
                <c:pt idx="466" formatCode="0.00E+00">
                  <c:v>1.2999999999999999E+24</c:v>
                </c:pt>
                <c:pt idx="468" formatCode="0.00E+00">
                  <c:v>5.0000000001E+25</c:v>
                </c:pt>
                <c:pt idx="469" formatCode="0.00E+00">
                  <c:v>1.8300009999999999E+24</c:v>
                </c:pt>
                <c:pt idx="470" formatCode="0.00E+00">
                  <c:v>1.6E+23</c:v>
                </c:pt>
                <c:pt idx="473" formatCode="0.00E+00">
                  <c:v>7.74E+23</c:v>
                </c:pt>
                <c:pt idx="474" formatCode="0.00E+00">
                  <c:v>2.3003136E+21</c:v>
                </c:pt>
                <c:pt idx="475" formatCode="0.00E+00">
                  <c:v>3.87E+23</c:v>
                </c:pt>
                <c:pt idx="476" formatCode="0.00E+00">
                  <c:v>6.7069999999999996E+22</c:v>
                </c:pt>
                <c:pt idx="479" formatCode="0.00E+00">
                  <c:v>2.5562000000000001E+23</c:v>
                </c:pt>
                <c:pt idx="486" formatCode="0.00E+00">
                  <c:v>1.5800009999999999E+25</c:v>
                </c:pt>
                <c:pt idx="487" formatCode="0.00E+00">
                  <c:v>4.9999999999999996E+22</c:v>
                </c:pt>
                <c:pt idx="488" formatCode="0.00E+00">
                  <c:v>7.8609999999999897E+24</c:v>
                </c:pt>
                <c:pt idx="489" formatCode="0.00E+00">
                  <c:v>4.1405645000000001E+22</c:v>
                </c:pt>
                <c:pt idx="490" formatCode="0.00E+00">
                  <c:v>1.79999999999999E+24</c:v>
                </c:pt>
                <c:pt idx="491" formatCode="0.00E+00">
                  <c:v>3.8100009999999998E+25</c:v>
                </c:pt>
                <c:pt idx="492" formatCode="0.00E+00">
                  <c:v>3.0199999999999999E+24</c:v>
                </c:pt>
                <c:pt idx="493" formatCode="0.00E+00">
                  <c:v>7.9289999999999998E+24</c:v>
                </c:pt>
                <c:pt idx="494" formatCode="0.00E+00">
                  <c:v>1.1E+23</c:v>
                </c:pt>
                <c:pt idx="495" formatCode="0.00E+00">
                  <c:v>1.8000000000000001E+25</c:v>
                </c:pt>
                <c:pt idx="496" formatCode="0.00E+00">
                  <c:v>1.2852E+24</c:v>
                </c:pt>
                <c:pt idx="497" formatCode="0.00E+00">
                  <c:v>2.7E+25</c:v>
                </c:pt>
                <c:pt idx="499" formatCode="0.00E+00">
                  <c:v>1.0699999999999901E+24</c:v>
                </c:pt>
                <c:pt idx="504" formatCode="0.00E+00">
                  <c:v>7.36001E+24</c:v>
                </c:pt>
                <c:pt idx="505" formatCode="0.00E+00">
                  <c:v>3.8E+25</c:v>
                </c:pt>
                <c:pt idx="506" formatCode="0.00E+00">
                  <c:v>2.13E+25</c:v>
                </c:pt>
                <c:pt idx="507" formatCode="0.00E+00">
                  <c:v>4.2999999999999999E+24</c:v>
                </c:pt>
                <c:pt idx="508" formatCode="0.00E+00">
                  <c:v>4.5125999999999998E+23</c:v>
                </c:pt>
                <c:pt idx="509" formatCode="0.00E+00">
                  <c:v>3.0365519858239998E+24</c:v>
                </c:pt>
                <c:pt idx="511" formatCode="0.00E+00">
                  <c:v>2.96E+25</c:v>
                </c:pt>
                <c:pt idx="513" formatCode="0.00E+00">
                  <c:v>1.7892000000000001E+24</c:v>
                </c:pt>
                <c:pt idx="514" formatCode="0.00E+00">
                  <c:v>3.5099999999999999E+24</c:v>
                </c:pt>
                <c:pt idx="515" formatCode="0.00E+00">
                  <c:v>7.7999999999999995E+24</c:v>
                </c:pt>
                <c:pt idx="516" formatCode="0.00E+00">
                  <c:v>7.8515999999999999E+24</c:v>
                </c:pt>
                <c:pt idx="518" formatCode="0.00E+00">
                  <c:v>6.9000000000000003E+24</c:v>
                </c:pt>
                <c:pt idx="520" formatCode="0.00E+00">
                  <c:v>5.79E+23</c:v>
                </c:pt>
                <c:pt idx="521" formatCode="0.00E+00">
                  <c:v>1.6499999999999999E+24</c:v>
                </c:pt>
                <c:pt idx="524" formatCode="0.00E+00">
                  <c:v>4.0600000000000002E+22</c:v>
                </c:pt>
                <c:pt idx="525" formatCode="0.00E+00">
                  <c:v>7.7605724000000001E+21</c:v>
                </c:pt>
                <c:pt idx="526" formatCode="0.00E+00">
                  <c:v>1.5E+24</c:v>
                </c:pt>
                <c:pt idx="527" formatCode="0.00E+00">
                  <c:v>3.0398180999999999E+24</c:v>
                </c:pt>
                <c:pt idx="528" formatCode="0.00E+00">
                  <c:v>3.0199999999999999E+24</c:v>
                </c:pt>
                <c:pt idx="529" formatCode="0.00E+00">
                  <c:v>3.0199999999999999E+24</c:v>
                </c:pt>
                <c:pt idx="530" formatCode="0.00E+00">
                  <c:v>2.5049999999999999E+25</c:v>
                </c:pt>
                <c:pt idx="531" formatCode="0.00E+00">
                  <c:v>3.4923699999999998E+24</c:v>
                </c:pt>
                <c:pt idx="538" formatCode="0.00E+00">
                  <c:v>6.0000099999999997E+24</c:v>
                </c:pt>
                <c:pt idx="542" formatCode="0.00E+00">
                  <c:v>6.8649768000000001E+24</c:v>
                </c:pt>
                <c:pt idx="543" formatCode="0.00E+00">
                  <c:v>1.2500000000000001E+24</c:v>
                </c:pt>
                <c:pt idx="548" formatCode="0.00E+00">
                  <c:v>3.4077999999999901E+24</c:v>
                </c:pt>
                <c:pt idx="552" formatCode="0.00E+00">
                  <c:v>4.7156000000000003E+22</c:v>
                </c:pt>
                <c:pt idx="553" formatCode="0.00E+00">
                  <c:v>4.0200100000000002E+24</c:v>
                </c:pt>
                <c:pt idx="559" formatCode="0.00E+00">
                  <c:v>3.4999999999999999E+26</c:v>
                </c:pt>
                <c:pt idx="560" formatCode="0.00E+00">
                  <c:v>3.3500000000000002E+25</c:v>
                </c:pt>
                <c:pt idx="562" formatCode="0.00E+00">
                  <c:v>2.1000000999999899E+26</c:v>
                </c:pt>
                <c:pt idx="563" formatCode="0.00E+00">
                  <c:v>3.5099999999999999E+24</c:v>
                </c:pt>
                <c:pt idx="566" formatCode="0.00E+00">
                  <c:v>1.2600000000000001E+24</c:v>
                </c:pt>
                <c:pt idx="570" formatCode="0.00E+00">
                  <c:v>4.0800000000000002E+24</c:v>
                </c:pt>
                <c:pt idx="571" formatCode="0.00E+00">
                  <c:v>2.2440000000009999E+24</c:v>
                </c:pt>
                <c:pt idx="572" formatCode="0.00E+00">
                  <c:v>5.1840000000000096E+25</c:v>
                </c:pt>
                <c:pt idx="573" formatCode="0.00E+00">
                  <c:v>1.0692E+25</c:v>
                </c:pt>
                <c:pt idx="575" formatCode="0.00E+00">
                  <c:v>4.7520000000000001E+24</c:v>
                </c:pt>
                <c:pt idx="576" formatCode="0.00E+00">
                  <c:v>1.3885560000000001E+24</c:v>
                </c:pt>
                <c:pt idx="583" formatCode="0.00E+00">
                  <c:v>9.6189508799999991E+21</c:v>
                </c:pt>
                <c:pt idx="584" formatCode="0.00E+00">
                  <c:v>5.0000000000000997E+26</c:v>
                </c:pt>
                <c:pt idx="585" formatCode="0.00E+00">
                  <c:v>2.9759999999999999E+24</c:v>
                </c:pt>
                <c:pt idx="587" formatCode="0.00E+00">
                  <c:v>2.69000000000001E+24</c:v>
                </c:pt>
                <c:pt idx="588" formatCode="0.00E+00">
                  <c:v>1.5750000000000001E+24</c:v>
                </c:pt>
                <c:pt idx="592" formatCode="0.00E+00">
                  <c:v>4.9400000000000001E+24</c:v>
                </c:pt>
                <c:pt idx="593" formatCode="0.00E+00">
                  <c:v>5.4899999999999998E+23</c:v>
                </c:pt>
                <c:pt idx="594" formatCode="0.00E+00">
                  <c:v>4.4199999999999898E+24</c:v>
                </c:pt>
                <c:pt idx="598" formatCode="0.00E+00">
                  <c:v>3.7260000000000001E+24</c:v>
                </c:pt>
                <c:pt idx="599" formatCode="0.00E+00">
                  <c:v>1.5120000000000001E+25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'Epoch Database - Notable Models'!$AW$2:$AW$601</c15:f>
                <c15:dlblRangeCache>
                  <c:ptCount val="600"/>
                  <c:pt idx="28">
                    <c:v>AlexNet</c:v>
                  </c:pt>
                  <c:pt idx="71">
                    <c:v>VGG19</c:v>
                  </c:pt>
                  <c:pt idx="73">
                    <c:v>Seq2Seq LSTM</c:v>
                  </c:pt>
                  <c:pt idx="75">
                    <c:v>GoogLeNet / InceptionV1</c:v>
                  </c:pt>
                  <c:pt idx="96">
                    <c:v>YOLO</c:v>
                  </c:pt>
                  <c:pt idx="108">
                    <c:v>Inception v3</c:v>
                  </c:pt>
                  <c:pt idx="110">
                    <c:v>ResNet-152</c:v>
                  </c:pt>
                  <c:pt idx="119">
                    <c:v>SqueezeNet</c:v>
                  </c:pt>
                  <c:pt idx="130">
                    <c:v>CCL</c:v>
                  </c:pt>
                  <c:pt idx="162">
                    <c:v>YOLOv2</c:v>
                  </c:pt>
                  <c:pt idx="178">
                    <c:v>Transformer</c:v>
                  </c:pt>
                  <c:pt idx="205">
                    <c:v>AlphaGo Master</c:v>
                  </c:pt>
                  <c:pt idx="217">
                    <c:v>AlphaZero</c:v>
                  </c:pt>
                  <c:pt idx="247">
                    <c:v>GPT-2</c:v>
                  </c:pt>
                  <c:pt idx="301">
                    <c:v>AlphaFold</c:v>
                  </c:pt>
                  <c:pt idx="309">
                    <c:v>GPT-3</c:v>
                  </c:pt>
                  <c:pt idx="310">
                    <c:v>Gshard</c:v>
                  </c:pt>
                  <c:pt idx="313">
                    <c:v>AlphaFold 2</c:v>
                  </c:pt>
                  <c:pt idx="320">
                    <c:v>DALL-E</c:v>
                  </c:pt>
                  <c:pt idx="377">
                    <c:v>Stable Diffusion</c:v>
                  </c:pt>
                  <c:pt idx="394">
                    <c:v>GPT-3.5</c:v>
                  </c:pt>
                  <c:pt idx="396">
                    <c:v>LLaMA</c:v>
                  </c:pt>
                  <c:pt idx="398">
                    <c:v>GPT-4</c:v>
                  </c:pt>
                  <c:pt idx="399">
                    <c:v>LLaVA</c:v>
                  </c:pt>
                  <c:pt idx="417">
                    <c:v>Llama 2</c:v>
                  </c:pt>
                  <c:pt idx="440">
                    <c:v>DALL·E 3</c:v>
                  </c:pt>
                  <c:pt idx="449">
                    <c:v>Grok-1</c:v>
                  </c:pt>
                  <c:pt idx="451">
                    <c:v>GPT-4 Turbo</c:v>
                  </c:pt>
                  <c:pt idx="466">
                    <c:v>Qwen-72B</c:v>
                  </c:pt>
                  <c:pt idx="486">
                    <c:v>Gemini 1.5 Pro</c:v>
                  </c:pt>
                  <c:pt idx="487">
                    <c:v>Stable Diffusion 3</c:v>
                  </c:pt>
                  <c:pt idx="488">
                    <c:v>Llama 3</c:v>
                  </c:pt>
                  <c:pt idx="489">
                    <c:v>AlphaFold 3</c:v>
                  </c:pt>
                  <c:pt idx="491">
                    <c:v>GPT-4o</c:v>
                  </c:pt>
                  <c:pt idx="497">
                    <c:v>Claude 3.5</c:v>
                  </c:pt>
                  <c:pt idx="505">
                    <c:v>Llama 3.1</c:v>
                  </c:pt>
                  <c:pt idx="511">
                    <c:v>Grok-2</c:v>
                  </c:pt>
                  <c:pt idx="512">
                    <c:v>AlphaProteo</c:v>
                  </c:pt>
                  <c:pt idx="513">
                    <c:v>DeepSeek-V2.5</c:v>
                  </c:pt>
                  <c:pt idx="515">
                    <c:v>Qwen2.5-72B</c:v>
                  </c:pt>
                  <c:pt idx="533">
                    <c:v>Gemini-Exp-1114</c:v>
                  </c:pt>
                  <c:pt idx="544">
                    <c:v>Gemini 2.0 Pro</c:v>
                  </c:pt>
                  <c:pt idx="546">
                    <c:v>Veo 2</c:v>
                  </c:pt>
                  <c:pt idx="547">
                    <c:v>o3</c:v>
                  </c:pt>
                  <c:pt idx="548">
                    <c:v>DeepSeek-V3</c:v>
                  </c:pt>
                  <c:pt idx="559">
                    <c:v>Grok 3</c:v>
                  </c:pt>
                  <c:pt idx="560">
                    <c:v>Claude 3.7 Sonnet</c:v>
                  </c:pt>
                  <c:pt idx="562">
                    <c:v>GPT-4.5</c:v>
                  </c:pt>
                  <c:pt idx="569">
                    <c:v>Gemini 2.5 Pro</c:v>
                  </c:pt>
                  <c:pt idx="570">
                    <c:v>Llama 4 Scout</c:v>
                  </c:pt>
                  <c:pt idx="571">
                    <c:v>Llama 4 Maverick</c:v>
                  </c:pt>
                  <c:pt idx="576">
                    <c:v>Seed1.5-VL</c:v>
                  </c:pt>
                  <c:pt idx="577">
                    <c:v>Imagen 4</c:v>
                  </c:pt>
                  <c:pt idx="578">
                    <c:v>Veo 3</c:v>
                  </c:pt>
                  <c:pt idx="579">
                    <c:v>Claude Sonnet 4</c:v>
                  </c:pt>
                  <c:pt idx="584">
                    <c:v>Grok 4</c:v>
                  </c:pt>
                  <c:pt idx="586">
                    <c:v>Gemini Embedding</c:v>
                  </c:pt>
                  <c:pt idx="587">
                    <c:v>EXAONE 4.0 (32B)</c:v>
                  </c:pt>
                  <c:pt idx="588">
                    <c:v>Qwen3-Coder-480B-A35B</c:v>
                  </c:pt>
                  <c:pt idx="590">
                    <c:v>Gemini 2.5 Deep Think</c:v>
                  </c:pt>
                  <c:pt idx="592">
                    <c:v>gpt-oss-120b</c:v>
                  </c:pt>
                  <c:pt idx="593">
                    <c:v>gpt-oss-20b</c:v>
                  </c:pt>
                  <c:pt idx="594">
                    <c:v>GLM 4.5</c:v>
                  </c:pt>
                  <c:pt idx="597">
                    <c:v>GPT-5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320-FB79-4322-A42C-B66BB3B6C2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98514031"/>
        <c:axId val="498516431"/>
      </c:scatterChart>
      <c:valAx>
        <c:axId val="498514031"/>
        <c:scaling>
          <c:orientation val="minMax"/>
          <c:max val="46000"/>
          <c:min val="40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yyyy" sourceLinked="0"/>
        <c:majorTickMark val="none"/>
        <c:minorTickMark val="none"/>
        <c:tickLblPos val="nextTo"/>
        <c:spPr>
          <a:noFill/>
          <a:ln w="9525" cap="flat" cmpd="sng" algn="ctr">
            <a:solidFill>
              <a:srgbClr val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ko-KR"/>
          </a:p>
        </c:txPr>
        <c:crossAx val="498516431"/>
        <c:crosses val="autoZero"/>
        <c:crossBetween val="midCat"/>
        <c:majorUnit val="720"/>
      </c:valAx>
      <c:valAx>
        <c:axId val="498516431"/>
        <c:scaling>
          <c:logBase val="100"/>
          <c:orientation val="minMax"/>
          <c:max val="9.9999999999999991E+28"/>
          <c:min val="100000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rgbClr val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" b="1" i="0" u="none" strike="noStrike" kern="120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ko-KR"/>
          </a:p>
        </c:txPr>
        <c:crossAx val="498514031"/>
        <c:crosses val="autoZero"/>
        <c:crossBetween val="midCat"/>
        <c:majorUnit val="1000"/>
      </c:valAx>
      <c:spPr>
        <a:noFill/>
        <a:ln>
          <a:solidFill>
            <a:srgbClr val="000000"/>
          </a:solidFill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 b="1"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ko-K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356263773084012"/>
          <c:y val="0.12257500902058792"/>
          <c:w val="0.77043081562431548"/>
          <c:h val="0.60064240952750902"/>
        </c:manualLayout>
      </c:layout>
      <c:lineChart>
        <c:grouping val="standard"/>
        <c:varyColors val="0"/>
        <c:ser>
          <c:idx val="2"/>
          <c:order val="0"/>
          <c:tx>
            <c:strRef>
              <c:f>'MLP TPUv3'!$D$6</c:f>
              <c:strCache>
                <c:ptCount val="1"/>
                <c:pt idx="0">
                  <c:v>Real CPU (Batch Size=8)</c:v>
                </c:pt>
              </c:strCache>
            </c:strRef>
          </c:tx>
          <c:spPr>
            <a:ln w="31750" cap="rnd" cmpd="sng" algn="ctr">
              <a:solidFill>
                <a:srgbClr val="146082"/>
              </a:solidFill>
              <a:prstDash val="solid"/>
              <a:round/>
            </a:ln>
            <a:effectLst/>
          </c:spPr>
          <c:marker>
            <c:symbol val="plus"/>
            <c:size val="8"/>
            <c:spPr>
              <a:noFill/>
              <a:ln w="25400" cap="flat" cmpd="sng" algn="ctr">
                <a:solidFill>
                  <a:srgbClr val="146082"/>
                </a:solidFill>
                <a:prstDash val="solid"/>
                <a:round/>
              </a:ln>
              <a:effectLst/>
            </c:spPr>
          </c:marker>
          <c:val>
            <c:numRef>
              <c:f>'MLP TPUv3'!$D$7:$D$10</c:f>
              <c:numCache>
                <c:formatCode>General</c:formatCode>
                <c:ptCount val="4"/>
                <c:pt idx="0">
                  <c:v>0.60830395999999998</c:v>
                </c:pt>
                <c:pt idx="1">
                  <c:v>0.12654926999999999</c:v>
                </c:pt>
                <c:pt idx="2">
                  <c:v>5.9070989999999997E-2</c:v>
                </c:pt>
                <c:pt idx="3">
                  <c:v>6.0923065999999998E-2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429-458F-81AB-5E7D29176047}"/>
            </c:ext>
          </c:extLst>
        </c:ser>
        <c:ser>
          <c:idx val="3"/>
          <c:order val="1"/>
          <c:tx>
            <c:strRef>
              <c:f>'MLP TPUv3'!$E$6</c:f>
              <c:strCache>
                <c:ptCount val="1"/>
                <c:pt idx="0">
                  <c:v>Real CPU (Batch Size=128)</c:v>
                </c:pt>
              </c:strCache>
            </c:strRef>
          </c:tx>
          <c:spPr>
            <a:ln w="25400" cap="rnd" cmpd="sng" algn="ctr">
              <a:solidFill>
                <a:srgbClr val="146082"/>
              </a:solidFill>
              <a:prstDash val="solid"/>
              <a:round/>
            </a:ln>
            <a:effectLst/>
          </c:spPr>
          <c:marker>
            <c:symbol val="x"/>
            <c:size val="8"/>
            <c:spPr>
              <a:noFill/>
              <a:ln w="19050" cap="flat" cmpd="sng" algn="ctr">
                <a:solidFill>
                  <a:srgbClr val="146082"/>
                </a:solidFill>
                <a:prstDash val="solid"/>
                <a:round/>
              </a:ln>
              <a:effectLst/>
            </c:spPr>
          </c:marker>
          <c:val>
            <c:numRef>
              <c:f>'MLP TPUv3'!$E$7:$E$17</c:f>
              <c:numCache>
                <c:formatCode>General</c:formatCode>
                <c:ptCount val="11"/>
                <c:pt idx="0">
                  <c:v>0.67784213999999998</c:v>
                </c:pt>
                <c:pt idx="1">
                  <c:v>0.44271916</c:v>
                </c:pt>
                <c:pt idx="2">
                  <c:v>0.30658868</c:v>
                </c:pt>
                <c:pt idx="3">
                  <c:v>0.25110894</c:v>
                </c:pt>
                <c:pt idx="4">
                  <c:v>0.19973750000000001</c:v>
                </c:pt>
                <c:pt idx="5">
                  <c:v>0.16387257999999999</c:v>
                </c:pt>
                <c:pt idx="6">
                  <c:v>0.13334531999999999</c:v>
                </c:pt>
                <c:pt idx="7">
                  <c:v>0.10975161</c:v>
                </c:pt>
                <c:pt idx="8">
                  <c:v>8.9725609999999997E-2</c:v>
                </c:pt>
                <c:pt idx="9">
                  <c:v>7.297149E-2</c:v>
                </c:pt>
                <c:pt idx="10">
                  <c:v>6.1227473999999997E-2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429-458F-81AB-5E7D29176047}"/>
            </c:ext>
          </c:extLst>
        </c:ser>
        <c:ser>
          <c:idx val="0"/>
          <c:order val="2"/>
          <c:tx>
            <c:strRef>
              <c:f>'MLP TPUv3'!$H$6</c:f>
              <c:strCache>
                <c:ptCount val="1"/>
                <c:pt idx="0">
                  <c:v>PyTorchSim (Batch Size=8)</c:v>
                </c:pt>
              </c:strCache>
              <c:extLst xmlns:c15="http://schemas.microsoft.com/office/drawing/2012/chart"/>
            </c:strRef>
          </c:tx>
          <c:spPr>
            <a:ln w="38100" cap="rnd" cmpd="sng" algn="ctr">
              <a:solidFill>
                <a:srgbClr val="E97132"/>
              </a:solidFill>
              <a:prstDash val="sysDash"/>
              <a:round/>
            </a:ln>
            <a:effectLst/>
          </c:spPr>
          <c:marker>
            <c:symbol val="diamond"/>
            <c:size val="10"/>
            <c:spPr>
              <a:noFill/>
              <a:ln w="38100" cap="flat" cmpd="sng" algn="ctr">
                <a:solidFill>
                  <a:srgbClr val="E97132"/>
                </a:solidFill>
                <a:prstDash val="solid"/>
                <a:round/>
              </a:ln>
              <a:effectLst/>
            </c:spPr>
          </c:marker>
          <c:val>
            <c:numRef>
              <c:f>'MLP TPUv3'!$H$7:$H$10</c:f>
              <c:numCache>
                <c:formatCode>General</c:formatCode>
                <c:ptCount val="4"/>
                <c:pt idx="0">
                  <c:v>0.60830426000000004</c:v>
                </c:pt>
                <c:pt idx="1">
                  <c:v>0.12654947999999999</c:v>
                </c:pt>
                <c:pt idx="2">
                  <c:v>5.9071279999999997E-2</c:v>
                </c:pt>
                <c:pt idx="3">
                  <c:v>6.0922669999999998E-2</c:v>
                </c:pt>
              </c:numCache>
              <c:extLst xmlns:c15="http://schemas.microsoft.com/office/drawing/2012/chart"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2-6429-458F-81AB-5E7D29176047}"/>
            </c:ext>
          </c:extLst>
        </c:ser>
        <c:ser>
          <c:idx val="1"/>
          <c:order val="3"/>
          <c:tx>
            <c:strRef>
              <c:f>'MLP TPUv3'!$I$6</c:f>
              <c:strCache>
                <c:ptCount val="1"/>
                <c:pt idx="0">
                  <c:v>PyTorchSim (Batch Size=128)</c:v>
                </c:pt>
              </c:strCache>
              <c:extLst xmlns:c15="http://schemas.microsoft.com/office/drawing/2012/chart"/>
            </c:strRef>
          </c:tx>
          <c:spPr>
            <a:ln w="38100" cap="rnd" cmpd="sng" algn="ctr">
              <a:solidFill>
                <a:srgbClr val="E97132"/>
              </a:solidFill>
              <a:prstDash val="sysDash"/>
              <a:round/>
            </a:ln>
            <a:effectLst/>
          </c:spPr>
          <c:marker>
            <c:symbol val="circle"/>
            <c:size val="10"/>
            <c:spPr>
              <a:noFill/>
              <a:ln w="38100" cap="flat" cmpd="sng" algn="ctr">
                <a:solidFill>
                  <a:srgbClr val="E97132"/>
                </a:solidFill>
                <a:prstDash val="solid"/>
                <a:round/>
              </a:ln>
              <a:effectLst/>
            </c:spPr>
          </c:marker>
          <c:val>
            <c:numRef>
              <c:f>'MLP TPUv3'!$I$7:$I$17</c:f>
              <c:numCache>
                <c:formatCode>General</c:formatCode>
                <c:ptCount val="11"/>
                <c:pt idx="0">
                  <c:v>0.67784226000000003</c:v>
                </c:pt>
                <c:pt idx="1">
                  <c:v>0.44271906999999999</c:v>
                </c:pt>
                <c:pt idx="2">
                  <c:v>0.30658869999999999</c:v>
                </c:pt>
                <c:pt idx="3">
                  <c:v>0.25110894</c:v>
                </c:pt>
                <c:pt idx="4">
                  <c:v>0.19973748999999999</c:v>
                </c:pt>
                <c:pt idx="5">
                  <c:v>0.16387252999999999</c:v>
                </c:pt>
                <c:pt idx="6">
                  <c:v>0.13334529000000001</c:v>
                </c:pt>
                <c:pt idx="7">
                  <c:v>0.1097516</c:v>
                </c:pt>
                <c:pt idx="8">
                  <c:v>8.9725579999999999E-2</c:v>
                </c:pt>
                <c:pt idx="9">
                  <c:v>7.2971499999999995E-2</c:v>
                </c:pt>
                <c:pt idx="10">
                  <c:v>6.1227469999999999E-2</c:v>
                </c:pt>
              </c:numCache>
              <c:extLst xmlns:c15="http://schemas.microsoft.com/office/drawing/2012/chart"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3-6429-458F-81AB-5E7D291760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02828287"/>
        <c:axId val="602832863"/>
        <c:extLst/>
      </c:lineChart>
      <c:catAx>
        <c:axId val="60282828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r>
                  <a:rPr lang="en-US" b="0"/>
                  <a:t>Epoch (MNIST dataset)</a:t>
                </a:r>
                <a:endParaRPr lang="ko-KR" b="0"/>
              </a:p>
            </c:rich>
          </c:tx>
          <c:layout>
            <c:manualLayout>
              <c:xMode val="edge"/>
              <c:yMode val="edge"/>
              <c:x val="0.34909729678650275"/>
              <c:y val="0.8691227590199990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pPr>
              <a:endParaRPr lang="ko-KR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KR"/>
          </a:p>
        </c:txPr>
        <c:crossAx val="602832863"/>
        <c:crosses val="autoZero"/>
        <c:auto val="1"/>
        <c:lblAlgn val="ctr"/>
        <c:lblOffset val="0"/>
        <c:tickMarkSkip val="5"/>
        <c:noMultiLvlLbl val="0"/>
      </c:catAx>
      <c:valAx>
        <c:axId val="6028328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KR"/>
          </a:p>
        </c:txPr>
        <c:crossAx val="6028282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solidFill>
      <a:schemeClr val="bg1"/>
    </a:solidFill>
    <a:ln w="6350" cap="flat" cmpd="sng" algn="ctr">
      <a:noFill/>
      <a:prstDash val="solid"/>
      <a:round/>
    </a:ln>
    <a:effectLst/>
  </c:spPr>
  <c:txPr>
    <a:bodyPr/>
    <a:lstStyle/>
    <a:p>
      <a:pPr>
        <a:defRPr sz="2400"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en-KR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2894134534596593"/>
          <c:y val="0.12257500902058792"/>
          <c:w val="0.36978928312754783"/>
          <c:h val="0.14203398036117637"/>
        </c:manualLayout>
      </c:layout>
      <c:lineChart>
        <c:grouping val="standard"/>
        <c:varyColors val="0"/>
        <c:ser>
          <c:idx val="0"/>
          <c:order val="0"/>
          <c:tx>
            <c:strRef>
              <c:f>'MLP TPUv3'!$H$6</c:f>
              <c:strCache>
                <c:ptCount val="1"/>
                <c:pt idx="0">
                  <c:v>PyTorchSim (Batch Size=8)</c:v>
                </c:pt>
              </c:strCache>
              <c:extLst xmlns:c15="http://schemas.microsoft.com/office/drawing/2012/chart"/>
            </c:strRef>
          </c:tx>
          <c:spPr>
            <a:ln w="31750" cap="rnd" cmpd="sng" algn="ctr">
              <a:solidFill>
                <a:srgbClr val="E97132"/>
              </a:solidFill>
              <a:prstDash val="sysDash"/>
              <a:round/>
            </a:ln>
            <a:effectLst/>
          </c:spPr>
          <c:marker>
            <c:symbol val="diamond"/>
            <c:size val="10"/>
            <c:spPr>
              <a:noFill/>
              <a:ln w="19050" cap="flat" cmpd="sng" algn="ctr">
                <a:solidFill>
                  <a:srgbClr val="E97132"/>
                </a:solidFill>
                <a:prstDash val="solid"/>
                <a:round/>
              </a:ln>
              <a:effectLst/>
            </c:spPr>
          </c:marker>
          <c:cat>
            <c:strLit>
              <c:ptCount val="8"/>
              <c:pt idx="0">
                <c:v>1</c:v>
              </c:pt>
              <c:pt idx="1">
                <c:v>5</c:v>
              </c:pt>
              <c:pt idx="2">
                <c:v>6</c:v>
              </c:pt>
              <c:pt idx="3">
                <c:v>7</c:v>
              </c:pt>
              <c:pt idx="4">
                <c:v>8</c:v>
              </c:pt>
              <c:pt idx="5">
                <c:v>9</c:v>
              </c:pt>
              <c:pt idx="6">
                <c:v>10</c:v>
              </c:pt>
              <c:pt idx="7">
                <c:v>11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'MLP TPUv3'!$H$7:$H$10</c:f>
              <c:numCache>
                <c:formatCode>General</c:formatCode>
                <c:ptCount val="4"/>
                <c:pt idx="0">
                  <c:v>0.60830426000000004</c:v>
                </c:pt>
                <c:pt idx="1">
                  <c:v>0.12654947999999999</c:v>
                </c:pt>
                <c:pt idx="2">
                  <c:v>5.9071279999999997E-2</c:v>
                </c:pt>
                <c:pt idx="3">
                  <c:v>6.0922669999999998E-2</c:v>
                </c:pt>
              </c:numCache>
              <c:extLst xmlns:c15="http://schemas.microsoft.com/office/drawing/2012/chart"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2-4B0E-4F95-A13A-0D57B43D1159}"/>
            </c:ext>
          </c:extLst>
        </c:ser>
        <c:ser>
          <c:idx val="1"/>
          <c:order val="1"/>
          <c:tx>
            <c:strRef>
              <c:f>'MLP TPUv3'!$I$6</c:f>
              <c:strCache>
                <c:ptCount val="1"/>
                <c:pt idx="0">
                  <c:v>PyTorchSim (Batch Size=128)</c:v>
                </c:pt>
              </c:strCache>
              <c:extLst xmlns:c15="http://schemas.microsoft.com/office/drawing/2012/chart"/>
            </c:strRef>
          </c:tx>
          <c:spPr>
            <a:ln w="19050" cap="rnd" cmpd="sng" algn="ctr">
              <a:solidFill>
                <a:srgbClr val="E97132"/>
              </a:solidFill>
              <a:prstDash val="sysDash"/>
              <a:round/>
            </a:ln>
            <a:effectLst/>
          </c:spPr>
          <c:marker>
            <c:symbol val="circle"/>
            <c:size val="10"/>
            <c:spPr>
              <a:noFill/>
              <a:ln w="22225" cap="flat" cmpd="sng" algn="ctr">
                <a:solidFill>
                  <a:srgbClr val="E97132"/>
                </a:solidFill>
                <a:prstDash val="solid"/>
                <a:round/>
              </a:ln>
              <a:effectLst/>
            </c:spPr>
          </c:marker>
          <c:cat>
            <c:strLit>
              <c:ptCount val="1"/>
              <c:pt idx="0">
                <c:v>1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'MLP TPUv3'!$I$7:$I$17</c:f>
              <c:numCache>
                <c:formatCode>General</c:formatCode>
                <c:ptCount val="11"/>
                <c:pt idx="0">
                  <c:v>0.67784226000000003</c:v>
                </c:pt>
                <c:pt idx="1">
                  <c:v>0.44271906999999999</c:v>
                </c:pt>
                <c:pt idx="2">
                  <c:v>0.30658869999999999</c:v>
                </c:pt>
                <c:pt idx="3">
                  <c:v>0.25110894</c:v>
                </c:pt>
                <c:pt idx="4">
                  <c:v>0.19973748999999999</c:v>
                </c:pt>
                <c:pt idx="5">
                  <c:v>0.16387252999999999</c:v>
                </c:pt>
                <c:pt idx="6">
                  <c:v>0.13334529000000001</c:v>
                </c:pt>
                <c:pt idx="7">
                  <c:v>0.1097516</c:v>
                </c:pt>
                <c:pt idx="8">
                  <c:v>8.9725579999999999E-2</c:v>
                </c:pt>
                <c:pt idx="9">
                  <c:v>7.2971499999999995E-2</c:v>
                </c:pt>
                <c:pt idx="10">
                  <c:v>6.1227469999999999E-2</c:v>
                </c:pt>
              </c:numCache>
              <c:extLst xmlns:c15="http://schemas.microsoft.com/office/drawing/2012/chart"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3-4B0E-4F95-A13A-0D57B43D1159}"/>
            </c:ext>
          </c:extLst>
        </c:ser>
        <c:ser>
          <c:idx val="2"/>
          <c:order val="2"/>
          <c:tx>
            <c:strRef>
              <c:f>'MLP TPUv3'!$D$6</c:f>
              <c:strCache>
                <c:ptCount val="1"/>
                <c:pt idx="0">
                  <c:v>Real CPU (Batch Size=8)</c:v>
                </c:pt>
              </c:strCache>
            </c:strRef>
          </c:tx>
          <c:spPr>
            <a:ln w="31750" cap="rnd" cmpd="sng" algn="ctr">
              <a:solidFill>
                <a:srgbClr val="146082"/>
              </a:solidFill>
              <a:prstDash val="solid"/>
              <a:round/>
            </a:ln>
            <a:effectLst/>
          </c:spPr>
          <c:marker>
            <c:symbol val="plus"/>
            <c:size val="8"/>
            <c:spPr>
              <a:noFill/>
              <a:ln w="25400" cap="flat" cmpd="sng" algn="ctr">
                <a:solidFill>
                  <a:srgbClr val="146082"/>
                </a:solidFill>
                <a:prstDash val="solid"/>
                <a:round/>
              </a:ln>
              <a:effectLst/>
            </c:spPr>
          </c:marker>
          <c:cat>
            <c:strLit>
              <c:ptCount val="8"/>
              <c:pt idx="0">
                <c:v>1</c:v>
              </c:pt>
              <c:pt idx="1">
                <c:v>5</c:v>
              </c:pt>
              <c:pt idx="2">
                <c:v>6</c:v>
              </c:pt>
              <c:pt idx="3">
                <c:v>7</c:v>
              </c:pt>
              <c:pt idx="4">
                <c:v>8</c:v>
              </c:pt>
              <c:pt idx="5">
                <c:v>9</c:v>
              </c:pt>
              <c:pt idx="6">
                <c:v>10</c:v>
              </c:pt>
              <c:pt idx="7">
                <c:v>11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'MLP TPUv3'!$D$7:$D$10</c:f>
              <c:numCache>
                <c:formatCode>General</c:formatCode>
                <c:ptCount val="4"/>
                <c:pt idx="0">
                  <c:v>0.60830395999999998</c:v>
                </c:pt>
                <c:pt idx="1">
                  <c:v>0.12654926999999999</c:v>
                </c:pt>
                <c:pt idx="2">
                  <c:v>5.9070989999999997E-2</c:v>
                </c:pt>
                <c:pt idx="3">
                  <c:v>6.0923065999999998E-2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4B0E-4F95-A13A-0D57B43D1159}"/>
            </c:ext>
          </c:extLst>
        </c:ser>
        <c:ser>
          <c:idx val="3"/>
          <c:order val="3"/>
          <c:tx>
            <c:strRef>
              <c:f>'MLP TPUv3'!$E$6</c:f>
              <c:strCache>
                <c:ptCount val="1"/>
                <c:pt idx="0">
                  <c:v>Real CPU (Batch Size=128)</c:v>
                </c:pt>
              </c:strCache>
            </c:strRef>
          </c:tx>
          <c:spPr>
            <a:ln w="25400" cap="rnd" cmpd="sng" algn="ctr">
              <a:solidFill>
                <a:srgbClr val="146082"/>
              </a:solidFill>
              <a:prstDash val="solid"/>
              <a:round/>
            </a:ln>
            <a:effectLst/>
          </c:spPr>
          <c:marker>
            <c:symbol val="x"/>
            <c:size val="8"/>
            <c:spPr>
              <a:noFill/>
              <a:ln w="19050" cap="flat" cmpd="sng" algn="ctr">
                <a:solidFill>
                  <a:srgbClr val="146082"/>
                </a:solidFill>
                <a:prstDash val="solid"/>
                <a:round/>
              </a:ln>
              <a:effectLst/>
            </c:spPr>
          </c:marker>
          <c:cat>
            <c:strLit>
              <c:ptCount val="1"/>
              <c:pt idx="0">
                <c:v>1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'MLP TPUv3'!$E$7:$E$17</c:f>
              <c:numCache>
                <c:formatCode>General</c:formatCode>
                <c:ptCount val="11"/>
                <c:pt idx="0">
                  <c:v>0.67784213999999998</c:v>
                </c:pt>
                <c:pt idx="1">
                  <c:v>0.44271916</c:v>
                </c:pt>
                <c:pt idx="2">
                  <c:v>0.30658868</c:v>
                </c:pt>
                <c:pt idx="3">
                  <c:v>0.25110894</c:v>
                </c:pt>
                <c:pt idx="4">
                  <c:v>0.19973750000000001</c:v>
                </c:pt>
                <c:pt idx="5">
                  <c:v>0.16387257999999999</c:v>
                </c:pt>
                <c:pt idx="6">
                  <c:v>0.13334531999999999</c:v>
                </c:pt>
                <c:pt idx="7">
                  <c:v>0.10975161</c:v>
                </c:pt>
                <c:pt idx="8">
                  <c:v>8.9725609999999997E-2</c:v>
                </c:pt>
                <c:pt idx="9">
                  <c:v>7.297149E-2</c:v>
                </c:pt>
                <c:pt idx="10">
                  <c:v>6.1227473999999997E-2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4B0E-4F95-A13A-0D57B43D11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02828287"/>
        <c:axId val="602832863"/>
        <c:extLst/>
      </c:lineChart>
      <c:catAx>
        <c:axId val="602828287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KR"/>
          </a:p>
        </c:txPr>
        <c:crossAx val="602832863"/>
        <c:crosses val="autoZero"/>
        <c:auto val="1"/>
        <c:lblAlgn val="ctr"/>
        <c:lblOffset val="0"/>
        <c:tickMarkSkip val="5"/>
        <c:noMultiLvlLbl val="0"/>
      </c:catAx>
      <c:valAx>
        <c:axId val="602832863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6028282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2.427942544645896E-2"/>
          <c:y val="3.8082624108266697E-2"/>
          <c:w val="0.93905071143098451"/>
          <c:h val="0.92703991478442904"/>
        </c:manualLayout>
      </c:layout>
      <c:overlay val="1"/>
      <c:spPr>
        <a:solidFill>
          <a:schemeClr val="bg1"/>
        </a:solidFill>
        <a:ln w="12700">
          <a:solidFill>
            <a:srgbClr val="000000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rgbClr val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KR"/>
        </a:p>
      </c:txPr>
    </c:legend>
    <c:plotVisOnly val="1"/>
    <c:dispBlanksAs val="gap"/>
    <c:showDLblsOverMax val="0"/>
    <c:extLst/>
  </c:chart>
  <c:spPr>
    <a:noFill/>
    <a:ln w="6350" cap="flat" cmpd="sng" algn="ctr">
      <a:noFill/>
      <a:prstDash val="solid"/>
      <a:round/>
    </a:ln>
    <a:effectLst/>
  </c:spPr>
  <c:txPr>
    <a:bodyPr/>
    <a:lstStyle/>
    <a:p>
      <a:pPr>
        <a:defRPr sz="2400"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en-KR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522757719734729"/>
          <c:y val="0.30152324822586091"/>
          <c:w val="0.71945431398164394"/>
          <c:h val="0.50689348976737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'MLP TPUv3'!$AK$65</c:f>
              <c:strCache>
                <c:ptCount val="1"/>
                <c:pt idx="0">
                  <c:v>Iteration cycle</c:v>
                </c:pt>
              </c:strCache>
            </c:strRef>
          </c:tx>
          <c:spPr>
            <a:solidFill>
              <a:srgbClr val="146082"/>
            </a:solidFill>
            <a:ln w="19050">
              <a:solidFill>
                <a:srgbClr val="000000"/>
              </a:solidFill>
            </a:ln>
            <a:effectLst/>
          </c:spPr>
          <c:invertIfNegative val="0"/>
          <c:dLbls>
            <c:dLbl>
              <c:idx val="0"/>
              <c:numFmt formatCode="#,##0.0_);[Red]\(#,##0.0\)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rgbClr val="000000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ko-K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8763-4867-B964-76339C25DA08}"/>
                </c:ext>
              </c:extLst>
            </c:dLbl>
            <c:numFmt formatCode="#,##0.00_);[Red]\(#,##0.00\)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'MLP TPUv3'!$B$2:$B$3</c:f>
              <c:strCache>
                <c:ptCount val="2"/>
                <c:pt idx="0">
                  <c:v>Batch size=8</c:v>
                </c:pt>
                <c:pt idx="1">
                  <c:v>Batch size=128</c:v>
                </c:pt>
              </c:strCache>
            </c:strRef>
          </c:cat>
          <c:val>
            <c:numRef>
              <c:f>'MLP TPUv3'!$AK$66:$AK$67</c:f>
              <c:numCache>
                <c:formatCode>General</c:formatCode>
                <c:ptCount val="2"/>
                <c:pt idx="0">
                  <c:v>1</c:v>
                </c:pt>
                <c:pt idx="1">
                  <c:v>1.2707109350093364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55-4786-88CF-18DDCE5BE24B}"/>
            </c:ext>
          </c:extLst>
        </c:ser>
        <c:ser>
          <c:idx val="1"/>
          <c:order val="1"/>
          <c:tx>
            <c:strRef>
              <c:f>'MLP TPUv3'!$AL$65</c:f>
              <c:strCache>
                <c:ptCount val="1"/>
                <c:pt idx="0">
                  <c:v>Total training cycle</c:v>
                </c:pt>
              </c:strCache>
            </c:strRef>
          </c:tx>
          <c:spPr>
            <a:solidFill>
              <a:srgbClr val="E97132"/>
            </a:solidFill>
            <a:ln w="19050">
              <a:solidFill>
                <a:srgbClr val="000000"/>
              </a:solidFill>
            </a:ln>
            <a:effectLst/>
          </c:spPr>
          <c:invertIfNegative val="0"/>
          <c:dLbls>
            <c:dLbl>
              <c:idx val="0"/>
              <c:numFmt formatCode="#,##0.0_);[Red]\(#,##0.0\)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rgbClr val="000000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ko-K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8763-4867-B964-76339C25DA08}"/>
                </c:ext>
              </c:extLst>
            </c:dLbl>
            <c:dLbl>
              <c:idx val="1"/>
              <c:layout>
                <c:manualLayout>
                  <c:x val="1.160464233043795E-2"/>
                  <c:y val="-7.1251820814810846E-17"/>
                </c:manualLayout>
              </c:layout>
              <c:numFmt formatCode="#,##0.00_);[Red]\(#,##0.00\)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rgbClr val="000000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ko-K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763-4867-B964-76339C25DA0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19050" cap="flat" cmpd="sng" algn="ctr">
                      <a:solidFill>
                        <a:srgbClr val="000000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'MLP TPUv3'!$B$2:$B$3</c:f>
              <c:strCache>
                <c:ptCount val="2"/>
                <c:pt idx="0">
                  <c:v>Batch size=8</c:v>
                </c:pt>
                <c:pt idx="1">
                  <c:v>Batch size=128</c:v>
                </c:pt>
              </c:strCache>
            </c:strRef>
          </c:cat>
          <c:val>
            <c:numRef>
              <c:f>'MLP TPUv3'!$AL$66:$AL$67</c:f>
              <c:numCache>
                <c:formatCode>General</c:formatCode>
                <c:ptCount val="2"/>
                <c:pt idx="0">
                  <c:v>1</c:v>
                </c:pt>
                <c:pt idx="1">
                  <c:v>0.21840344195472969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B55-4786-88CF-18DDCE5BE2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1"/>
        <c:axId val="1806748591"/>
        <c:axId val="1806747343"/>
      </c:barChart>
      <c:catAx>
        <c:axId val="18067485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KR"/>
          </a:p>
        </c:txPr>
        <c:crossAx val="1806747343"/>
        <c:crosses val="autoZero"/>
        <c:auto val="1"/>
        <c:lblAlgn val="ctr"/>
        <c:lblOffset val="100"/>
        <c:noMultiLvlLbl val="0"/>
      </c:catAx>
      <c:valAx>
        <c:axId val="18067473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_);[Red]\(#,##0.0\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KR"/>
          </a:p>
        </c:txPr>
        <c:crossAx val="1806748591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 sz="2400"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en-KR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333057121577562"/>
          <c:y val="0.30152324822586091"/>
          <c:w val="0.45135131669157502"/>
          <c:h val="2.8852883436896966E-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'MLP TPUv3'!$AK$65</c:f>
              <c:strCache>
                <c:ptCount val="1"/>
                <c:pt idx="0">
                  <c:v>Iteration cycle</c:v>
                </c:pt>
              </c:strCache>
            </c:strRef>
          </c:tx>
          <c:spPr>
            <a:solidFill>
              <a:srgbClr val="146082"/>
            </a:solidFill>
            <a:ln w="19050">
              <a:solidFill>
                <a:srgbClr val="000000"/>
              </a:solidFill>
            </a:ln>
            <a:effectLst/>
          </c:spPr>
          <c:invertIfNegative val="0"/>
          <c:dLbls>
            <c:dLbl>
              <c:idx val="0"/>
              <c:numFmt formatCode="#,##0.0_);[Red]\(#,##0.0\)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rgbClr val="000000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ko-K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AF6F-452B-A41E-11FD291F2C80}"/>
                </c:ext>
              </c:extLst>
            </c:dLbl>
            <c:numFmt formatCode="#,##0.00_);[Red]\(#,##0.00\)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'MLP TPUv3'!$B$2:$B$3</c:f>
              <c:strCache>
                <c:ptCount val="2"/>
                <c:pt idx="0">
                  <c:v>Batch size=8</c:v>
                </c:pt>
                <c:pt idx="1">
                  <c:v>Batch size=128</c:v>
                </c:pt>
              </c:strCache>
            </c:strRef>
          </c:cat>
          <c:val>
            <c:numRef>
              <c:f>'MLP TPUv3'!$AK$66:$AK$67</c:f>
              <c:numCache>
                <c:formatCode>General</c:formatCode>
                <c:ptCount val="2"/>
                <c:pt idx="0">
                  <c:v>1</c:v>
                </c:pt>
                <c:pt idx="1">
                  <c:v>1.2707109350093364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F6F-452B-A41E-11FD291F2C80}"/>
            </c:ext>
          </c:extLst>
        </c:ser>
        <c:ser>
          <c:idx val="1"/>
          <c:order val="1"/>
          <c:tx>
            <c:strRef>
              <c:f>'MLP TPUv3'!$AL$65</c:f>
              <c:strCache>
                <c:ptCount val="1"/>
                <c:pt idx="0">
                  <c:v>Total training cycle</c:v>
                </c:pt>
              </c:strCache>
            </c:strRef>
          </c:tx>
          <c:spPr>
            <a:solidFill>
              <a:srgbClr val="E97132"/>
            </a:solidFill>
            <a:ln w="19050">
              <a:solidFill>
                <a:srgbClr val="000000"/>
              </a:solidFill>
            </a:ln>
            <a:effectLst/>
          </c:spPr>
          <c:invertIfNegative val="0"/>
          <c:dLbls>
            <c:dLbl>
              <c:idx val="0"/>
              <c:numFmt formatCode="#,##0.0_);[Red]\(#,##0.0\)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rgbClr val="000000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ko-K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AF6F-452B-A41E-11FD291F2C80}"/>
                </c:ext>
              </c:extLst>
            </c:dLbl>
            <c:dLbl>
              <c:idx val="1"/>
              <c:layout>
                <c:manualLayout>
                  <c:x val="1.160464233043795E-2"/>
                  <c:y val="-7.1251820814810846E-17"/>
                </c:manualLayout>
              </c:layout>
              <c:numFmt formatCode="#,##0.00_);[Red]\(#,##0.00\)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rgbClr val="000000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ko-K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F6F-452B-A41E-11FD291F2C8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19050" cap="flat" cmpd="sng" algn="ctr">
                      <a:solidFill>
                        <a:srgbClr val="000000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'MLP TPUv3'!$B$2:$B$3</c:f>
              <c:strCache>
                <c:ptCount val="2"/>
                <c:pt idx="0">
                  <c:v>Batch size=8</c:v>
                </c:pt>
                <c:pt idx="1">
                  <c:v>Batch size=128</c:v>
                </c:pt>
              </c:strCache>
            </c:strRef>
          </c:cat>
          <c:val>
            <c:numRef>
              <c:f>'MLP TPUv3'!$AL$66:$AL$67</c:f>
              <c:numCache>
                <c:formatCode>General</c:formatCode>
                <c:ptCount val="2"/>
                <c:pt idx="0">
                  <c:v>1</c:v>
                </c:pt>
                <c:pt idx="1">
                  <c:v>0.21840344195472969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F6F-452B-A41E-11FD291F2C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1"/>
        <c:axId val="1806748591"/>
        <c:axId val="1806747343"/>
      </c:barChart>
      <c:catAx>
        <c:axId val="1806748591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806747343"/>
        <c:crosses val="autoZero"/>
        <c:auto val="1"/>
        <c:lblAlgn val="ctr"/>
        <c:lblOffset val="100"/>
        <c:noMultiLvlLbl val="0"/>
      </c:catAx>
      <c:valAx>
        <c:axId val="1806747343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_);[Red]\(#,##0.0\)" sourceLinked="0"/>
        <c:majorTickMark val="none"/>
        <c:minorTickMark val="none"/>
        <c:tickLblPos val="nextTo"/>
        <c:crossAx val="1806748591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4.3023169299068895E-2"/>
          <c:y val="1.5030484780796842E-2"/>
          <c:w val="0.93892413150097886"/>
          <c:h val="0.93466470884668185"/>
        </c:manualLayout>
      </c:layout>
      <c:overlay val="1"/>
      <c:spPr>
        <a:solidFill>
          <a:schemeClr val="bg1"/>
        </a:solidFill>
        <a:ln w="12700">
          <a:solidFill>
            <a:srgbClr val="000000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rgbClr val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K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 sz="2400"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en-KR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4608151240684645E-2"/>
          <c:y val="0.37542828509171994"/>
          <c:w val="0.90299280105609092"/>
          <c:h val="0.4476274714178338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Chiptlet!$H$21</c:f>
              <c:strCache>
                <c:ptCount val="1"/>
                <c:pt idx="0">
                  <c:v>Monolithic NPU</c:v>
                </c:pt>
              </c:strCache>
            </c:strRef>
          </c:tx>
          <c:spPr>
            <a:solidFill>
              <a:srgbClr val="7F7F7F"/>
            </a:solidFill>
            <a:ln w="19050">
              <a:solidFill>
                <a:sysClr val="windowText" lastClr="000000"/>
              </a:solidFill>
            </a:ln>
            <a:effectLst/>
          </c:spPr>
          <c:invertIfNegative val="0"/>
          <c:dLbls>
            <c:numFmt formatCode="#,##0.0_);[Red]\(#,##0.0\)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ko-K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(Chiptlet!$AD$45,Chiptlet!$AF$45,Chiptlet!$AH$45,Chiptlet!$AJ$45)</c:f>
              <c:strCache>
                <c:ptCount val="2"/>
                <c:pt idx="0">
                  <c:v>GEMM
(1024x1024x1024)</c:v>
                </c:pt>
                <c:pt idx="1">
                  <c:v>GEMM
(2048x2048x2048)</c:v>
                </c:pt>
              </c:strCache>
              <c:extLst/>
            </c:strRef>
          </c:cat>
          <c:val>
            <c:numRef>
              <c:f>(Chiptlet!$AD$46,Chiptlet!$AF$46,Chiptlet!$AH$46,Chiptlet!$AJ$46)</c:f>
              <c:numCache>
                <c:formatCode>0.00</c:formatCode>
                <c:ptCount val="2"/>
                <c:pt idx="0">
                  <c:v>1</c:v>
                </c:pt>
                <c:pt idx="1">
                  <c:v>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073D-4F4F-B5AB-53B6A0236915}"/>
            </c:ext>
          </c:extLst>
        </c:ser>
        <c:ser>
          <c:idx val="1"/>
          <c:order val="1"/>
          <c:tx>
            <c:strRef>
              <c:f>Chiptlet!$H$22</c:f>
              <c:strCache>
                <c:ptCount val="1"/>
                <c:pt idx="0">
                  <c:v>Mapping A (Local: 75% / Remote: 25%)</c:v>
                </c:pt>
              </c:strCache>
            </c:strRef>
          </c:tx>
          <c:spPr>
            <a:solidFill>
              <a:srgbClr val="156082"/>
            </a:solidFill>
            <a:ln w="19050">
              <a:solidFill>
                <a:sysClr val="windowText" lastClr="000000"/>
              </a:solidFill>
            </a:ln>
            <a:effectLst/>
          </c:spPr>
          <c:invertIfNegative val="0"/>
          <c:dLbls>
            <c:numFmt formatCode="#,##0.0_);[Red]\(#,##0.0\)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(Chiptlet!$AD$45,Chiptlet!$AF$45,Chiptlet!$AH$45,Chiptlet!$AJ$45)</c:f>
              <c:strCache>
                <c:ptCount val="2"/>
                <c:pt idx="0">
                  <c:v>GEMM
(1024x1024x1024)</c:v>
                </c:pt>
                <c:pt idx="1">
                  <c:v>GEMM
(2048x2048x2048)</c:v>
                </c:pt>
              </c:strCache>
              <c:extLst/>
            </c:strRef>
          </c:cat>
          <c:val>
            <c:numRef>
              <c:f>(Chiptlet!$AD$47,Chiptlet!$AF$47,Chiptlet!$AH$47,Chiptlet!$AJ$47)</c:f>
              <c:numCache>
                <c:formatCode>0.00</c:formatCode>
                <c:ptCount val="2"/>
                <c:pt idx="0">
                  <c:v>6.0403520758811942</c:v>
                </c:pt>
                <c:pt idx="1">
                  <c:v>5.6586864144828883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073D-4F4F-B5AB-53B6A0236915}"/>
            </c:ext>
          </c:extLst>
        </c:ser>
        <c:ser>
          <c:idx val="4"/>
          <c:order val="2"/>
          <c:tx>
            <c:strRef>
              <c:f>Chiptlet!$H$25</c:f>
              <c:strCache>
                <c:ptCount val="1"/>
                <c:pt idx="0">
                  <c:v>Mapping C (Local: 25% / Remote: 75%)</c:v>
                </c:pt>
              </c:strCache>
            </c:strRef>
          </c:tx>
          <c:spPr>
            <a:solidFill>
              <a:srgbClr val="E97132"/>
            </a:solidFill>
            <a:ln w="19050">
              <a:solidFill>
                <a:sysClr val="windowText" lastClr="000000"/>
              </a:solidFill>
            </a:ln>
            <a:effectLst/>
          </c:spPr>
          <c:invertIfNegative val="0"/>
          <c:dLbls>
            <c:numFmt formatCode="#,##0.0_);[Red]\(#,##0.0\)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(Chiptlet!$AD$45,Chiptlet!$AF$45,Chiptlet!$AH$45,Chiptlet!$AJ$45)</c:f>
              <c:strCache>
                <c:ptCount val="2"/>
                <c:pt idx="0">
                  <c:v>GEMM
(1024x1024x1024)</c:v>
                </c:pt>
                <c:pt idx="1">
                  <c:v>GEMM
(2048x2048x2048)</c:v>
                </c:pt>
              </c:strCache>
              <c:extLst/>
            </c:strRef>
          </c:cat>
          <c:val>
            <c:numRef>
              <c:f>(Chiptlet!$AD$50,Chiptlet!$AF$50,Chiptlet!$AH$50,Chiptlet!$AJ$50)</c:f>
              <c:numCache>
                <c:formatCode>0.00</c:formatCode>
                <c:ptCount val="2"/>
                <c:pt idx="0">
                  <c:v>20.349503637313614</c:v>
                </c:pt>
                <c:pt idx="1">
                  <c:v>16.943125248094955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073D-4F4F-B5AB-53B6A02369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4"/>
        <c:axId val="410536399"/>
        <c:axId val="410536879"/>
        <c:extLst/>
      </c:barChart>
      <c:catAx>
        <c:axId val="4105363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ko-KR"/>
          </a:p>
        </c:txPr>
        <c:crossAx val="410536879"/>
        <c:crosses val="autoZero"/>
        <c:auto val="1"/>
        <c:lblAlgn val="ctr"/>
        <c:lblOffset val="0"/>
        <c:noMultiLvlLbl val="0"/>
      </c:catAx>
      <c:valAx>
        <c:axId val="410536879"/>
        <c:scaling>
          <c:orientation val="minMax"/>
          <c:max val="2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ko-KR"/>
          </a:p>
        </c:txPr>
        <c:crossAx val="410536399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000" b="0">
          <a:solidFill>
            <a:sysClr val="windowText" lastClr="000000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ko-KR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3505881306828902"/>
          <c:y val="0.44855880475887033"/>
          <c:w val="0.43425129933069012"/>
          <c:h val="3.0947699055630693E-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Chiptlet!$H$21</c:f>
              <c:strCache>
                <c:ptCount val="1"/>
                <c:pt idx="0">
                  <c:v>Monolithic NPU</c:v>
                </c:pt>
              </c:strCache>
            </c:strRef>
          </c:tx>
          <c:spPr>
            <a:solidFill>
              <a:srgbClr val="7F7F7F"/>
            </a:solidFill>
            <a:ln w="19050"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(Chiptlet!$AD$45,Chiptlet!$AF$45,Chiptlet!$AH$45,Chiptlet!$AJ$45)</c:f>
              <c:strCache>
                <c:ptCount val="4"/>
                <c:pt idx="0">
                  <c:v>GEMM
(256x256x256)</c:v>
                </c:pt>
                <c:pt idx="1">
                  <c:v>GEMM
(512x512x512)</c:v>
                </c:pt>
                <c:pt idx="2">
                  <c:v>GEMM
(1024x1024x1024)</c:v>
                </c:pt>
                <c:pt idx="3">
                  <c:v>GEMM
(2048x2048x2048)</c:v>
                </c:pt>
              </c:strCache>
            </c:strRef>
          </c:cat>
          <c:val>
            <c:numRef>
              <c:f>(Chiptlet!$AD$46,Chiptlet!$AF$46,Chiptlet!$AH$46,Chiptlet!$AJ$46)</c:f>
              <c:numCache>
                <c:formatCode>0.00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1F-4B33-962B-6E5E6FED63AE}"/>
            </c:ext>
          </c:extLst>
        </c:ser>
        <c:ser>
          <c:idx val="1"/>
          <c:order val="1"/>
          <c:tx>
            <c:strRef>
              <c:f>Chiptlet!$H$22</c:f>
              <c:strCache>
                <c:ptCount val="1"/>
                <c:pt idx="0">
                  <c:v>Best mapping</c:v>
                </c:pt>
              </c:strCache>
            </c:strRef>
          </c:tx>
          <c:spPr>
            <a:solidFill>
              <a:srgbClr val="156082"/>
            </a:solidFill>
            <a:ln w="19050"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(Chiptlet!$AD$45,Chiptlet!$AF$45,Chiptlet!$AH$45,Chiptlet!$AJ$45)</c:f>
              <c:strCache>
                <c:ptCount val="4"/>
                <c:pt idx="0">
                  <c:v>GEMM
(256x256x256)</c:v>
                </c:pt>
                <c:pt idx="1">
                  <c:v>GEMM
(512x512x512)</c:v>
                </c:pt>
                <c:pt idx="2">
                  <c:v>GEMM
(1024x1024x1024)</c:v>
                </c:pt>
                <c:pt idx="3">
                  <c:v>GEMM
(2048x2048x2048)</c:v>
                </c:pt>
              </c:strCache>
            </c:strRef>
          </c:cat>
          <c:val>
            <c:numRef>
              <c:f>(Chiptlet!$AD$47,Chiptlet!$AF$47,Chiptlet!$AH$47,Chiptlet!$AJ$47)</c:f>
              <c:numCache>
                <c:formatCode>0.00</c:formatCode>
                <c:ptCount val="4"/>
                <c:pt idx="0">
                  <c:v>5.7166392092257006</c:v>
                </c:pt>
                <c:pt idx="1">
                  <c:v>5.7161231051906292</c:v>
                </c:pt>
                <c:pt idx="2">
                  <c:v>6.0403520758811942</c:v>
                </c:pt>
                <c:pt idx="3">
                  <c:v>5.6586864144828883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D1F-4B33-962B-6E5E6FED63AE}"/>
            </c:ext>
          </c:extLst>
        </c:ser>
        <c:ser>
          <c:idx val="5"/>
          <c:order val="2"/>
          <c:tx>
            <c:strRef>
              <c:f>Chiptlet!$H$26</c:f>
              <c:strCache>
                <c:ptCount val="1"/>
                <c:pt idx="0">
                  <c:v>Mapping B (Local: 50% / Remote: 50%)</c:v>
                </c:pt>
              </c:strCache>
            </c:strRef>
          </c:tx>
          <c:spPr>
            <a:solidFill>
              <a:srgbClr val="E97132"/>
            </a:solidFill>
            <a:ln w="19050"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(Chiptlet!$AD$45,Chiptlet!$AF$45,Chiptlet!$AH$45,Chiptlet!$AJ$45)</c:f>
              <c:strCache>
                <c:ptCount val="4"/>
                <c:pt idx="0">
                  <c:v>GEMM
(256x256x256)</c:v>
                </c:pt>
                <c:pt idx="1">
                  <c:v>GEMM
(512x512x512)</c:v>
                </c:pt>
                <c:pt idx="2">
                  <c:v>GEMM
(1024x1024x1024)</c:v>
                </c:pt>
                <c:pt idx="3">
                  <c:v>GEMM
(2048x2048x2048)</c:v>
                </c:pt>
              </c:strCache>
            </c:strRef>
          </c:cat>
          <c:val>
            <c:numRef>
              <c:f>(Chiptlet!$AD$51,Chiptlet!$AF$51,Chiptlet!$AH$51,Chiptlet!$AJ$51)</c:f>
              <c:numCache>
                <c:formatCode>0.00</c:formatCode>
                <c:ptCount val="4"/>
                <c:pt idx="0">
                  <c:v>11.462932454695222</c:v>
                </c:pt>
                <c:pt idx="1">
                  <c:v>12.586893278211607</c:v>
                </c:pt>
                <c:pt idx="2">
                  <c:v>12.661790120975844</c:v>
                </c:pt>
                <c:pt idx="3">
                  <c:v>8.1658608325578665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D1F-4B33-962B-6E5E6FED63AE}"/>
            </c:ext>
          </c:extLst>
        </c:ser>
        <c:ser>
          <c:idx val="4"/>
          <c:order val="3"/>
          <c:tx>
            <c:strRef>
              <c:f>Chiptlet!$H$25</c:f>
              <c:strCache>
                <c:ptCount val="1"/>
                <c:pt idx="0">
                  <c:v>Worst mapping</c:v>
                </c:pt>
              </c:strCache>
            </c:strRef>
          </c:tx>
          <c:spPr>
            <a:solidFill>
              <a:srgbClr val="E97132"/>
            </a:solidFill>
            <a:ln w="19050"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(Chiptlet!$AD$45,Chiptlet!$AF$45,Chiptlet!$AH$45,Chiptlet!$AJ$45)</c:f>
              <c:strCache>
                <c:ptCount val="4"/>
                <c:pt idx="0">
                  <c:v>GEMM
(256x256x256)</c:v>
                </c:pt>
                <c:pt idx="1">
                  <c:v>GEMM
(512x512x512)</c:v>
                </c:pt>
                <c:pt idx="2">
                  <c:v>GEMM
(1024x1024x1024)</c:v>
                </c:pt>
                <c:pt idx="3">
                  <c:v>GEMM
(2048x2048x2048)</c:v>
                </c:pt>
              </c:strCache>
            </c:strRef>
          </c:cat>
          <c:val>
            <c:numRef>
              <c:f>(Chiptlet!$AD$50,Chiptlet!$AF$50,Chiptlet!$AH$50,Chiptlet!$AJ$50)</c:f>
              <c:numCache>
                <c:formatCode>0.00</c:formatCode>
                <c:ptCount val="4"/>
                <c:pt idx="0">
                  <c:v>17.373421197144427</c:v>
                </c:pt>
                <c:pt idx="1">
                  <c:v>19.633134282651966</c:v>
                </c:pt>
                <c:pt idx="2">
                  <c:v>20.349503637313614</c:v>
                </c:pt>
                <c:pt idx="3">
                  <c:v>16.943125248094955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D1F-4B33-962B-6E5E6FED63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4"/>
        <c:axId val="410536399"/>
        <c:axId val="410536879"/>
        <c:extLst/>
      </c:barChart>
      <c:catAx>
        <c:axId val="410536399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10536879"/>
        <c:crosses val="autoZero"/>
        <c:auto val="1"/>
        <c:lblAlgn val="ctr"/>
        <c:lblOffset val="0"/>
        <c:noMultiLvlLbl val="0"/>
      </c:catAx>
      <c:valAx>
        <c:axId val="410536879"/>
        <c:scaling>
          <c:orientation val="minMax"/>
          <c:max val="21"/>
          <c:min val="0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#,##0_);[Red]\(#,##0\)" sourceLinked="0"/>
        <c:majorTickMark val="none"/>
        <c:minorTickMark val="none"/>
        <c:tickLblPos val="nextTo"/>
        <c:crossAx val="410536399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legend>
      <c:legendPos val="t"/>
      <c:legendEntry>
        <c:idx val="2"/>
        <c:delete val="1"/>
      </c:legendEntry>
      <c:layout>
        <c:manualLayout>
          <c:xMode val="edge"/>
          <c:yMode val="edge"/>
          <c:x val="1.3909217712113614E-2"/>
          <c:y val="7.0046808118049059E-2"/>
          <c:w val="0.97814265788096422"/>
          <c:h val="0.79379437903086703"/>
        </c:manualLayout>
      </c:layout>
      <c:overlay val="1"/>
      <c:spPr>
        <a:solidFill>
          <a:sysClr val="window" lastClr="FFFFFF"/>
        </a:solidFill>
        <a:ln>
          <a:solidFill>
            <a:sysClr val="windowText" lastClr="000000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baseline="0">
              <a:solidFill>
                <a:sysClr val="windowText" lastClr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ko-K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 sz="2000" b="0">
          <a:solidFill>
            <a:sysClr val="windowText" lastClr="000000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ko-KR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606699958915284"/>
          <c:y val="0.35094722169422798"/>
          <c:w val="0.7374301207944296"/>
          <c:h val="0.539223385675532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'heterogeneous core'!$F$1</c:f>
              <c:strCache>
                <c:ptCount val="1"/>
                <c:pt idx="0">
                  <c:v>Separate chips</c:v>
                </c:pt>
              </c:strCache>
            </c:strRef>
          </c:tx>
          <c:spPr>
            <a:solidFill>
              <a:srgbClr val="156082"/>
            </a:solidFill>
            <a:ln w="19050">
              <a:solidFill>
                <a:srgbClr val="000000"/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156082"/>
              </a:solidFill>
              <a:ln w="28575">
                <a:solidFill>
                  <a:srgbClr val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570-498F-A45D-E999CA8AA8EB}"/>
              </c:ext>
            </c:extLst>
          </c:dPt>
          <c:dLbls>
            <c:numFmt formatCode="#,##0.0_);[Red]\(#,##0.0\)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'heterogeneous core'!$B$2:$C$2</c:f>
              <c:strCache>
                <c:ptCount val="2"/>
                <c:pt idx="0">
                  <c:v>Sparse Core</c:v>
                </c:pt>
                <c:pt idx="1">
                  <c:v>Dense Core</c:v>
                </c:pt>
              </c:strCache>
            </c:strRef>
          </c:cat>
          <c:val>
            <c:numRef>
              <c:f>'heterogeneous core'!$F$7:$F$8</c:f>
              <c:numCache>
                <c:formatCode>General</c:formatCode>
                <c:ptCount val="2"/>
                <c:pt idx="0">
                  <c:v>1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570-498F-A45D-E999CA8AA8EB}"/>
            </c:ext>
          </c:extLst>
        </c:ser>
        <c:ser>
          <c:idx val="1"/>
          <c:order val="1"/>
          <c:tx>
            <c:strRef>
              <c:f>'heterogeneous core'!$D$2</c:f>
              <c:strCache>
                <c:ptCount val="1"/>
                <c:pt idx="0">
                  <c:v>Single heterogeneous chip</c:v>
                </c:pt>
              </c:strCache>
            </c:strRef>
          </c:tx>
          <c:spPr>
            <a:noFill/>
            <a:ln w="28575">
              <a:noFill/>
            </a:ln>
            <a:effectLst/>
          </c:spPr>
          <c:invertIfNegative val="0"/>
          <c:dLbls>
            <c:delete val="1"/>
          </c:dLbls>
          <c:cat>
            <c:strRef>
              <c:f>'heterogeneous core'!$B$2:$C$2</c:f>
              <c:strCache>
                <c:ptCount val="2"/>
                <c:pt idx="0">
                  <c:v>Sparse Core</c:v>
                </c:pt>
                <c:pt idx="1">
                  <c:v>Dense Core</c:v>
                </c:pt>
              </c:strCache>
            </c:strRef>
          </c:cat>
          <c:val>
            <c:numRef>
              <c:f>'heterogeneous core'!$G$7:$G$8</c:f>
              <c:numCache>
                <c:formatCode>General</c:formatCode>
                <c:ptCount val="2"/>
                <c:pt idx="0">
                  <c:v>0.60025047928863795</c:v>
                </c:pt>
                <c:pt idx="1">
                  <c:v>1.231483533531315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570-498F-A45D-E999CA8AA8E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20"/>
        <c:axId val="1152211935"/>
        <c:axId val="1152209055"/>
      </c:barChart>
      <c:catAx>
        <c:axId val="115221193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52209055"/>
        <c:crosses val="autoZero"/>
        <c:auto val="1"/>
        <c:lblAlgn val="ctr"/>
        <c:lblOffset val="0"/>
        <c:noMultiLvlLbl val="0"/>
      </c:catAx>
      <c:valAx>
        <c:axId val="11522090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_);[Red]\(#,##0.0\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ko-KR"/>
          </a:p>
        </c:txPr>
        <c:crossAx val="1152211935"/>
        <c:crosses val="autoZero"/>
        <c:crossBetween val="between"/>
        <c:majorUnit val="0.4"/>
      </c:valAx>
      <c:spPr>
        <a:noFill/>
        <a:ln w="25400">
          <a:noFill/>
        </a:ln>
        <a:effectLst/>
      </c:spPr>
    </c:plotArea>
    <c:legend>
      <c:legendPos val="t"/>
      <c:layout>
        <c:manualLayout>
          <c:xMode val="edge"/>
          <c:yMode val="edge"/>
          <c:x val="0.36593291532112626"/>
          <c:y val="2.5332636380916176E-2"/>
          <c:w val="0.4967720683313181"/>
          <c:h val="0.28560490102288616"/>
        </c:manualLayout>
      </c:layout>
      <c:overlay val="0"/>
      <c:spPr>
        <a:solidFill>
          <a:schemeClr val="bg1"/>
        </a:solidFill>
        <a:ln w="19050"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rgbClr val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ko-K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 sz="2400" b="0"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ko-KR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606699958915284"/>
          <c:y val="0.35094722169422798"/>
          <c:w val="0.7374301207944296"/>
          <c:h val="0.539223385675532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'heterogeneous core'!$F$1</c:f>
              <c:strCache>
                <c:ptCount val="1"/>
                <c:pt idx="0">
                  <c:v>Separate chips</c:v>
                </c:pt>
              </c:strCache>
            </c:strRef>
          </c:tx>
          <c:spPr>
            <a:solidFill>
              <a:srgbClr val="156082"/>
            </a:solidFill>
            <a:ln w="19050">
              <a:solidFill>
                <a:srgbClr val="000000"/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156082"/>
              </a:solidFill>
              <a:ln w="28575">
                <a:solidFill>
                  <a:srgbClr val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1815-4765-A83D-4D193D41CD4D}"/>
              </c:ext>
            </c:extLst>
          </c:dPt>
          <c:dLbls>
            <c:numFmt formatCode="#,##0.0_);[Red]\(#,##0.0\)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'heterogeneous core'!$B$2:$C$2</c:f>
              <c:strCache>
                <c:ptCount val="2"/>
                <c:pt idx="0">
                  <c:v>Sparse Core</c:v>
                </c:pt>
                <c:pt idx="1">
                  <c:v>Dense Core</c:v>
                </c:pt>
              </c:strCache>
            </c:strRef>
          </c:cat>
          <c:val>
            <c:numRef>
              <c:f>'heterogeneous core'!$F$7:$F$8</c:f>
              <c:numCache>
                <c:formatCode>General</c:formatCode>
                <c:ptCount val="2"/>
                <c:pt idx="0">
                  <c:v>1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3B-4B67-9CEA-D44A04AB3C75}"/>
            </c:ext>
          </c:extLst>
        </c:ser>
        <c:ser>
          <c:idx val="1"/>
          <c:order val="1"/>
          <c:tx>
            <c:strRef>
              <c:f>'heterogeneous core'!$D$2</c:f>
              <c:strCache>
                <c:ptCount val="1"/>
                <c:pt idx="0">
                  <c:v>Single heterogeneous chip</c:v>
                </c:pt>
              </c:strCache>
            </c:strRef>
          </c:tx>
          <c:spPr>
            <a:solidFill>
              <a:srgbClr val="E97132"/>
            </a:solidFill>
            <a:ln w="28575">
              <a:solidFill>
                <a:srgbClr val="000000"/>
              </a:solidFill>
            </a:ln>
            <a:effectLst/>
          </c:spPr>
          <c:invertIfNegative val="0"/>
          <c:dLbls>
            <c:numFmt formatCode="#,##0.00_);[Red]\(#,##0.00\)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'heterogeneous core'!$B$2:$C$2</c:f>
              <c:strCache>
                <c:ptCount val="2"/>
                <c:pt idx="0">
                  <c:v>Sparse Core</c:v>
                </c:pt>
                <c:pt idx="1">
                  <c:v>Dense Core</c:v>
                </c:pt>
              </c:strCache>
            </c:strRef>
          </c:cat>
          <c:val>
            <c:numRef>
              <c:f>'heterogeneous core'!$G$7:$G$8</c:f>
              <c:numCache>
                <c:formatCode>General</c:formatCode>
                <c:ptCount val="2"/>
                <c:pt idx="0">
                  <c:v>0.60025047928863795</c:v>
                </c:pt>
                <c:pt idx="1">
                  <c:v>1.231483533531315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83B-4B67-9CEA-D44A04AB3C7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20"/>
        <c:axId val="1152211935"/>
        <c:axId val="1152209055"/>
      </c:barChart>
      <c:catAx>
        <c:axId val="115221193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52209055"/>
        <c:crosses val="autoZero"/>
        <c:auto val="1"/>
        <c:lblAlgn val="ctr"/>
        <c:lblOffset val="0"/>
        <c:noMultiLvlLbl val="0"/>
      </c:catAx>
      <c:valAx>
        <c:axId val="11522090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_);[Red]\(#,##0.0\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ko-KR"/>
          </a:p>
        </c:txPr>
        <c:crossAx val="1152211935"/>
        <c:crosses val="autoZero"/>
        <c:crossBetween val="between"/>
        <c:majorUnit val="0.4"/>
      </c:valAx>
      <c:spPr>
        <a:noFill/>
        <a:ln w="25400">
          <a:noFill/>
        </a:ln>
        <a:effectLst/>
      </c:spPr>
    </c:plotArea>
    <c:legend>
      <c:legendPos val="t"/>
      <c:layout>
        <c:manualLayout>
          <c:xMode val="edge"/>
          <c:yMode val="edge"/>
          <c:x val="0.36593291532112626"/>
          <c:y val="2.5332636380916176E-2"/>
          <c:w val="0.4967720683313181"/>
          <c:h val="0.28560490102288616"/>
        </c:manualLayout>
      </c:layout>
      <c:overlay val="0"/>
      <c:spPr>
        <a:solidFill>
          <a:schemeClr val="bg1"/>
        </a:solidFill>
        <a:ln w="19050"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rgbClr val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ko-K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 sz="2400" b="0"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ko-K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 altLang="ko-KR" sz="2160" b="1" i="0" u="none" strike="noStrike" kern="1200" spc="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Performance (BF16 FLOP/s)</a:t>
            </a:r>
            <a:endParaRPr lang="ko-KR" altLang="en-US" sz="2160" b="1" i="0" u="none" strike="noStrike" kern="1200" spc="0" baseline="0">
              <a:solidFill>
                <a:srgbClr val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c:rich>
      </c:tx>
      <c:layout>
        <c:manualLayout>
          <c:xMode val="edge"/>
          <c:yMode val="edge"/>
          <c:x val="0.16371975670546429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rgbClr val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ko-KR" alt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8700358042631036E-2"/>
          <c:y val="0.12636802383745144"/>
          <c:w val="0.85425124778332939"/>
          <c:h val="0.70548536787286253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star"/>
            <c:size val="6"/>
            <c:spPr>
              <a:noFill/>
              <a:ln w="9525">
                <a:solidFill>
                  <a:srgbClr val="002060"/>
                </a:solidFill>
              </a:ln>
              <a:effectLst/>
            </c:spPr>
          </c:marker>
          <c:xVal>
            <c:numRef>
              <c:f>Sheet1!$D$2:$D$3</c:f>
              <c:numCache>
                <c:formatCode>m/d/yyyy</c:formatCode>
                <c:ptCount val="2"/>
                <c:pt idx="0">
                  <c:v>45629</c:v>
                </c:pt>
                <c:pt idx="1">
                  <c:v>44849</c:v>
                </c:pt>
              </c:numCache>
            </c:numRef>
          </c:xVal>
          <c:yVal>
            <c:numRef>
              <c:f>Sheet1!$J$2:$J$3</c:f>
              <c:numCache>
                <c:formatCode>General</c:formatCode>
                <c:ptCount val="2"/>
                <c:pt idx="0">
                  <c:v>667000000000000</c:v>
                </c:pt>
                <c:pt idx="1">
                  <c:v>190000000000000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53B-4FAF-BE4B-8EAC709CEEB9}"/>
            </c:ext>
          </c:extLst>
        </c:ser>
        <c:ser>
          <c:idx val="1"/>
          <c:order val="1"/>
          <c:tx>
            <c:strRef>
              <c:f>Sheet1!$B$5</c:f>
              <c:strCache>
                <c:ptCount val="1"/>
                <c:pt idx="0">
                  <c:v>AMD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8"/>
            <c:spPr>
              <a:solidFill>
                <a:schemeClr val="accent2"/>
              </a:solidFill>
              <a:ln w="9525">
                <a:solidFill>
                  <a:schemeClr val="tx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0.2794362776647687"/>
                  <c:y val="-8.231378686961317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defRPr>
                    </a:pPr>
                    <a:fld id="{B00859F3-FA1F-4174-92E2-17F0AC02ED4C}" type="CELLRANGE">
                      <a:rPr lang="en-US" altLang="ko-KR"/>
                      <a:pPr>
                        <a:defRPr/>
                      </a:pPr>
                      <a:t>[CELLRANGE]</a:t>
                    </a:fld>
                    <a:endParaRPr lang="ko-KR" alt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rgbClr val="000000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en-US" alt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536550152849901"/>
                      <c:h val="0.1009928508490136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553B-4FAF-BE4B-8EAC709CEEB9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53B-4FAF-BE4B-8EAC709CEE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ko-K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Sheet1!$D$5:$D$6</c:f>
              <c:numCache>
                <c:formatCode>m/d/yyyy</c:formatCode>
                <c:ptCount val="2"/>
                <c:pt idx="0">
                  <c:v>45266</c:v>
                </c:pt>
                <c:pt idx="1">
                  <c:v>44930</c:v>
                </c:pt>
              </c:numCache>
            </c:numRef>
          </c:xVal>
          <c:yVal>
            <c:numRef>
              <c:f>Sheet1!$J$5:$J$6</c:f>
              <c:numCache>
                <c:formatCode>General</c:formatCode>
                <c:ptCount val="2"/>
                <c:pt idx="0">
                  <c:v>1307400000000000</c:v>
                </c:pt>
                <c:pt idx="1">
                  <c:v>980600000000000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Sheet1!$A$4:$A$5</c15:f>
                <c15:dlblRangeCache>
                  <c:ptCount val="2"/>
                  <c:pt idx="0">
                    <c:v>AMD MI325X</c:v>
                  </c:pt>
                  <c:pt idx="1">
                    <c:v>AMD MI300X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3-553B-4FAF-BE4B-8EAC709CEEB9}"/>
            </c:ext>
          </c:extLst>
        </c:ser>
        <c:ser>
          <c:idx val="5"/>
          <c:order val="3"/>
          <c:tx>
            <c:strRef>
              <c:f>Sheet1!$B$22</c:f>
              <c:strCache>
                <c:ptCount val="1"/>
                <c:pt idx="0">
                  <c:v>NVIDIA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6"/>
            <c:spPr>
              <a:solidFill>
                <a:schemeClr val="accent6"/>
              </a:solidFill>
              <a:ln w="12700">
                <a:solidFill>
                  <a:srgbClr val="00000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0.1238182641026694"/>
                  <c:y val="-0.2131716018931007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defRPr>
                    </a:pPr>
                    <a:fld id="{A71B8236-1534-467C-BDCE-304DB12946F3}" type="CELLRANGE">
                      <a:rPr lang="en-US" altLang="ko-KR"/>
                      <a:pPr>
                        <a:defRPr/>
                      </a:pPr>
                      <a:t>[CELLRANGE]</a:t>
                    </a:fld>
                    <a:endParaRPr lang="ko-KR" alt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rgbClr val="000000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en-US" alt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556238711683272"/>
                      <c:h val="0.1009928508490136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553B-4FAF-BE4B-8EAC709CEEB9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53B-4FAF-BE4B-8EAC709CEEB9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53B-4FAF-BE4B-8EAC709CEEB9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53B-4FAF-BE4B-8EAC709CEEB9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53B-4FAF-BE4B-8EAC709CEEB9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0.28177628082048262"/>
                      <c:h val="0.1134795909807820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553B-4FAF-BE4B-8EAC709CEEB9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A-553B-4FAF-BE4B-8EAC709CEEB9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0.33681907505345077"/>
                      <c:h val="9.663660901702965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553B-4FAF-BE4B-8EAC709CEEB9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0.32367287521993615"/>
                      <c:h val="0.1053194349947101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C-553B-4FAF-BE4B-8EAC709CEEB9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53B-4FAF-BE4B-8EAC709CEEB9}"/>
                </c:ext>
              </c:extLst>
            </c:dLbl>
            <c:dLbl>
              <c:idx val="10"/>
              <c:layout>
                <c:manualLayout>
                  <c:x val="-0.2165268887079789"/>
                  <c:y val="-0.1177815063373140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defRPr>
                    </a:pPr>
                    <a:fld id="{B3C3F1C3-BAB6-41F7-A97A-E001C9B2BC8D}" type="CELLRANGE">
                      <a:rPr lang="en-US" altLang="ko-KR"/>
                      <a:pPr>
                        <a:defRPr/>
                      </a:pPr>
                      <a:t>[CELLRANGE]</a:t>
                    </a:fld>
                    <a:endParaRPr lang="ko-KR" alt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rgbClr val="000000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en-US" alt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645633815424439"/>
                      <c:h val="0.19818627146299167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E-553B-4FAF-BE4B-8EAC709CEEB9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53B-4FAF-BE4B-8EAC709CEEB9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553B-4FAF-BE4B-8EAC709CEEB9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553B-4FAF-BE4B-8EAC709CEEB9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553B-4FAF-BE4B-8EAC709CEEB9}"/>
                </c:ext>
              </c:extLst>
            </c:dLbl>
            <c:dLbl>
              <c:idx val="15"/>
              <c:layout>
                <c:manualLayout>
                  <c:x val="2.1701087629138111E-2"/>
                  <c:y val="0.1251089789334539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defRPr>
                    </a:pPr>
                    <a:fld id="{E1022638-BE16-4A30-AD07-F17645BF54F9}" type="CELLRANGE">
                      <a:rPr lang="en-US" altLang="ko-KR"/>
                      <a:pPr>
                        <a:defRPr/>
                      </a:pPr>
                      <a:t>[CELLRANGE]</a:t>
                    </a:fld>
                    <a:endParaRPr lang="ko-KR" alt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rgbClr val="000000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en-US" alt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572790317876425"/>
                      <c:h val="0.1169945978357440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3-553B-4FAF-BE4B-8EAC709CEEB9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553B-4FAF-BE4B-8EAC709CEEB9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553B-4FAF-BE4B-8EAC709CEEB9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553B-4FAF-BE4B-8EAC709CEEB9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553B-4FAF-BE4B-8EAC709CEEB9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553B-4FAF-BE4B-8EAC709CEEB9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553B-4FAF-BE4B-8EAC709CEEB9}"/>
                </c:ext>
              </c:extLst>
            </c:dLbl>
            <c:dLbl>
              <c:idx val="22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A-553B-4FAF-BE4B-8EAC709CEEB9}"/>
                </c:ext>
              </c:extLst>
            </c:dLbl>
            <c:dLbl>
              <c:idx val="23"/>
              <c:tx>
                <c:rich>
                  <a:bodyPr/>
                  <a:lstStyle/>
                  <a:p>
                    <a:endParaRPr lang="ko-KR" alt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B-553B-4FAF-BE4B-8EAC709CEE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ko-K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6"/>
                </a:solidFill>
                <a:prstDash val="sysDot"/>
              </a:ln>
              <a:effectLst/>
            </c:spPr>
            <c:trendlineType val="exp"/>
            <c:dispRSqr val="0"/>
            <c:dispEq val="0"/>
          </c:trendline>
          <c:xVal>
            <c:numRef>
              <c:f>Sheet1!$D$22:$D$45</c:f>
              <c:numCache>
                <c:formatCode>m/d/yyyy</c:formatCode>
                <c:ptCount val="24"/>
                <c:pt idx="0">
                  <c:v>45891</c:v>
                </c:pt>
                <c:pt idx="1">
                  <c:v>45884</c:v>
                </c:pt>
                <c:pt idx="2">
                  <c:v>45703</c:v>
                </c:pt>
                <c:pt idx="3">
                  <c:v>45614</c:v>
                </c:pt>
                <c:pt idx="4">
                  <c:v>45611</c:v>
                </c:pt>
                <c:pt idx="5">
                  <c:v>45611</c:v>
                </c:pt>
                <c:pt idx="6">
                  <c:v>45365</c:v>
                </c:pt>
                <c:pt idx="7">
                  <c:v>45146</c:v>
                </c:pt>
                <c:pt idx="8">
                  <c:v>45006</c:v>
                </c:pt>
                <c:pt idx="9">
                  <c:v>44109</c:v>
                </c:pt>
                <c:pt idx="10">
                  <c:v>43891</c:v>
                </c:pt>
                <c:pt idx="11">
                  <c:v>43186</c:v>
                </c:pt>
                <c:pt idx="12">
                  <c:v>43186</c:v>
                </c:pt>
                <c:pt idx="13">
                  <c:v>43186</c:v>
                </c:pt>
                <c:pt idx="14">
                  <c:v>43186</c:v>
                </c:pt>
                <c:pt idx="15">
                  <c:v>42917</c:v>
                </c:pt>
                <c:pt idx="16">
                  <c:v>42907</c:v>
                </c:pt>
                <c:pt idx="17">
                  <c:v>42907</c:v>
                </c:pt>
                <c:pt idx="18">
                  <c:v>42541</c:v>
                </c:pt>
                <c:pt idx="19">
                  <c:v>42541</c:v>
                </c:pt>
                <c:pt idx="20">
                  <c:v>42465</c:v>
                </c:pt>
                <c:pt idx="21">
                  <c:v>42465</c:v>
                </c:pt>
                <c:pt idx="22">
                  <c:v>42465</c:v>
                </c:pt>
              </c:numCache>
            </c:numRef>
          </c:xVal>
          <c:yVal>
            <c:numRef>
              <c:f>Sheet1!$J$22:$J$45</c:f>
              <c:numCache>
                <c:formatCode>General</c:formatCode>
                <c:ptCount val="24"/>
                <c:pt idx="0">
                  <c:v>2500000000000000</c:v>
                </c:pt>
                <c:pt idx="1">
                  <c:v>2500000000000000</c:v>
                </c:pt>
                <c:pt idx="2">
                  <c:v>2500000000000000</c:v>
                </c:pt>
                <c:pt idx="3">
                  <c:v>989500000000000</c:v>
                </c:pt>
                <c:pt idx="4">
                  <c:v>1750000000000000</c:v>
                </c:pt>
                <c:pt idx="5">
                  <c:v>2250000000000000</c:v>
                </c:pt>
                <c:pt idx="7">
                  <c:v>989500000000000</c:v>
                </c:pt>
                <c:pt idx="8">
                  <c:v>989500000000000</c:v>
                </c:pt>
                <c:pt idx="9">
                  <c:v>149700000000000</c:v>
                </c:pt>
                <c:pt idx="10">
                  <c:v>312000000000000</c:v>
                </c:pt>
                <c:pt idx="11">
                  <c:v>125000000000000</c:v>
                </c:pt>
                <c:pt idx="12">
                  <c:v>112000000000000</c:v>
                </c:pt>
                <c:pt idx="13">
                  <c:v>125000000000000</c:v>
                </c:pt>
                <c:pt idx="14">
                  <c:v>125000000000000</c:v>
                </c:pt>
                <c:pt idx="15">
                  <c:v>125000000000000</c:v>
                </c:pt>
                <c:pt idx="16">
                  <c:v>125000000000000</c:v>
                </c:pt>
                <c:pt idx="17">
                  <c:v>112000000000000</c:v>
                </c:pt>
                <c:pt idx="23">
                  <c:v>2500000000000000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Sheet1!$A$22:$A$44</c15:f>
                <c15:dlblRangeCache>
                  <c:ptCount val="23"/>
                  <c:pt idx="0">
                    <c:v>NVIDIA GB300</c:v>
                  </c:pt>
                  <c:pt idx="1">
                    <c:v>NVIDIA B300</c:v>
                  </c:pt>
                  <c:pt idx="2">
                    <c:v>NVIDIA GB200 NVL2 (per GPU)</c:v>
                  </c:pt>
                  <c:pt idx="3">
                    <c:v>NVIDIA H200 SXM</c:v>
                  </c:pt>
                  <c:pt idx="4">
                    <c:v>NVIDIA B100</c:v>
                  </c:pt>
                  <c:pt idx="5">
                    <c:v>NVIDIA B200</c:v>
                  </c:pt>
                  <c:pt idx="6">
                    <c:v>NVIDIA H100 NVL</c:v>
                  </c:pt>
                  <c:pt idx="7">
                    <c:v>NVIDIA GH200</c:v>
                  </c:pt>
                  <c:pt idx="8">
                    <c:v>NVIDIA GH100</c:v>
                  </c:pt>
                  <c:pt idx="9">
                    <c:v>NVIDIA A40 PCIe</c:v>
                  </c:pt>
                  <c:pt idx="10">
                    <c:v>NVIDIA A100</c:v>
                  </c:pt>
                  <c:pt idx="11">
                    <c:v>NVIDIA V100</c:v>
                  </c:pt>
                  <c:pt idx="12">
                    <c:v>NVIDIA V100</c:v>
                  </c:pt>
                  <c:pt idx="13">
                    <c:v>NVIDIA V100</c:v>
                  </c:pt>
                  <c:pt idx="14">
                    <c:v>NVIDIA V100</c:v>
                  </c:pt>
                  <c:pt idx="15">
                    <c:v>NVIDIA V100</c:v>
                  </c:pt>
                  <c:pt idx="16">
                    <c:v>NVIDIA P100</c:v>
                  </c:pt>
                  <c:pt idx="17">
                    <c:v>NVIDIA P100</c:v>
                  </c:pt>
                  <c:pt idx="18">
                    <c:v>NVIDIA P100</c:v>
                  </c:pt>
                  <c:pt idx="19">
                    <c:v>NVIDIA P100</c:v>
                  </c:pt>
                  <c:pt idx="20">
                    <c:v>NVIDIA P100</c:v>
                  </c:pt>
                  <c:pt idx="21">
                    <c:v>NVIDIA P100</c:v>
                  </c:pt>
                  <c:pt idx="22">
                    <c:v>NVIDIA P100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D-553B-4FAF-BE4B-8EAC709CEE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66363184"/>
        <c:axId val="1566364624"/>
        <c:extLst>
          <c:ext xmlns:c15="http://schemas.microsoft.com/office/drawing/2012/chart" uri="{02D57815-91ED-43cb-92C2-25804820EDAC}">
            <c15:filteredScatte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Sheet1!$A$10</c15:sqref>
                        </c15:formulaRef>
                      </c:ext>
                    </c:extLst>
                    <c:strCache>
                      <c:ptCount val="1"/>
                      <c:pt idx="0">
                        <c:v>Google TPU v5e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triangle"/>
                  <c:size val="8"/>
                  <c:spPr>
                    <a:solidFill>
                      <a:schemeClr val="accent3"/>
                    </a:solidFill>
                    <a:ln w="9525">
                      <a:solidFill>
                        <a:schemeClr val="tx1"/>
                      </a:solidFill>
                    </a:ln>
                    <a:effectLst/>
                  </c:spPr>
                </c:marker>
                <c:dLbls>
                  <c:dLbl>
                    <c:idx val="0"/>
                    <c:layout>
                      <c:manualLayout>
                        <c:x val="-0.15300179973811351"/>
                        <c:y val="-0.12452598526428663"/>
                      </c:manualLayout>
                    </c:layout>
                    <c:tx>
                      <c:rich>
                        <a:bodyPr rot="0" spcFirstLastPara="1" vertOverflow="ellipsis" vert="horz" wrap="square" lIns="38100" tIns="19050" rIns="38100" bIns="19050" anchor="ctr" anchorCtr="1">
                          <a:noAutofit/>
                        </a:bodyPr>
                        <a:lstStyle/>
                        <a:p>
                          <a:pPr>
                            <a:defRPr sz="1800" b="0" i="0" u="none" strike="noStrike" kern="1200" baseline="0">
                              <a:solidFill>
                                <a:srgbClr val="000000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defRPr>
                          </a:pPr>
                          <a:fld id="{A4B194A2-00DF-46A0-B67D-6C787179AE0F}" type="CELLRANGE">
                            <a:rPr lang="en-US" altLang="ko-KR"/>
                            <a:pPr>
                              <a:defRPr/>
                            </a:pPr>
                            <a:t>[CELLRANGE]</a:t>
                          </a:fld>
                          <a:endParaRPr lang="ko-KR" altLang="en-US"/>
                        </a:p>
                      </c:rich>
                    </c:tx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noAutofit/>
                      </a:bodyPr>
                      <a:lstStyle/>
                      <a:p>
                        <a:pPr>
                          <a:defRPr sz="1800" b="0" i="0" u="none" strike="noStrike" kern="1200" baseline="0">
                            <a:solidFill>
                              <a:srgbClr val="000000"/>
                            </a:solidFill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defRPr>
                        </a:pPr>
                        <a:endParaRPr lang="en-US" altLang="en-US"/>
                      </a:p>
                    </c:txPr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layout>
                          <c:manualLayout>
                            <c:w val="0.36636351381770499"/>
                            <c:h val="9.2655775476308155E-2"/>
                          </c:manualLayout>
                        </c15:layout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1E-553B-4FAF-BE4B-8EAC709CEEB9}"/>
                      </c:ext>
                    </c:extLst>
                  </c:dLbl>
                  <c:dLbl>
                    <c:idx val="1"/>
                    <c:delete val="1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1F-553B-4FAF-BE4B-8EAC709CEEB9}"/>
                      </c:ext>
                    </c:extLst>
                  </c:dLbl>
                  <c:dLbl>
                    <c:idx val="2"/>
                    <c:delete val="1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20-553B-4FAF-BE4B-8EAC709CEEB9}"/>
                      </c:ext>
                    </c:extLst>
                  </c:dLbl>
                  <c:dLbl>
                    <c:idx val="3"/>
                    <c:delete val="1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21-553B-4FAF-BE4B-8EAC709CEEB9}"/>
                      </c:ext>
                    </c:extLst>
                  </c:dLbl>
                  <c:dLbl>
                    <c:idx val="4"/>
                    <c:delete val="1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22-553B-4FAF-BE4B-8EAC709CEEB9}"/>
                      </c:ext>
                    </c:extLst>
                  </c:dLbl>
                  <c:dLbl>
                    <c:idx val="5"/>
                    <c:delete val="1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23-553B-4FAF-BE4B-8EAC709CEEB9}"/>
                      </c:ext>
                    </c:extLst>
                  </c:dLbl>
                  <c:dLbl>
                    <c:idx val="6"/>
                    <c:delete val="1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24-553B-4FAF-BE4B-8EAC709CEEB9}"/>
                      </c:ext>
                    </c:extLst>
                  </c:dLbl>
                  <c:dLbl>
                    <c:idx val="7"/>
                    <c:delete val="1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25-553B-4FAF-BE4B-8EAC709CEEB9}"/>
                      </c:ext>
                    </c:extLst>
                  </c:dLbl>
                  <c:dLbl>
                    <c:idx val="8"/>
                    <c:tx>
                      <c:rich>
                        <a:bodyPr/>
                        <a:lstStyle/>
                        <a:p>
                          <a:endParaRPr lang="ko-KR" altLang="en-US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26-553B-4FAF-BE4B-8EAC709CEEB9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800" b="0" i="0" u="none" strike="noStrike" kern="1200" baseline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defRPr>
                      </a:pPr>
                      <a:endParaRPr lang="ko-KR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DataLabelsRange val="1"/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/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xVal>
                  <c:numRef>
                    <c:extLst>
                      <c:ext uri="{02D57815-91ED-43cb-92C2-25804820EDAC}">
                        <c15:formulaRef>
                          <c15:sqref>Sheet1!$D$7:$D$15</c15:sqref>
                        </c15:formulaRef>
                      </c:ext>
                    </c:extLst>
                    <c:numCache>
                      <c:formatCode>m/d/yyyy</c:formatCode>
                      <c:ptCount val="9"/>
                      <c:pt idx="0">
                        <c:v>45756</c:v>
                      </c:pt>
                      <c:pt idx="1">
                        <c:v>45426</c:v>
                      </c:pt>
                      <c:pt idx="2">
                        <c:v>45266</c:v>
                      </c:pt>
                      <c:pt idx="3">
                        <c:v>45167</c:v>
                      </c:pt>
                      <c:pt idx="4">
                        <c:v>44336</c:v>
                      </c:pt>
                      <c:pt idx="5">
                        <c:v>43831</c:v>
                      </c:pt>
                      <c:pt idx="6">
                        <c:v>43238</c:v>
                      </c:pt>
                      <c:pt idx="7">
                        <c:v>42856</c:v>
                      </c:pt>
                      <c:pt idx="8">
                        <c:v>42139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Sheet1!$J$7:$J$15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2307000000000000</c:v>
                      </c:pt>
                      <c:pt idx="1">
                        <c:v>918000000000000</c:v>
                      </c:pt>
                      <c:pt idx="2">
                        <c:v>459000000000000</c:v>
                      </c:pt>
                      <c:pt idx="3">
                        <c:v>197000000000000</c:v>
                      </c:pt>
                      <c:pt idx="4">
                        <c:v>275000000000000</c:v>
                      </c:pt>
                      <c:pt idx="5">
                        <c:v>138000000000000</c:v>
                      </c:pt>
                      <c:pt idx="6">
                        <c:v>123000000000000</c:v>
                      </c:pt>
                      <c:pt idx="7">
                        <c:v>45000000000000</c:v>
                      </c:pt>
                    </c:numCache>
                  </c:numRef>
                </c:yVal>
                <c:smooth val="0"/>
                <c:extLst>
                  <c:ext uri="{02D57815-91ED-43cb-92C2-25804820EDAC}">
                    <c15:datalabelsRange>
                      <c15:f>Sheet1!$A$7:$A$15</c15:f>
                      <c15:dlblRangeCache>
                        <c:ptCount val="9"/>
                        <c:pt idx="0">
                          <c:v>Google TPU v7</c:v>
                        </c:pt>
                        <c:pt idx="1">
                          <c:v>Google TPU v6e Trillium</c:v>
                        </c:pt>
                        <c:pt idx="2">
                          <c:v>Google TPU v5p</c:v>
                        </c:pt>
                        <c:pt idx="3">
                          <c:v>Google TPU v5e</c:v>
                        </c:pt>
                        <c:pt idx="4">
                          <c:v>Google TPU v4</c:v>
                        </c:pt>
                        <c:pt idx="5">
                          <c:v>Google TPU v4i</c:v>
                        </c:pt>
                        <c:pt idx="6">
                          <c:v>Google TPU v3</c:v>
                        </c:pt>
                        <c:pt idx="7">
                          <c:v>Google TPU v2</c:v>
                        </c:pt>
                        <c:pt idx="8">
                          <c:v>Google TPU v1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27-553B-4FAF-BE4B-8EAC709CEEB9}"/>
                  </c:ext>
                </c:extLst>
              </c15:ser>
            </c15:filteredScatterSeries>
          </c:ext>
        </c:extLst>
      </c:scatterChart>
      <c:valAx>
        <c:axId val="1566363184"/>
        <c:scaling>
          <c:orientation val="minMax"/>
          <c:max val="46000"/>
          <c:min val="428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yyyy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ko-KR"/>
          </a:p>
        </c:txPr>
        <c:crossAx val="1566364624"/>
        <c:crosses val="autoZero"/>
        <c:crossBetween val="midCat"/>
        <c:majorUnit val="750"/>
        <c:minorUnit val="300"/>
      </c:valAx>
      <c:valAx>
        <c:axId val="1566364624"/>
        <c:scaling>
          <c:logBase val="10"/>
          <c:orientation val="minMax"/>
          <c:max val="1E+17"/>
          <c:min val="10000000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ko-KR"/>
          </a:p>
        </c:txPr>
        <c:crossAx val="1566363184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ko-K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6746338954865931"/>
          <c:y val="6.3320548556137793E-2"/>
          <c:w val="6.3528899677157219E-2"/>
          <c:h val="2.4620804994982717E-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TPUv3!$AF$8</c:f>
              <c:strCache>
                <c:ptCount val="1"/>
                <c:pt idx="0">
                  <c:v>SCALE-Sim v3</c:v>
                </c:pt>
              </c:strCache>
            </c:strRef>
          </c:tx>
          <c:spPr>
            <a:solidFill>
              <a:srgbClr val="FFC000"/>
            </a:solidFill>
            <a:ln w="12700">
              <a:solidFill>
                <a:sysClr val="windowText" lastClr="000000"/>
              </a:solidFill>
            </a:ln>
            <a:effectLst/>
          </c:spPr>
          <c:invertIfNegative val="0"/>
          <c:cat>
            <c:multiLvlStrRef>
              <c:f>(TPUv3!$Z$9:$AA$12,TPUv3!$Z$14:$AA$32)</c:f>
              <c:multiLvlStrCache>
                <c:ptCount val="23"/>
                <c:lvl>
                  <c:pt idx="0">
                    <c:v>256</c:v>
                  </c:pt>
                  <c:pt idx="1">
                    <c:v>512</c:v>
                  </c:pt>
                  <c:pt idx="2">
                    <c:v>1024</c:v>
                  </c:pt>
                  <c:pt idx="3">
                    <c:v>2048</c:v>
                  </c:pt>
                  <c:pt idx="4">
                    <c:v>CONV0</c:v>
                  </c:pt>
                  <c:pt idx="5">
                    <c:v>CONV1</c:v>
                  </c:pt>
                  <c:pt idx="6">
                    <c:v>CONV2</c:v>
                  </c:pt>
                  <c:pt idx="7">
                    <c:v>CONV3</c:v>
                  </c:pt>
                  <c:pt idx="8">
                    <c:v>512x768</c:v>
                  </c:pt>
                  <c:pt idx="9">
                    <c:v>2048x768</c:v>
                  </c:pt>
                  <c:pt idx="10">
                    <c:v>8192x768</c:v>
                  </c:pt>
                  <c:pt idx="11">
                    <c:v>512x512</c:v>
                  </c:pt>
                  <c:pt idx="12">
                    <c:v>2048x2048</c:v>
                  </c:pt>
                  <c:pt idx="13">
                    <c:v>8192x8192</c:v>
                  </c:pt>
                  <c:pt idx="14">
                    <c:v>base</c:v>
                  </c:pt>
                  <c:pt idx="15">
                    <c:v>large</c:v>
                  </c:pt>
                  <c:pt idx="16">
                    <c:v>xlarge</c:v>
                  </c:pt>
                  <c:pt idx="17">
                    <c:v>ResNet18</c:v>
                  </c:pt>
                  <c:pt idx="18">
                    <c:v>ResNet50</c:v>
                  </c:pt>
                  <c:pt idx="19">
                    <c:v>BERT-base</c:v>
                  </c:pt>
                  <c:pt idx="20">
                    <c:v>BERT-large</c:v>
                  </c:pt>
                  <c:pt idx="21">
                    <c:v>BERT-xlarge</c:v>
                  </c:pt>
                </c:lvl>
                <c:lvl>
                  <c:pt idx="0">
                    <c:v>GEMM
(NxNxN)</c:v>
                  </c:pt>
                  <c:pt idx="4">
                    <c:v>Convolution
(Batch=64)</c:v>
                  </c:pt>
                  <c:pt idx="8">
                    <c:v>Layer Norm.</c:v>
                  </c:pt>
                  <c:pt idx="11">
                    <c:v>Softmax</c:v>
                  </c:pt>
                  <c:pt idx="14">
                    <c:v>Attention</c:v>
                  </c:pt>
                  <c:pt idx="17">
                    <c:v>E2E Model</c:v>
                  </c:pt>
                  <c:pt idx="22">
                    <c:v>MAE</c:v>
                  </c:pt>
                </c:lvl>
              </c:multiLvlStrCache>
              <c:extLst/>
            </c:multiLvlStrRef>
          </c:cat>
          <c:val>
            <c:numRef>
              <c:f>(TPUv3!$AF$9:$AF$12,TPUv3!$AF$14:$AF$32)</c:f>
              <c:numCache>
                <c:formatCode>0%</c:formatCode>
                <c:ptCount val="23"/>
                <c:pt idx="0">
                  <c:v>-0.67108021128259365</c:v>
                </c:pt>
                <c:pt idx="1">
                  <c:v>-0.35428398017331486</c:v>
                </c:pt>
                <c:pt idx="2">
                  <c:v>-0.13170131000658189</c:v>
                </c:pt>
                <c:pt idx="3">
                  <c:v>-7.176009917993334E-2</c:v>
                </c:pt>
                <c:pt idx="4">
                  <c:v>-0.59187649692492883</c:v>
                </c:pt>
                <c:pt idx="5">
                  <c:v>0.1158029405979569</c:v>
                </c:pt>
                <c:pt idx="6">
                  <c:v>0.32673173730882998</c:v>
                </c:pt>
                <c:pt idx="7">
                  <c:v>1.5156738156132166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-0.55572026508545513</c:v>
                </c:pt>
                <c:pt idx="15">
                  <c:v>-0.55154761320266488</c:v>
                </c:pt>
                <c:pt idx="16">
                  <c:v>-0.54750399705033881</c:v>
                </c:pt>
                <c:pt idx="17">
                  <c:v>-0.75594423463531302</c:v>
                </c:pt>
                <c:pt idx="18">
                  <c:v>-0.63593124773226262</c:v>
                </c:pt>
                <c:pt idx="19">
                  <c:v>1.3170740501578291</c:v>
                </c:pt>
                <c:pt idx="20">
                  <c:v>-0.46766967243235091</c:v>
                </c:pt>
                <c:pt idx="21">
                  <c:v>-0.22891465369652486</c:v>
                </c:pt>
                <c:pt idx="22" formatCode="0.0%">
                  <c:v>0.55245102031750593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DBB1-47BB-9E96-1FC3A4CEC3EB}"/>
            </c:ext>
          </c:extLst>
        </c:ser>
        <c:ser>
          <c:idx val="1"/>
          <c:order val="1"/>
          <c:tx>
            <c:strRef>
              <c:f>TPUv3!$AC$8</c:f>
              <c:strCache>
                <c:ptCount val="1"/>
                <c:pt idx="0">
                  <c:v>mNPUsim</c:v>
                </c:pt>
              </c:strCache>
            </c:strRef>
          </c:tx>
          <c:spPr>
            <a:solidFill>
              <a:schemeClr val="accent2"/>
            </a:solidFill>
            <a:ln w="12700">
              <a:solidFill>
                <a:sysClr val="windowText" lastClr="000000"/>
              </a:solidFill>
            </a:ln>
            <a:effectLst/>
          </c:spPr>
          <c:invertIfNegative val="0"/>
          <c:cat>
            <c:multiLvlStrRef>
              <c:f>(TPUv3!$Z$9:$AA$12,TPUv3!$Z$14:$AA$32)</c:f>
              <c:multiLvlStrCache>
                <c:ptCount val="23"/>
                <c:lvl>
                  <c:pt idx="0">
                    <c:v>256</c:v>
                  </c:pt>
                  <c:pt idx="1">
                    <c:v>512</c:v>
                  </c:pt>
                  <c:pt idx="2">
                    <c:v>1024</c:v>
                  </c:pt>
                  <c:pt idx="3">
                    <c:v>2048</c:v>
                  </c:pt>
                  <c:pt idx="4">
                    <c:v>CONV0</c:v>
                  </c:pt>
                  <c:pt idx="5">
                    <c:v>CONV1</c:v>
                  </c:pt>
                  <c:pt idx="6">
                    <c:v>CONV2</c:v>
                  </c:pt>
                  <c:pt idx="7">
                    <c:v>CONV3</c:v>
                  </c:pt>
                  <c:pt idx="8">
                    <c:v>512x768</c:v>
                  </c:pt>
                  <c:pt idx="9">
                    <c:v>2048x768</c:v>
                  </c:pt>
                  <c:pt idx="10">
                    <c:v>8192x768</c:v>
                  </c:pt>
                  <c:pt idx="11">
                    <c:v>512x512</c:v>
                  </c:pt>
                  <c:pt idx="12">
                    <c:v>2048x2048</c:v>
                  </c:pt>
                  <c:pt idx="13">
                    <c:v>8192x8192</c:v>
                  </c:pt>
                  <c:pt idx="14">
                    <c:v>base</c:v>
                  </c:pt>
                  <c:pt idx="15">
                    <c:v>large</c:v>
                  </c:pt>
                  <c:pt idx="16">
                    <c:v>xlarge</c:v>
                  </c:pt>
                  <c:pt idx="17">
                    <c:v>ResNet18</c:v>
                  </c:pt>
                  <c:pt idx="18">
                    <c:v>ResNet50</c:v>
                  </c:pt>
                  <c:pt idx="19">
                    <c:v>BERT-base</c:v>
                  </c:pt>
                  <c:pt idx="20">
                    <c:v>BERT-large</c:v>
                  </c:pt>
                  <c:pt idx="21">
                    <c:v>BERT-xlarge</c:v>
                  </c:pt>
                </c:lvl>
                <c:lvl>
                  <c:pt idx="0">
                    <c:v>GEMM
(NxNxN)</c:v>
                  </c:pt>
                  <c:pt idx="4">
                    <c:v>Convolution
(Batch=64)</c:v>
                  </c:pt>
                  <c:pt idx="8">
                    <c:v>Layer Norm.</c:v>
                  </c:pt>
                  <c:pt idx="11">
                    <c:v>Softmax</c:v>
                  </c:pt>
                  <c:pt idx="14">
                    <c:v>Attention</c:v>
                  </c:pt>
                  <c:pt idx="17">
                    <c:v>E2E Model</c:v>
                  </c:pt>
                  <c:pt idx="22">
                    <c:v>MAE</c:v>
                  </c:pt>
                </c:lvl>
              </c:multiLvlStrCache>
              <c:extLst/>
            </c:multiLvlStrRef>
          </c:cat>
          <c:val>
            <c:numRef>
              <c:f>(TPUv3!$AC$9:$AC$12,TPUv3!$AC$14:$AC$32)</c:f>
              <c:numCache>
                <c:formatCode>0%</c:formatCode>
                <c:ptCount val="23"/>
                <c:pt idx="0">
                  <c:v>-0.21768685546232577</c:v>
                </c:pt>
                <c:pt idx="1">
                  <c:v>-9.5491789459486776E-2</c:v>
                </c:pt>
                <c:pt idx="2">
                  <c:v>-0.30731013397312046</c:v>
                </c:pt>
                <c:pt idx="3">
                  <c:v>8.5958771803427716</c:v>
                </c:pt>
                <c:pt idx="4">
                  <c:v>-0.28102706084784485</c:v>
                </c:pt>
                <c:pt idx="5">
                  <c:v>1.3866226007763791</c:v>
                </c:pt>
                <c:pt idx="6">
                  <c:v>1.1887443047080775</c:v>
                </c:pt>
                <c:pt idx="7">
                  <c:v>3.560499590871018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-7.3835891175444618E-2</c:v>
                </c:pt>
                <c:pt idx="15">
                  <c:v>-6.5137406619981214E-2</c:v>
                </c:pt>
                <c:pt idx="16">
                  <c:v>-5.6707915342671562E-2</c:v>
                </c:pt>
                <c:pt idx="17">
                  <c:v>-0.72446141863075086</c:v>
                </c:pt>
                <c:pt idx="18">
                  <c:v>-0.520847376058304</c:v>
                </c:pt>
                <c:pt idx="19">
                  <c:v>0.61846353543531629</c:v>
                </c:pt>
                <c:pt idx="20">
                  <c:v>0.76324764974417814</c:v>
                </c:pt>
                <c:pt idx="21">
                  <c:v>1.3599511223908261</c:v>
                </c:pt>
                <c:pt idx="22" formatCode="0.0%">
                  <c:v>1.2384944894899061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DBB1-47BB-9E96-1FC3A4CEC3EB}"/>
            </c:ext>
          </c:extLst>
        </c:ser>
        <c:ser>
          <c:idx val="2"/>
          <c:order val="2"/>
          <c:tx>
            <c:strRef>
              <c:f>TPUv3!$AD$8</c:f>
              <c:strCache>
                <c:ptCount val="1"/>
                <c:pt idx="0">
                  <c:v>Timeloop</c:v>
                </c:pt>
              </c:strCache>
            </c:strRef>
          </c:tx>
          <c:spPr>
            <a:solidFill>
              <a:srgbClr val="00B050"/>
            </a:solidFill>
            <a:ln w="12700">
              <a:solidFill>
                <a:sysClr val="windowText" lastClr="000000"/>
              </a:solidFill>
            </a:ln>
            <a:effectLst/>
          </c:spPr>
          <c:invertIfNegative val="0"/>
          <c:cat>
            <c:multiLvlStrRef>
              <c:f>(TPUv3!$Z$9:$AA$12,TPUv3!$Z$14:$AA$32)</c:f>
              <c:multiLvlStrCache>
                <c:ptCount val="23"/>
                <c:lvl>
                  <c:pt idx="0">
                    <c:v>256</c:v>
                  </c:pt>
                  <c:pt idx="1">
                    <c:v>512</c:v>
                  </c:pt>
                  <c:pt idx="2">
                    <c:v>1024</c:v>
                  </c:pt>
                  <c:pt idx="3">
                    <c:v>2048</c:v>
                  </c:pt>
                  <c:pt idx="4">
                    <c:v>CONV0</c:v>
                  </c:pt>
                  <c:pt idx="5">
                    <c:v>CONV1</c:v>
                  </c:pt>
                  <c:pt idx="6">
                    <c:v>CONV2</c:v>
                  </c:pt>
                  <c:pt idx="7">
                    <c:v>CONV3</c:v>
                  </c:pt>
                  <c:pt idx="8">
                    <c:v>512x768</c:v>
                  </c:pt>
                  <c:pt idx="9">
                    <c:v>2048x768</c:v>
                  </c:pt>
                  <c:pt idx="10">
                    <c:v>8192x768</c:v>
                  </c:pt>
                  <c:pt idx="11">
                    <c:v>512x512</c:v>
                  </c:pt>
                  <c:pt idx="12">
                    <c:v>2048x2048</c:v>
                  </c:pt>
                  <c:pt idx="13">
                    <c:v>8192x8192</c:v>
                  </c:pt>
                  <c:pt idx="14">
                    <c:v>base</c:v>
                  </c:pt>
                  <c:pt idx="15">
                    <c:v>large</c:v>
                  </c:pt>
                  <c:pt idx="16">
                    <c:v>xlarge</c:v>
                  </c:pt>
                  <c:pt idx="17">
                    <c:v>ResNet18</c:v>
                  </c:pt>
                  <c:pt idx="18">
                    <c:v>ResNet50</c:v>
                  </c:pt>
                  <c:pt idx="19">
                    <c:v>BERT-base</c:v>
                  </c:pt>
                  <c:pt idx="20">
                    <c:v>BERT-large</c:v>
                  </c:pt>
                  <c:pt idx="21">
                    <c:v>BERT-xlarge</c:v>
                  </c:pt>
                </c:lvl>
                <c:lvl>
                  <c:pt idx="0">
                    <c:v>GEMM
(NxNxN)</c:v>
                  </c:pt>
                  <c:pt idx="4">
                    <c:v>Convolution
(Batch=64)</c:v>
                  </c:pt>
                  <c:pt idx="8">
                    <c:v>Layer Norm.</c:v>
                  </c:pt>
                  <c:pt idx="11">
                    <c:v>Softmax</c:v>
                  </c:pt>
                  <c:pt idx="14">
                    <c:v>Attention</c:v>
                  </c:pt>
                  <c:pt idx="17">
                    <c:v>E2E Model</c:v>
                  </c:pt>
                  <c:pt idx="22">
                    <c:v>MAE</c:v>
                  </c:pt>
                </c:lvl>
              </c:multiLvlStrCache>
              <c:extLst/>
            </c:multiLvlStrRef>
          </c:cat>
          <c:val>
            <c:numRef>
              <c:f>(TPUv3!$AD$9:$AD$12,TPUv3!$AD$14:$AD$32)</c:f>
              <c:numCache>
                <c:formatCode>0%</c:formatCode>
                <c:ptCount val="23"/>
                <c:pt idx="0">
                  <c:v>-0.83489516487910587</c:v>
                </c:pt>
                <c:pt idx="1">
                  <c:v>-0.56839869170853419</c:v>
                </c:pt>
                <c:pt idx="2">
                  <c:v>-0.30427397609291068</c:v>
                </c:pt>
                <c:pt idx="3">
                  <c:v>-0.17418100917484947</c:v>
                </c:pt>
                <c:pt idx="4">
                  <c:v>-0.69830073989547392</c:v>
                </c:pt>
                <c:pt idx="5">
                  <c:v>-6.6725278703273605E-2</c:v>
                </c:pt>
                <c:pt idx="6">
                  <c:v>0.82983173151898049</c:v>
                </c:pt>
                <c:pt idx="7">
                  <c:v>2.650883266755832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-0.7209626787582839</c:v>
                </c:pt>
                <c:pt idx="15">
                  <c:v>-0.71834197492610941</c:v>
                </c:pt>
                <c:pt idx="16">
                  <c:v>-0.31792555394437733</c:v>
                </c:pt>
                <c:pt idx="17">
                  <c:v>-0.41325541648184855</c:v>
                </c:pt>
                <c:pt idx="18">
                  <c:v>-0.3411936958113001</c:v>
                </c:pt>
                <c:pt idx="19">
                  <c:v>-0.44281607594148364</c:v>
                </c:pt>
                <c:pt idx="20">
                  <c:v>-0.3561447441946361</c:v>
                </c:pt>
                <c:pt idx="21">
                  <c:v>0.17399974634038698</c:v>
                </c:pt>
                <c:pt idx="22" formatCode="0.0%">
                  <c:v>0.60075810907046168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DBB1-47BB-9E96-1FC3A4CEC3EB}"/>
            </c:ext>
          </c:extLst>
        </c:ser>
        <c:ser>
          <c:idx val="3"/>
          <c:order val="3"/>
          <c:tx>
            <c:strRef>
              <c:f>TPUv3!$AE$8</c:f>
              <c:strCache>
                <c:ptCount val="1"/>
                <c:pt idx="0">
                  <c:v>MAESTRO</c:v>
                </c:pt>
              </c:strCache>
            </c:strRef>
          </c:tx>
          <c:spPr>
            <a:solidFill>
              <a:srgbClr val="A02B93">
                <a:lumMod val="60000"/>
                <a:lumOff val="40000"/>
              </a:srgbClr>
            </a:solidFill>
            <a:ln w="12700">
              <a:solidFill>
                <a:sysClr val="windowText" lastClr="000000"/>
              </a:solidFill>
            </a:ln>
            <a:effectLst/>
          </c:spPr>
          <c:invertIfNegative val="0"/>
          <c:cat>
            <c:multiLvlStrRef>
              <c:f>(TPUv3!$Z$9:$AA$12,TPUv3!$Z$14:$AA$32)</c:f>
              <c:multiLvlStrCache>
                <c:ptCount val="23"/>
                <c:lvl>
                  <c:pt idx="0">
                    <c:v>256</c:v>
                  </c:pt>
                  <c:pt idx="1">
                    <c:v>512</c:v>
                  </c:pt>
                  <c:pt idx="2">
                    <c:v>1024</c:v>
                  </c:pt>
                  <c:pt idx="3">
                    <c:v>2048</c:v>
                  </c:pt>
                  <c:pt idx="4">
                    <c:v>CONV0</c:v>
                  </c:pt>
                  <c:pt idx="5">
                    <c:v>CONV1</c:v>
                  </c:pt>
                  <c:pt idx="6">
                    <c:v>CONV2</c:v>
                  </c:pt>
                  <c:pt idx="7">
                    <c:v>CONV3</c:v>
                  </c:pt>
                  <c:pt idx="8">
                    <c:v>512x768</c:v>
                  </c:pt>
                  <c:pt idx="9">
                    <c:v>2048x768</c:v>
                  </c:pt>
                  <c:pt idx="10">
                    <c:v>8192x768</c:v>
                  </c:pt>
                  <c:pt idx="11">
                    <c:v>512x512</c:v>
                  </c:pt>
                  <c:pt idx="12">
                    <c:v>2048x2048</c:v>
                  </c:pt>
                  <c:pt idx="13">
                    <c:v>8192x8192</c:v>
                  </c:pt>
                  <c:pt idx="14">
                    <c:v>base</c:v>
                  </c:pt>
                  <c:pt idx="15">
                    <c:v>large</c:v>
                  </c:pt>
                  <c:pt idx="16">
                    <c:v>xlarge</c:v>
                  </c:pt>
                  <c:pt idx="17">
                    <c:v>ResNet18</c:v>
                  </c:pt>
                  <c:pt idx="18">
                    <c:v>ResNet50</c:v>
                  </c:pt>
                  <c:pt idx="19">
                    <c:v>BERT-base</c:v>
                  </c:pt>
                  <c:pt idx="20">
                    <c:v>BERT-large</c:v>
                  </c:pt>
                  <c:pt idx="21">
                    <c:v>BERT-xlarge</c:v>
                  </c:pt>
                </c:lvl>
                <c:lvl>
                  <c:pt idx="0">
                    <c:v>GEMM
(NxNxN)</c:v>
                  </c:pt>
                  <c:pt idx="4">
                    <c:v>Convolution
(Batch=64)</c:v>
                  </c:pt>
                  <c:pt idx="8">
                    <c:v>Layer Norm.</c:v>
                  </c:pt>
                  <c:pt idx="11">
                    <c:v>Softmax</c:v>
                  </c:pt>
                  <c:pt idx="14">
                    <c:v>Attention</c:v>
                  </c:pt>
                  <c:pt idx="17">
                    <c:v>E2E Model</c:v>
                  </c:pt>
                  <c:pt idx="22">
                    <c:v>MAE</c:v>
                  </c:pt>
                </c:lvl>
              </c:multiLvlStrCache>
              <c:extLst/>
            </c:multiLvlStrRef>
          </c:cat>
          <c:val>
            <c:numRef>
              <c:f>(TPUv3!$AE$9:$AE$12,TPUv3!$AE$14:$AE$32)</c:f>
              <c:numCache>
                <c:formatCode>0%</c:formatCode>
                <c:ptCount val="23"/>
                <c:pt idx="0">
                  <c:v>-0.8316704610681509</c:v>
                </c:pt>
                <c:pt idx="1">
                  <c:v>-0.56144417844016592</c:v>
                </c:pt>
                <c:pt idx="2">
                  <c:v>-0.29336079322278602</c:v>
                </c:pt>
                <c:pt idx="3">
                  <c:v>-0.16127128694431409</c:v>
                </c:pt>
                <c:pt idx="4">
                  <c:v>0.12444679284732235</c:v>
                </c:pt>
                <c:pt idx="5">
                  <c:v>0.61630887527155298</c:v>
                </c:pt>
                <c:pt idx="6">
                  <c:v>-0.32158489343887997</c:v>
                </c:pt>
                <c:pt idx="7">
                  <c:v>-0.5239697207388877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-0.54634635507499119</c:v>
                </c:pt>
                <c:pt idx="15">
                  <c:v>-0.54208566392283886</c:v>
                </c:pt>
                <c:pt idx="16">
                  <c:v>-0.53795673104109676</c:v>
                </c:pt>
                <c:pt idx="17">
                  <c:v>0.79826226412458057</c:v>
                </c:pt>
                <c:pt idx="18">
                  <c:v>0.45843412800422956</c:v>
                </c:pt>
                <c:pt idx="19">
                  <c:v>-0.50891086512585348</c:v>
                </c:pt>
                <c:pt idx="20">
                  <c:v>-0.43933034023277051</c:v>
                </c:pt>
                <c:pt idx="21">
                  <c:v>-0.30003717038620276</c:v>
                </c:pt>
                <c:pt idx="22" formatCode="0.0%">
                  <c:v>0.47283878249278899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DBB1-47BB-9E96-1FC3A4CEC3EB}"/>
            </c:ext>
          </c:extLst>
        </c:ser>
        <c:ser>
          <c:idx val="4"/>
          <c:order val="4"/>
          <c:tx>
            <c:strRef>
              <c:f>TPUv3!$AB$6</c:f>
              <c:strCache>
                <c:ptCount val="1"/>
                <c:pt idx="0">
                  <c:v>PyTorchSim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multiLvlStrRef>
              <c:f>(TPUv3!$Z$9:$AA$12,TPUv3!$Z$14:$AA$32)</c:f>
              <c:multiLvlStrCache>
                <c:ptCount val="23"/>
                <c:lvl>
                  <c:pt idx="0">
                    <c:v>256</c:v>
                  </c:pt>
                  <c:pt idx="1">
                    <c:v>512</c:v>
                  </c:pt>
                  <c:pt idx="2">
                    <c:v>1024</c:v>
                  </c:pt>
                  <c:pt idx="3">
                    <c:v>2048</c:v>
                  </c:pt>
                  <c:pt idx="4">
                    <c:v>CONV0</c:v>
                  </c:pt>
                  <c:pt idx="5">
                    <c:v>CONV1</c:v>
                  </c:pt>
                  <c:pt idx="6">
                    <c:v>CONV2</c:v>
                  </c:pt>
                  <c:pt idx="7">
                    <c:v>CONV3</c:v>
                  </c:pt>
                  <c:pt idx="8">
                    <c:v>512x768</c:v>
                  </c:pt>
                  <c:pt idx="9">
                    <c:v>2048x768</c:v>
                  </c:pt>
                  <c:pt idx="10">
                    <c:v>8192x768</c:v>
                  </c:pt>
                  <c:pt idx="11">
                    <c:v>512x512</c:v>
                  </c:pt>
                  <c:pt idx="12">
                    <c:v>2048x2048</c:v>
                  </c:pt>
                  <c:pt idx="13">
                    <c:v>8192x8192</c:v>
                  </c:pt>
                  <c:pt idx="14">
                    <c:v>base</c:v>
                  </c:pt>
                  <c:pt idx="15">
                    <c:v>large</c:v>
                  </c:pt>
                  <c:pt idx="16">
                    <c:v>xlarge</c:v>
                  </c:pt>
                  <c:pt idx="17">
                    <c:v>ResNet18</c:v>
                  </c:pt>
                  <c:pt idx="18">
                    <c:v>ResNet50</c:v>
                  </c:pt>
                  <c:pt idx="19">
                    <c:v>BERT-base</c:v>
                  </c:pt>
                  <c:pt idx="20">
                    <c:v>BERT-large</c:v>
                  </c:pt>
                  <c:pt idx="21">
                    <c:v>BERT-xlarge</c:v>
                  </c:pt>
                </c:lvl>
                <c:lvl>
                  <c:pt idx="0">
                    <c:v>GEMM
(NxNxN)</c:v>
                  </c:pt>
                  <c:pt idx="4">
                    <c:v>Convolution
(Batch=64)</c:v>
                  </c:pt>
                  <c:pt idx="8">
                    <c:v>Layer Norm.</c:v>
                  </c:pt>
                  <c:pt idx="11">
                    <c:v>Softmax</c:v>
                  </c:pt>
                  <c:pt idx="14">
                    <c:v>Attention</c:v>
                  </c:pt>
                  <c:pt idx="17">
                    <c:v>E2E Model</c:v>
                  </c:pt>
                  <c:pt idx="22">
                    <c:v>MAE</c:v>
                  </c:pt>
                </c:lvl>
              </c:multiLvlStrCache>
              <c:extLst/>
            </c:multiLvlStrRef>
          </c:cat>
          <c:val>
            <c:numRef>
              <c:f>(TPUv3!$AB$9:$AB$12,TPUv3!$AB$14:$AB$32)</c:f>
              <c:numCache>
                <c:formatCode>0%</c:formatCode>
                <c:ptCount val="23"/>
                <c:pt idx="0">
                  <c:v>-2.2269804518454964E-2</c:v>
                </c:pt>
                <c:pt idx="1">
                  <c:v>0.15739960211754395</c:v>
                </c:pt>
                <c:pt idx="2">
                  <c:v>9.7878935858510801E-3</c:v>
                </c:pt>
                <c:pt idx="3">
                  <c:v>-0.10367527631940478</c:v>
                </c:pt>
                <c:pt idx="4">
                  <c:v>-0.38619195205814805</c:v>
                </c:pt>
                <c:pt idx="5">
                  <c:v>-1.3306536173998272E-4</c:v>
                </c:pt>
                <c:pt idx="6">
                  <c:v>-2.7334608487585572E-2</c:v>
                </c:pt>
                <c:pt idx="7">
                  <c:v>7.2788130407997531E-2</c:v>
                </c:pt>
                <c:pt idx="8">
                  <c:v>-0.13637137798172799</c:v>
                </c:pt>
                <c:pt idx="9">
                  <c:v>-0.21635901954684414</c:v>
                </c:pt>
                <c:pt idx="10">
                  <c:v>-0.26394166239679195</c:v>
                </c:pt>
                <c:pt idx="11">
                  <c:v>2.2090454598302522E-3</c:v>
                </c:pt>
                <c:pt idx="12">
                  <c:v>4.4241557726988834E-4</c:v>
                </c:pt>
                <c:pt idx="13">
                  <c:v>9.3753954562478051E-2</c:v>
                </c:pt>
                <c:pt idx="14">
                  <c:v>4.1376002790373324E-2</c:v>
                </c:pt>
                <c:pt idx="15">
                  <c:v>2.7728599938194858E-2</c:v>
                </c:pt>
                <c:pt idx="16">
                  <c:v>4.2972896519084862E-2</c:v>
                </c:pt>
                <c:pt idx="17">
                  <c:v>-0.27884245353774345</c:v>
                </c:pt>
                <c:pt idx="18">
                  <c:v>0.11796400658280011</c:v>
                </c:pt>
                <c:pt idx="19">
                  <c:v>8.4549146608888903E-2</c:v>
                </c:pt>
                <c:pt idx="20">
                  <c:v>0.21504549967362616</c:v>
                </c:pt>
                <c:pt idx="21">
                  <c:v>0.25058909189515804</c:v>
                </c:pt>
                <c:pt idx="22" formatCode="0.0%">
                  <c:v>0.11491550190016223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4-DBB1-47BB-9E96-1FC3A4CEC3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axId val="381142783"/>
        <c:axId val="381139423"/>
      </c:barChart>
      <c:catAx>
        <c:axId val="381142783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low"/>
        <c:crossAx val="381139423"/>
        <c:crosses val="autoZero"/>
        <c:auto val="1"/>
        <c:lblAlgn val="ctr"/>
        <c:lblOffset val="0"/>
        <c:noMultiLvlLbl val="0"/>
      </c:catAx>
      <c:valAx>
        <c:axId val="381139423"/>
        <c:scaling>
          <c:orientation val="minMax"/>
          <c:max val="1.5"/>
          <c:min val="-1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381142783"/>
        <c:crosses val="autoZero"/>
        <c:crossBetween val="between"/>
        <c:majorUnit val="0.5"/>
      </c:valAx>
      <c:spPr>
        <a:noFill/>
        <a:ln w="25400">
          <a:noFill/>
        </a:ln>
        <a:effectLst/>
      </c:spPr>
    </c:plotArea>
    <c:legend>
      <c:legendPos val="t"/>
      <c:layout>
        <c:manualLayout>
          <c:xMode val="edge"/>
          <c:yMode val="edge"/>
          <c:x val="1.8122795912831179E-2"/>
          <c:y val="0.12810365491085318"/>
          <c:w val="0.97413020004999917"/>
          <c:h val="0.66653059212451904"/>
        </c:manualLayout>
      </c:layout>
      <c:overlay val="0"/>
      <c:spPr>
        <a:noFill/>
        <a:ln>
          <a:solidFill>
            <a:sysClr val="windowText" lastClr="000000"/>
          </a:solidFill>
        </a:ln>
        <a:effectLst/>
      </c:spPr>
      <c:txPr>
        <a:bodyPr rot="0" vert="horz"/>
        <a:lstStyle/>
        <a:p>
          <a:pPr>
            <a:defRPr sz="2400"/>
          </a:pPr>
          <a:endParaRPr lang="ko-KR"/>
        </a:p>
      </c:txPr>
    </c:legend>
    <c:plotVisOnly val="1"/>
    <c:dispBlanksAs val="gap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 sz="18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ko-KR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149180939210424"/>
          <c:y val="0.17894156123545235"/>
          <c:w val="0.87502787176269958"/>
          <c:h val="0.44877908206210526"/>
        </c:manualLayout>
      </c:layout>
      <c:barChart>
        <c:barDir val="col"/>
        <c:grouping val="clustered"/>
        <c:varyColors val="0"/>
        <c:ser>
          <c:idx val="5"/>
          <c:order val="0"/>
          <c:tx>
            <c:strRef>
              <c:f>MICRO2025!$E$5</c:f>
              <c:strCache>
                <c:ptCount val="1"/>
                <c:pt idx="0">
                  <c:v>Accel-Sim</c:v>
                </c:pt>
              </c:strCache>
            </c:strRef>
          </c:tx>
          <c:spPr>
            <a:solidFill>
              <a:srgbClr val="A6A6A6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9"/>
              <c:layout>
                <c:manualLayout>
                  <c:x val="-2.713369511593487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EE4-4BAE-A12C-EDC8C6170CDF}"/>
                </c:ext>
              </c:extLst>
            </c:dLbl>
            <c:numFmt formatCode="#,##0.0_);[Red]\(#,##0.0\)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rgbClr val="22222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ko-K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000000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6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MICRO2025!$D$6:$D$15</c:f>
              <c:strCache>
                <c:ptCount val="10"/>
                <c:pt idx="0">
                  <c:v>CONV0</c:v>
                </c:pt>
                <c:pt idx="1">
                  <c:v>CONV1</c:v>
                </c:pt>
                <c:pt idx="2">
                  <c:v>CONV2</c:v>
                </c:pt>
                <c:pt idx="3">
                  <c:v>CONV3</c:v>
                </c:pt>
                <c:pt idx="4">
                  <c:v>GEMM512</c:v>
                </c:pt>
                <c:pt idx="5">
                  <c:v>GEMM1024</c:v>
                </c:pt>
                <c:pt idx="6">
                  <c:v>GEMM2048</c:v>
                </c:pt>
                <c:pt idx="7">
                  <c:v>ResNet-50</c:v>
                </c:pt>
                <c:pt idx="8">
                  <c:v>BERT-Large</c:v>
                </c:pt>
                <c:pt idx="9">
                  <c:v>GMEAN</c:v>
                </c:pt>
              </c:strCache>
            </c:strRef>
          </c:cat>
          <c:val>
            <c:numRef>
              <c:f>MICRO2025!$E$6:$E$15</c:f>
              <c:numCache>
                <c:formatCode>General</c:formatCode>
                <c:ptCount val="10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EE4-4BAE-A12C-EDC8C6170CDF}"/>
            </c:ext>
          </c:extLst>
        </c:ser>
        <c:ser>
          <c:idx val="6"/>
          <c:order val="1"/>
          <c:tx>
            <c:strRef>
              <c:f>MICRO2025!$F$5</c:f>
              <c:strCache>
                <c:ptCount val="1"/>
                <c:pt idx="0">
                  <c:v>mNPUsim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MICRO2025!$D$6:$D$15</c:f>
              <c:strCache>
                <c:ptCount val="10"/>
                <c:pt idx="0">
                  <c:v>CONV0</c:v>
                </c:pt>
                <c:pt idx="1">
                  <c:v>CONV1</c:v>
                </c:pt>
                <c:pt idx="2">
                  <c:v>CONV2</c:v>
                </c:pt>
                <c:pt idx="3">
                  <c:v>CONV3</c:v>
                </c:pt>
                <c:pt idx="4">
                  <c:v>GEMM512</c:v>
                </c:pt>
                <c:pt idx="5">
                  <c:v>GEMM1024</c:v>
                </c:pt>
                <c:pt idx="6">
                  <c:v>GEMM2048</c:v>
                </c:pt>
                <c:pt idx="7">
                  <c:v>ResNet-50</c:v>
                </c:pt>
                <c:pt idx="8">
                  <c:v>BERT-Large</c:v>
                </c:pt>
                <c:pt idx="9">
                  <c:v>GMEAN</c:v>
                </c:pt>
              </c:strCache>
            </c:strRef>
          </c:cat>
          <c:val>
            <c:numRef>
              <c:f>MICRO2025!$F$6:$F$15</c:f>
              <c:numCache>
                <c:formatCode>General</c:formatCode>
                <c:ptCount val="10"/>
                <c:pt idx="0">
                  <c:v>9.9268097062579805</c:v>
                </c:pt>
                <c:pt idx="1">
                  <c:v>17.229126738794438</c:v>
                </c:pt>
                <c:pt idx="2">
                  <c:v>22.308361796331432</c:v>
                </c:pt>
                <c:pt idx="3">
                  <c:v>51.687583497053041</c:v>
                </c:pt>
                <c:pt idx="4">
                  <c:v>9.2786023929252632</c:v>
                </c:pt>
                <c:pt idx="5">
                  <c:v>3.6843452351878088</c:v>
                </c:pt>
                <c:pt idx="6">
                  <c:v>0.18447887267140239</c:v>
                </c:pt>
                <c:pt idx="7">
                  <c:v>4.1547569687536106</c:v>
                </c:pt>
                <c:pt idx="8">
                  <c:v>4.0946243301789984</c:v>
                </c:pt>
                <c:pt idx="9" formatCode="0.00">
                  <c:v>6.5154105434533465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EE4-4BAE-A12C-EDC8C6170CDF}"/>
            </c:ext>
          </c:extLst>
        </c:ser>
        <c:ser>
          <c:idx val="1"/>
          <c:order val="2"/>
          <c:tx>
            <c:strRef>
              <c:f>MICRO2025!$I$5</c:f>
              <c:strCache>
                <c:ptCount val="1"/>
                <c:pt idx="0">
                  <c:v>PyTorchSim(ILS)-SN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MICRO2025!$D$6:$D$15</c:f>
              <c:strCache>
                <c:ptCount val="10"/>
                <c:pt idx="0">
                  <c:v>CONV0</c:v>
                </c:pt>
                <c:pt idx="1">
                  <c:v>CONV1</c:v>
                </c:pt>
                <c:pt idx="2">
                  <c:v>CONV2</c:v>
                </c:pt>
                <c:pt idx="3">
                  <c:v>CONV3</c:v>
                </c:pt>
                <c:pt idx="4">
                  <c:v>GEMM512</c:v>
                </c:pt>
                <c:pt idx="5">
                  <c:v>GEMM1024</c:v>
                </c:pt>
                <c:pt idx="6">
                  <c:v>GEMM2048</c:v>
                </c:pt>
                <c:pt idx="7">
                  <c:v>ResNet-50</c:v>
                </c:pt>
                <c:pt idx="8">
                  <c:v>BERT-Large</c:v>
                </c:pt>
                <c:pt idx="9">
                  <c:v>GMEAN</c:v>
                </c:pt>
              </c:strCache>
            </c:strRef>
          </c:cat>
          <c:val>
            <c:numRef>
              <c:f>MICRO2025!$I$6:$I$15</c:f>
              <c:numCache>
                <c:formatCode>General</c:formatCode>
                <c:ptCount val="10"/>
                <c:pt idx="0">
                  <c:v>2.4700911055781587</c:v>
                </c:pt>
                <c:pt idx="1">
                  <c:v>5.5968473175500897</c:v>
                </c:pt>
                <c:pt idx="2">
                  <c:v>4.4034180077901723</c:v>
                </c:pt>
                <c:pt idx="3">
                  <c:v>2.3624173761651548</c:v>
                </c:pt>
                <c:pt idx="4">
                  <c:v>17.736538501696597</c:v>
                </c:pt>
                <c:pt idx="5">
                  <c:v>7.9165602924619378</c:v>
                </c:pt>
                <c:pt idx="6">
                  <c:v>6.2852083633812752</c:v>
                </c:pt>
                <c:pt idx="7">
                  <c:v>1.2558270053984153</c:v>
                </c:pt>
                <c:pt idx="8">
                  <c:v>22.045059971344571</c:v>
                </c:pt>
                <c:pt idx="9" formatCode="0.00">
                  <c:v>5.3371287898717199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EE4-4BAE-A12C-EDC8C6170CDF}"/>
            </c:ext>
          </c:extLst>
        </c:ser>
        <c:ser>
          <c:idx val="7"/>
          <c:order val="3"/>
          <c:tx>
            <c:strRef>
              <c:f>MICRO2025!$G$5</c:f>
              <c:strCache>
                <c:ptCount val="1"/>
                <c:pt idx="0">
                  <c:v>PyTorchSim-SN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MICRO2025!$D$6:$D$15</c:f>
              <c:strCache>
                <c:ptCount val="10"/>
                <c:pt idx="0">
                  <c:v>CONV0</c:v>
                </c:pt>
                <c:pt idx="1">
                  <c:v>CONV1</c:v>
                </c:pt>
                <c:pt idx="2">
                  <c:v>CONV2</c:v>
                </c:pt>
                <c:pt idx="3">
                  <c:v>CONV3</c:v>
                </c:pt>
                <c:pt idx="4">
                  <c:v>GEMM512</c:v>
                </c:pt>
                <c:pt idx="5">
                  <c:v>GEMM1024</c:v>
                </c:pt>
                <c:pt idx="6">
                  <c:v>GEMM2048</c:v>
                </c:pt>
                <c:pt idx="7">
                  <c:v>ResNet-50</c:v>
                </c:pt>
                <c:pt idx="8">
                  <c:v>BERT-Large</c:v>
                </c:pt>
                <c:pt idx="9">
                  <c:v>GMEAN</c:v>
                </c:pt>
              </c:strCache>
            </c:strRef>
          </c:cat>
          <c:val>
            <c:numRef>
              <c:f>MICRO2025!$G$6:$G$15</c:f>
              <c:numCache>
                <c:formatCode>General</c:formatCode>
                <c:ptCount val="10"/>
                <c:pt idx="0">
                  <c:v>49.792647333909024</c:v>
                </c:pt>
                <c:pt idx="1">
                  <c:v>139.50186152739104</c:v>
                </c:pt>
                <c:pt idx="2">
                  <c:v>109.33047733151886</c:v>
                </c:pt>
                <c:pt idx="3">
                  <c:v>29.901302554722676</c:v>
                </c:pt>
                <c:pt idx="4">
                  <c:v>61.019490767771117</c:v>
                </c:pt>
                <c:pt idx="5">
                  <c:v>42.360366031894273</c:v>
                </c:pt>
                <c:pt idx="6">
                  <c:v>39.775483521631628</c:v>
                </c:pt>
                <c:pt idx="7">
                  <c:v>17.736886846895864</c:v>
                </c:pt>
                <c:pt idx="8">
                  <c:v>32.135312096668059</c:v>
                </c:pt>
                <c:pt idx="9" formatCode="0.00">
                  <c:v>47.912999514821152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EEE4-4BAE-A12C-EDC8C6170CDF}"/>
            </c:ext>
          </c:extLst>
        </c:ser>
        <c:ser>
          <c:idx val="0"/>
          <c:order val="4"/>
          <c:tx>
            <c:strRef>
              <c:f>MICRO2025!$H$5</c:f>
              <c:strCache>
                <c:ptCount val="1"/>
                <c:pt idx="0">
                  <c:v>PyTorchSim-CN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MICRO2025!$D$6:$D$15</c:f>
              <c:strCache>
                <c:ptCount val="10"/>
                <c:pt idx="0">
                  <c:v>CONV0</c:v>
                </c:pt>
                <c:pt idx="1">
                  <c:v>CONV1</c:v>
                </c:pt>
                <c:pt idx="2">
                  <c:v>CONV2</c:v>
                </c:pt>
                <c:pt idx="3">
                  <c:v>CONV3</c:v>
                </c:pt>
                <c:pt idx="4">
                  <c:v>GEMM512</c:v>
                </c:pt>
                <c:pt idx="5">
                  <c:v>GEMM1024</c:v>
                </c:pt>
                <c:pt idx="6">
                  <c:v>GEMM2048</c:v>
                </c:pt>
                <c:pt idx="7">
                  <c:v>ResNet-50</c:v>
                </c:pt>
                <c:pt idx="8">
                  <c:v>BERT-Large</c:v>
                </c:pt>
                <c:pt idx="9">
                  <c:v>GMEAN</c:v>
                </c:pt>
              </c:strCache>
            </c:strRef>
          </c:cat>
          <c:val>
            <c:numRef>
              <c:f>MICRO2025!$H$6:$H$15</c:f>
              <c:numCache>
                <c:formatCode>General</c:formatCode>
                <c:ptCount val="10"/>
                <c:pt idx="0">
                  <c:v>7.6080596750790281</c:v>
                </c:pt>
                <c:pt idx="1">
                  <c:v>9.6622281664186236</c:v>
                </c:pt>
                <c:pt idx="2">
                  <c:v>16.782718180684807</c:v>
                </c:pt>
                <c:pt idx="3">
                  <c:v>9.528639422208613</c:v>
                </c:pt>
                <c:pt idx="4">
                  <c:v>17.335113828937004</c:v>
                </c:pt>
                <c:pt idx="5">
                  <c:v>11.820066388915313</c:v>
                </c:pt>
                <c:pt idx="6">
                  <c:v>12.634822325504359</c:v>
                </c:pt>
                <c:pt idx="7">
                  <c:v>3.9392629191128412</c:v>
                </c:pt>
                <c:pt idx="8">
                  <c:v>10.104611175700326</c:v>
                </c:pt>
                <c:pt idx="9" formatCode="0.00">
                  <c:v>10.215390408859884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EE4-4BAE-A12C-EDC8C6170C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472452079"/>
        <c:axId val="551407391"/>
      </c:barChart>
      <c:catAx>
        <c:axId val="4724520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ko-KR"/>
          </a:p>
        </c:txPr>
        <c:crossAx val="551407391"/>
        <c:crossesAt val="0.01"/>
        <c:auto val="1"/>
        <c:lblAlgn val="ctr"/>
        <c:lblOffset val="0"/>
        <c:noMultiLvlLbl val="0"/>
      </c:catAx>
      <c:valAx>
        <c:axId val="551407391"/>
        <c:scaling>
          <c:logBase val="10"/>
          <c:orientation val="minMax"/>
          <c:max val="100"/>
          <c:min val="0.1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72452079"/>
        <c:crosses val="autoZero"/>
        <c:crossBetween val="between"/>
      </c:valAx>
      <c:spPr>
        <a:solidFill>
          <a:srgbClr val="FFFFFF"/>
        </a:solidFill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>
          <a:solidFill>
            <a:srgbClr val="222222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ko-K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149180939210424"/>
          <c:y val="0.17894156123545235"/>
          <c:w val="0.87502787176269958"/>
          <c:h val="0.44877908206210526"/>
        </c:manualLayout>
      </c:layout>
      <c:barChart>
        <c:barDir val="col"/>
        <c:grouping val="clustered"/>
        <c:varyColors val="0"/>
        <c:ser>
          <c:idx val="5"/>
          <c:order val="0"/>
          <c:tx>
            <c:strRef>
              <c:f>MICRO2025!$E$5</c:f>
              <c:strCache>
                <c:ptCount val="1"/>
                <c:pt idx="0">
                  <c:v>Accel-Sim</c:v>
                </c:pt>
              </c:strCache>
            </c:strRef>
          </c:tx>
          <c:spPr>
            <a:solidFill>
              <a:srgbClr val="A6A6A6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MICRO2025!$D$6:$D$15</c:f>
              <c:strCache>
                <c:ptCount val="10"/>
                <c:pt idx="0">
                  <c:v>CONV0</c:v>
                </c:pt>
                <c:pt idx="1">
                  <c:v>CONV1</c:v>
                </c:pt>
                <c:pt idx="2">
                  <c:v>CONV2</c:v>
                </c:pt>
                <c:pt idx="3">
                  <c:v>CONV3</c:v>
                </c:pt>
                <c:pt idx="4">
                  <c:v>GEMM512</c:v>
                </c:pt>
                <c:pt idx="5">
                  <c:v>GEMM1024</c:v>
                </c:pt>
                <c:pt idx="6">
                  <c:v>GEMM2048</c:v>
                </c:pt>
                <c:pt idx="7">
                  <c:v>ResNet-50</c:v>
                </c:pt>
                <c:pt idx="8">
                  <c:v>BERT-Large</c:v>
                </c:pt>
                <c:pt idx="9">
                  <c:v>GMEAN</c:v>
                </c:pt>
              </c:strCache>
            </c:strRef>
          </c:cat>
          <c:val>
            <c:numRef>
              <c:f>MICRO2025!$E$6:$E$15</c:f>
              <c:numCache>
                <c:formatCode>General</c:formatCode>
                <c:ptCount val="10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29-4705-8331-CD24921C0B62}"/>
            </c:ext>
          </c:extLst>
        </c:ser>
        <c:ser>
          <c:idx val="6"/>
          <c:order val="1"/>
          <c:tx>
            <c:strRef>
              <c:f>MICRO2025!$F$5</c:f>
              <c:strCache>
                <c:ptCount val="1"/>
                <c:pt idx="0">
                  <c:v>mNPUsim</c:v>
                </c:pt>
              </c:strCache>
            </c:strRef>
          </c:tx>
          <c:spPr>
            <a:solidFill>
              <a:srgbClr val="E97132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229-4705-8331-CD24921C0B62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229-4705-8331-CD24921C0B62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229-4705-8331-CD24921C0B62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229-4705-8331-CD24921C0B62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229-4705-8331-CD24921C0B62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229-4705-8331-CD24921C0B62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229-4705-8331-CD24921C0B62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229-4705-8331-CD24921C0B62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229-4705-8331-CD24921C0B62}"/>
                </c:ext>
              </c:extLst>
            </c:dLbl>
            <c:dLbl>
              <c:idx val="9"/>
              <c:layout>
                <c:manualLayout>
                  <c:x val="-3.9128798620202077E-2"/>
                  <c:y val="-8.82388653815192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5903283953819572E-2"/>
                      <c:h val="8.054529003134415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A-B229-4705-8331-CD24921C0B6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rgbClr val="22222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MICRO2025!$D$6:$D$15</c:f>
              <c:strCache>
                <c:ptCount val="10"/>
                <c:pt idx="0">
                  <c:v>CONV0</c:v>
                </c:pt>
                <c:pt idx="1">
                  <c:v>CONV1</c:v>
                </c:pt>
                <c:pt idx="2">
                  <c:v>CONV2</c:v>
                </c:pt>
                <c:pt idx="3">
                  <c:v>CONV3</c:v>
                </c:pt>
                <c:pt idx="4">
                  <c:v>GEMM512</c:v>
                </c:pt>
                <c:pt idx="5">
                  <c:v>GEMM1024</c:v>
                </c:pt>
                <c:pt idx="6">
                  <c:v>GEMM2048</c:v>
                </c:pt>
                <c:pt idx="7">
                  <c:v>ResNet-50</c:v>
                </c:pt>
                <c:pt idx="8">
                  <c:v>BERT-Large</c:v>
                </c:pt>
                <c:pt idx="9">
                  <c:v>GMEAN</c:v>
                </c:pt>
              </c:strCache>
            </c:strRef>
          </c:cat>
          <c:val>
            <c:numRef>
              <c:f>MICRO2025!$F$6:$F$15</c:f>
              <c:numCache>
                <c:formatCode>General</c:formatCode>
                <c:ptCount val="10"/>
                <c:pt idx="0">
                  <c:v>9.9268097062579805</c:v>
                </c:pt>
                <c:pt idx="1">
                  <c:v>17.229126738794438</c:v>
                </c:pt>
                <c:pt idx="2">
                  <c:v>22.308361796331432</c:v>
                </c:pt>
                <c:pt idx="3">
                  <c:v>51.687583497053041</c:v>
                </c:pt>
                <c:pt idx="4">
                  <c:v>9.2786023929252632</c:v>
                </c:pt>
                <c:pt idx="5">
                  <c:v>3.6843452351878088</c:v>
                </c:pt>
                <c:pt idx="6">
                  <c:v>0.18447887267140239</c:v>
                </c:pt>
                <c:pt idx="7">
                  <c:v>4.1547569687536106</c:v>
                </c:pt>
                <c:pt idx="8">
                  <c:v>4.0946243301789984</c:v>
                </c:pt>
                <c:pt idx="9" formatCode="0.00">
                  <c:v>6.5154105434533465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B229-4705-8331-CD24921C0B62}"/>
            </c:ext>
          </c:extLst>
        </c:ser>
        <c:ser>
          <c:idx val="1"/>
          <c:order val="2"/>
          <c:tx>
            <c:strRef>
              <c:f>MICRO2025!$I$3</c:f>
              <c:strCache>
                <c:ptCount val="1"/>
                <c:pt idx="0">
                  <c:v>PyTorchSim(ILS)</c:v>
                </c:pt>
              </c:strCache>
            </c:strRef>
          </c:tx>
          <c:spPr>
            <a:solidFill>
              <a:srgbClr val="4EA72E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229-4705-8331-CD24921C0B62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229-4705-8331-CD24921C0B62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B229-4705-8331-CD24921C0B62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B229-4705-8331-CD24921C0B62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B229-4705-8331-CD24921C0B62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B229-4705-8331-CD24921C0B62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B229-4705-8331-CD24921C0B62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B229-4705-8331-CD24921C0B62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B229-4705-8331-CD24921C0B62}"/>
                </c:ext>
              </c:extLst>
            </c:dLbl>
            <c:dLbl>
              <c:idx val="9"/>
              <c:layout>
                <c:manualLayout>
                  <c:x val="-4.313325227538467E-2"/>
                  <c:y val="-7.60184351746511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5132113908433287E-2"/>
                      <c:h val="7.585847674873706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5-B229-4705-8331-CD24921C0B6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rgbClr val="22222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MICRO2025!$D$6:$D$15</c:f>
              <c:strCache>
                <c:ptCount val="10"/>
                <c:pt idx="0">
                  <c:v>CONV0</c:v>
                </c:pt>
                <c:pt idx="1">
                  <c:v>CONV1</c:v>
                </c:pt>
                <c:pt idx="2">
                  <c:v>CONV2</c:v>
                </c:pt>
                <c:pt idx="3">
                  <c:v>CONV3</c:v>
                </c:pt>
                <c:pt idx="4">
                  <c:v>GEMM512</c:v>
                </c:pt>
                <c:pt idx="5">
                  <c:v>GEMM1024</c:v>
                </c:pt>
                <c:pt idx="6">
                  <c:v>GEMM2048</c:v>
                </c:pt>
                <c:pt idx="7">
                  <c:v>ResNet-50</c:v>
                </c:pt>
                <c:pt idx="8">
                  <c:v>BERT-Large</c:v>
                </c:pt>
                <c:pt idx="9">
                  <c:v>GMEAN</c:v>
                </c:pt>
              </c:strCache>
            </c:strRef>
          </c:cat>
          <c:val>
            <c:numRef>
              <c:f>MICRO2025!$I$6:$I$15</c:f>
              <c:numCache>
                <c:formatCode>General</c:formatCode>
                <c:ptCount val="10"/>
                <c:pt idx="0">
                  <c:v>2.4700911055781587</c:v>
                </c:pt>
                <c:pt idx="1">
                  <c:v>5.5968473175500897</c:v>
                </c:pt>
                <c:pt idx="2">
                  <c:v>4.4034180077901723</c:v>
                </c:pt>
                <c:pt idx="3">
                  <c:v>2.3624173761651548</c:v>
                </c:pt>
                <c:pt idx="4">
                  <c:v>17.736538501696597</c:v>
                </c:pt>
                <c:pt idx="5">
                  <c:v>7.9165602924619378</c:v>
                </c:pt>
                <c:pt idx="6">
                  <c:v>6.2852083633812752</c:v>
                </c:pt>
                <c:pt idx="7">
                  <c:v>1.2558270053984153</c:v>
                </c:pt>
                <c:pt idx="8">
                  <c:v>22.045059971344571</c:v>
                </c:pt>
                <c:pt idx="9" formatCode="0.00">
                  <c:v>5.3371287898717199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B229-4705-8331-CD24921C0B62}"/>
            </c:ext>
          </c:extLst>
        </c:ser>
        <c:ser>
          <c:idx val="7"/>
          <c:order val="3"/>
          <c:tx>
            <c:strRef>
              <c:f>MICRO2025!$G$3</c:f>
              <c:strCache>
                <c:ptCount val="1"/>
                <c:pt idx="0">
                  <c:v>PyTorchSim(TLS)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B229-4705-8331-CD24921C0B62}"/>
                </c:ext>
              </c:extLst>
            </c:dLbl>
            <c:dLbl>
              <c:idx val="1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B229-4705-8331-CD24921C0B62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B229-4705-8331-CD24921C0B62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B229-4705-8331-CD24921C0B62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B229-4705-8331-CD24921C0B62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B229-4705-8331-CD24921C0B62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B229-4705-8331-CD24921C0B62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B229-4705-8331-CD24921C0B62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B229-4705-8331-CD24921C0B62}"/>
                </c:ext>
              </c:extLst>
            </c:dLbl>
            <c:dLbl>
              <c:idx val="9"/>
              <c:layout>
                <c:manualLayout>
                  <c:x val="-4.1807789720661022E-2"/>
                  <c:y val="1.563944773625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5395604224854215E-2"/>
                      <c:h val="7.65524322868960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20-B229-4705-8331-CD24921C0B6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rgbClr val="22222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MICRO2025!$D$6:$D$15</c:f>
              <c:strCache>
                <c:ptCount val="10"/>
                <c:pt idx="0">
                  <c:v>CONV0</c:v>
                </c:pt>
                <c:pt idx="1">
                  <c:v>CONV1</c:v>
                </c:pt>
                <c:pt idx="2">
                  <c:v>CONV2</c:v>
                </c:pt>
                <c:pt idx="3">
                  <c:v>CONV3</c:v>
                </c:pt>
                <c:pt idx="4">
                  <c:v>GEMM512</c:v>
                </c:pt>
                <c:pt idx="5">
                  <c:v>GEMM1024</c:v>
                </c:pt>
                <c:pt idx="6">
                  <c:v>GEMM2048</c:v>
                </c:pt>
                <c:pt idx="7">
                  <c:v>ResNet-50</c:v>
                </c:pt>
                <c:pt idx="8">
                  <c:v>BERT-Large</c:v>
                </c:pt>
                <c:pt idx="9">
                  <c:v>GMEAN</c:v>
                </c:pt>
              </c:strCache>
            </c:strRef>
          </c:cat>
          <c:val>
            <c:numRef>
              <c:f>MICRO2025!$G$6:$G$15</c:f>
              <c:numCache>
                <c:formatCode>General</c:formatCode>
                <c:ptCount val="10"/>
                <c:pt idx="0">
                  <c:v>49.792647333909024</c:v>
                </c:pt>
                <c:pt idx="1">
                  <c:v>139.50186152739104</c:v>
                </c:pt>
                <c:pt idx="2">
                  <c:v>109.33047733151886</c:v>
                </c:pt>
                <c:pt idx="3">
                  <c:v>29.901302554722676</c:v>
                </c:pt>
                <c:pt idx="4">
                  <c:v>61.019490767771117</c:v>
                </c:pt>
                <c:pt idx="5">
                  <c:v>42.360366031894273</c:v>
                </c:pt>
                <c:pt idx="6">
                  <c:v>39.775483521631628</c:v>
                </c:pt>
                <c:pt idx="7">
                  <c:v>17.736886846895864</c:v>
                </c:pt>
                <c:pt idx="8">
                  <c:v>32.135312096668059</c:v>
                </c:pt>
                <c:pt idx="9" formatCode="0.00">
                  <c:v>47.912999514821152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1-B229-4705-8331-CD24921C0B62}"/>
            </c:ext>
          </c:extLst>
        </c:ser>
        <c:ser>
          <c:idx val="0"/>
          <c:order val="4"/>
          <c:tx>
            <c:strRef>
              <c:f>MICRO2025!$H$5</c:f>
              <c:strCache>
                <c:ptCount val="1"/>
                <c:pt idx="0">
                  <c:v>PyTorchSim-CN</c:v>
                </c:pt>
              </c:strCache>
            </c:strRef>
          </c:tx>
          <c:spPr>
            <a:solidFill>
              <a:srgbClr val="A6CAEC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B229-4705-8331-CD24921C0B62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B229-4705-8331-CD24921C0B62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B229-4705-8331-CD24921C0B62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B229-4705-8331-CD24921C0B62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B229-4705-8331-CD24921C0B62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B229-4705-8331-CD24921C0B62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B229-4705-8331-CD24921C0B62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B229-4705-8331-CD24921C0B62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B229-4705-8331-CD24921C0B62}"/>
                </c:ext>
              </c:extLst>
            </c:dLbl>
            <c:dLbl>
              <c:idx val="9"/>
              <c:layout>
                <c:manualLayout>
                  <c:x val="-3.4626537802656267E-2"/>
                  <c:y val="-0.130432556138327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B229-4705-8331-CD24921C0B6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rgbClr val="22222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MICRO2025!$D$6:$D$15</c:f>
              <c:strCache>
                <c:ptCount val="10"/>
                <c:pt idx="0">
                  <c:v>CONV0</c:v>
                </c:pt>
                <c:pt idx="1">
                  <c:v>CONV1</c:v>
                </c:pt>
                <c:pt idx="2">
                  <c:v>CONV2</c:v>
                </c:pt>
                <c:pt idx="3">
                  <c:v>CONV3</c:v>
                </c:pt>
                <c:pt idx="4">
                  <c:v>GEMM512</c:v>
                </c:pt>
                <c:pt idx="5">
                  <c:v>GEMM1024</c:v>
                </c:pt>
                <c:pt idx="6">
                  <c:v>GEMM2048</c:v>
                </c:pt>
                <c:pt idx="7">
                  <c:v>ResNet-50</c:v>
                </c:pt>
                <c:pt idx="8">
                  <c:v>BERT-Large</c:v>
                </c:pt>
                <c:pt idx="9">
                  <c:v>GMEAN</c:v>
                </c:pt>
              </c:strCache>
            </c:strRef>
          </c:cat>
          <c:val>
            <c:numRef>
              <c:f>MICRO2025!$H$6:$H$15</c:f>
              <c:numCache>
                <c:formatCode>General</c:formatCode>
                <c:ptCount val="10"/>
                <c:pt idx="0">
                  <c:v>7.6080596750790281</c:v>
                </c:pt>
                <c:pt idx="1">
                  <c:v>9.6622281664186236</c:v>
                </c:pt>
                <c:pt idx="2">
                  <c:v>16.782718180684807</c:v>
                </c:pt>
                <c:pt idx="3">
                  <c:v>9.528639422208613</c:v>
                </c:pt>
                <c:pt idx="4">
                  <c:v>17.335113828937004</c:v>
                </c:pt>
                <c:pt idx="5">
                  <c:v>11.820066388915313</c:v>
                </c:pt>
                <c:pt idx="6">
                  <c:v>12.634822325504359</c:v>
                </c:pt>
                <c:pt idx="7">
                  <c:v>3.9392629191128412</c:v>
                </c:pt>
                <c:pt idx="8">
                  <c:v>10.104611175700326</c:v>
                </c:pt>
                <c:pt idx="9" formatCode="0.00">
                  <c:v>10.215390408859884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C-B229-4705-8331-CD24921C0B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472452079"/>
        <c:axId val="551407391"/>
      </c:barChart>
      <c:catAx>
        <c:axId val="472452079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51407391"/>
        <c:crossesAt val="0.01"/>
        <c:auto val="1"/>
        <c:lblAlgn val="ctr"/>
        <c:lblOffset val="0"/>
        <c:noMultiLvlLbl val="0"/>
      </c:catAx>
      <c:valAx>
        <c:axId val="551407391"/>
        <c:scaling>
          <c:logBase val="10"/>
          <c:orientation val="minMax"/>
          <c:min val="4000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724520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4"/>
        <c:delete val="1"/>
      </c:legendEntry>
      <c:layout>
        <c:manualLayout>
          <c:xMode val="edge"/>
          <c:yMode val="edge"/>
          <c:x val="1.9166255550074E-2"/>
          <c:y val="0.40887429531552366"/>
          <c:w val="0.96660088801184019"/>
          <c:h val="0.33238751602072902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rgbClr val="22222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ko-K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>
          <a:solidFill>
            <a:srgbClr val="222222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ko-K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149180939210424"/>
          <c:y val="0.17894156123545235"/>
          <c:w val="0.87502787176269958"/>
          <c:h val="0.44877908206210526"/>
        </c:manualLayout>
      </c:layout>
      <c:barChart>
        <c:barDir val="col"/>
        <c:grouping val="clustered"/>
        <c:varyColors val="0"/>
        <c:ser>
          <c:idx val="5"/>
          <c:order val="0"/>
          <c:tx>
            <c:strRef>
              <c:f>MICRO2025!$E$5</c:f>
              <c:strCache>
                <c:ptCount val="1"/>
                <c:pt idx="0">
                  <c:v>Accel-Sim</c:v>
                </c:pt>
              </c:strCache>
            </c:strRef>
          </c:tx>
          <c:spPr>
            <a:solidFill>
              <a:srgbClr val="A6A6A6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9"/>
              <c:layout>
                <c:manualLayout>
                  <c:x val="-2.713369511593487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E5D-4816-A825-F9BEE0800A7B}"/>
                </c:ext>
              </c:extLst>
            </c:dLbl>
            <c:numFmt formatCode="#,##0.0_);[Red]\(#,##0.0\)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rgbClr val="22222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ko-K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000000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6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MICRO2025!$D$6:$D$15</c:f>
              <c:strCache>
                <c:ptCount val="10"/>
                <c:pt idx="0">
                  <c:v>CONV0</c:v>
                </c:pt>
                <c:pt idx="1">
                  <c:v>CONV1</c:v>
                </c:pt>
                <c:pt idx="2">
                  <c:v>CONV2</c:v>
                </c:pt>
                <c:pt idx="3">
                  <c:v>CONV3</c:v>
                </c:pt>
                <c:pt idx="4">
                  <c:v>GEMM512</c:v>
                </c:pt>
                <c:pt idx="5">
                  <c:v>GEMM1024</c:v>
                </c:pt>
                <c:pt idx="6">
                  <c:v>GEMM2048</c:v>
                </c:pt>
                <c:pt idx="7">
                  <c:v>ResNet-50</c:v>
                </c:pt>
                <c:pt idx="8">
                  <c:v>BERT-Large</c:v>
                </c:pt>
                <c:pt idx="9">
                  <c:v>GMEAN</c:v>
                </c:pt>
              </c:strCache>
            </c:strRef>
          </c:cat>
          <c:val>
            <c:numRef>
              <c:f>MICRO2025!$E$6:$E$15</c:f>
              <c:numCache>
                <c:formatCode>General</c:formatCode>
                <c:ptCount val="10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E5D-4816-A825-F9BEE0800A7B}"/>
            </c:ext>
          </c:extLst>
        </c:ser>
        <c:ser>
          <c:idx val="6"/>
          <c:order val="1"/>
          <c:tx>
            <c:strRef>
              <c:f>MICRO2025!$F$5</c:f>
              <c:strCache>
                <c:ptCount val="1"/>
                <c:pt idx="0">
                  <c:v>mNPUsim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MICRO2025!$D$6:$D$15</c:f>
              <c:strCache>
                <c:ptCount val="10"/>
                <c:pt idx="0">
                  <c:v>CONV0</c:v>
                </c:pt>
                <c:pt idx="1">
                  <c:v>CONV1</c:v>
                </c:pt>
                <c:pt idx="2">
                  <c:v>CONV2</c:v>
                </c:pt>
                <c:pt idx="3">
                  <c:v>CONV3</c:v>
                </c:pt>
                <c:pt idx="4">
                  <c:v>GEMM512</c:v>
                </c:pt>
                <c:pt idx="5">
                  <c:v>GEMM1024</c:v>
                </c:pt>
                <c:pt idx="6">
                  <c:v>GEMM2048</c:v>
                </c:pt>
                <c:pt idx="7">
                  <c:v>ResNet-50</c:v>
                </c:pt>
                <c:pt idx="8">
                  <c:v>BERT-Large</c:v>
                </c:pt>
                <c:pt idx="9">
                  <c:v>GMEAN</c:v>
                </c:pt>
              </c:strCache>
            </c:strRef>
          </c:cat>
          <c:val>
            <c:numRef>
              <c:f>MICRO2025!$F$6:$F$15</c:f>
              <c:numCache>
                <c:formatCode>General</c:formatCode>
                <c:ptCount val="10"/>
                <c:pt idx="0">
                  <c:v>9.9268097062579805</c:v>
                </c:pt>
                <c:pt idx="1">
                  <c:v>17.229126738794438</c:v>
                </c:pt>
                <c:pt idx="2">
                  <c:v>22.308361796331432</c:v>
                </c:pt>
                <c:pt idx="3">
                  <c:v>51.687583497053041</c:v>
                </c:pt>
                <c:pt idx="4">
                  <c:v>9.2786023929252632</c:v>
                </c:pt>
                <c:pt idx="5">
                  <c:v>3.6843452351878088</c:v>
                </c:pt>
                <c:pt idx="6">
                  <c:v>0.18447887267140239</c:v>
                </c:pt>
                <c:pt idx="7">
                  <c:v>4.1547569687536106</c:v>
                </c:pt>
                <c:pt idx="8">
                  <c:v>4.0946243301789984</c:v>
                </c:pt>
                <c:pt idx="9" formatCode="0.00">
                  <c:v>6.5154105434533465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E5D-4816-A825-F9BEE0800A7B}"/>
            </c:ext>
          </c:extLst>
        </c:ser>
        <c:ser>
          <c:idx val="1"/>
          <c:order val="2"/>
          <c:tx>
            <c:strRef>
              <c:f>MICRO2025!$I$5</c:f>
              <c:strCache>
                <c:ptCount val="1"/>
                <c:pt idx="0">
                  <c:v>PyTorchSim(ILS)-SN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MICRO2025!$D$6:$D$15</c:f>
              <c:strCache>
                <c:ptCount val="10"/>
                <c:pt idx="0">
                  <c:v>CONV0</c:v>
                </c:pt>
                <c:pt idx="1">
                  <c:v>CONV1</c:v>
                </c:pt>
                <c:pt idx="2">
                  <c:v>CONV2</c:v>
                </c:pt>
                <c:pt idx="3">
                  <c:v>CONV3</c:v>
                </c:pt>
                <c:pt idx="4">
                  <c:v>GEMM512</c:v>
                </c:pt>
                <c:pt idx="5">
                  <c:v>GEMM1024</c:v>
                </c:pt>
                <c:pt idx="6">
                  <c:v>GEMM2048</c:v>
                </c:pt>
                <c:pt idx="7">
                  <c:v>ResNet-50</c:v>
                </c:pt>
                <c:pt idx="8">
                  <c:v>BERT-Large</c:v>
                </c:pt>
                <c:pt idx="9">
                  <c:v>GMEAN</c:v>
                </c:pt>
              </c:strCache>
            </c:strRef>
          </c:cat>
          <c:val>
            <c:numRef>
              <c:f>MICRO2025!$I$6:$I$15</c:f>
              <c:numCache>
                <c:formatCode>General</c:formatCode>
                <c:ptCount val="10"/>
                <c:pt idx="0">
                  <c:v>2.4700911055781587</c:v>
                </c:pt>
                <c:pt idx="1">
                  <c:v>5.5968473175500897</c:v>
                </c:pt>
                <c:pt idx="2">
                  <c:v>4.4034180077901723</c:v>
                </c:pt>
                <c:pt idx="3">
                  <c:v>2.3624173761651548</c:v>
                </c:pt>
                <c:pt idx="4">
                  <c:v>17.736538501696597</c:v>
                </c:pt>
                <c:pt idx="5">
                  <c:v>7.9165602924619378</c:v>
                </c:pt>
                <c:pt idx="6">
                  <c:v>6.2852083633812752</c:v>
                </c:pt>
                <c:pt idx="7">
                  <c:v>1.2558270053984153</c:v>
                </c:pt>
                <c:pt idx="8">
                  <c:v>22.045059971344571</c:v>
                </c:pt>
                <c:pt idx="9" formatCode="0.00">
                  <c:v>5.3371287898717199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E5D-4816-A825-F9BEE0800A7B}"/>
            </c:ext>
          </c:extLst>
        </c:ser>
        <c:ser>
          <c:idx val="7"/>
          <c:order val="3"/>
          <c:tx>
            <c:strRef>
              <c:f>MICRO2025!$G$5</c:f>
              <c:strCache>
                <c:ptCount val="1"/>
                <c:pt idx="0">
                  <c:v>PyTorchSim-SN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rgbClr val="000000"/>
              </a:solidFill>
            </a:ln>
            <a:effectLst/>
          </c:spPr>
          <c:invertIfNegative val="0"/>
          <c:cat>
            <c:strRef>
              <c:f>MICRO2025!$D$6:$D$15</c:f>
              <c:strCache>
                <c:ptCount val="10"/>
                <c:pt idx="0">
                  <c:v>CONV0</c:v>
                </c:pt>
                <c:pt idx="1">
                  <c:v>CONV1</c:v>
                </c:pt>
                <c:pt idx="2">
                  <c:v>CONV2</c:v>
                </c:pt>
                <c:pt idx="3">
                  <c:v>CONV3</c:v>
                </c:pt>
                <c:pt idx="4">
                  <c:v>GEMM512</c:v>
                </c:pt>
                <c:pt idx="5">
                  <c:v>GEMM1024</c:v>
                </c:pt>
                <c:pt idx="6">
                  <c:v>GEMM2048</c:v>
                </c:pt>
                <c:pt idx="7">
                  <c:v>ResNet-50</c:v>
                </c:pt>
                <c:pt idx="8">
                  <c:v>BERT-Large</c:v>
                </c:pt>
                <c:pt idx="9">
                  <c:v>GMEAN</c:v>
                </c:pt>
              </c:strCache>
            </c:strRef>
          </c:cat>
          <c:val>
            <c:numRef>
              <c:f>MICRO2025!$G$6:$G$15</c:f>
              <c:numCache>
                <c:formatCode>General</c:formatCode>
                <c:ptCount val="10"/>
                <c:pt idx="0">
                  <c:v>49.792647333909024</c:v>
                </c:pt>
                <c:pt idx="1">
                  <c:v>139.50186152739104</c:v>
                </c:pt>
                <c:pt idx="2">
                  <c:v>109.33047733151886</c:v>
                </c:pt>
                <c:pt idx="3">
                  <c:v>29.901302554722676</c:v>
                </c:pt>
                <c:pt idx="4">
                  <c:v>61.019490767771117</c:v>
                </c:pt>
                <c:pt idx="5">
                  <c:v>42.360366031894273</c:v>
                </c:pt>
                <c:pt idx="6">
                  <c:v>39.775483521631628</c:v>
                </c:pt>
                <c:pt idx="7">
                  <c:v>17.736886846895864</c:v>
                </c:pt>
                <c:pt idx="8">
                  <c:v>32.135312096668059</c:v>
                </c:pt>
                <c:pt idx="9" formatCode="0.00">
                  <c:v>47.912999514821152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E5D-4816-A825-F9BEE0800A7B}"/>
            </c:ext>
          </c:extLst>
        </c:ser>
        <c:ser>
          <c:idx val="0"/>
          <c:order val="4"/>
          <c:tx>
            <c:strRef>
              <c:f>MICRO2025!$H$5</c:f>
              <c:strCache>
                <c:ptCount val="1"/>
                <c:pt idx="0">
                  <c:v>PyTorchSim-CN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MICRO2025!$D$6:$D$15</c:f>
              <c:strCache>
                <c:ptCount val="10"/>
                <c:pt idx="0">
                  <c:v>CONV0</c:v>
                </c:pt>
                <c:pt idx="1">
                  <c:v>CONV1</c:v>
                </c:pt>
                <c:pt idx="2">
                  <c:v>CONV2</c:v>
                </c:pt>
                <c:pt idx="3">
                  <c:v>CONV3</c:v>
                </c:pt>
                <c:pt idx="4">
                  <c:v>GEMM512</c:v>
                </c:pt>
                <c:pt idx="5">
                  <c:v>GEMM1024</c:v>
                </c:pt>
                <c:pt idx="6">
                  <c:v>GEMM2048</c:v>
                </c:pt>
                <c:pt idx="7">
                  <c:v>ResNet-50</c:v>
                </c:pt>
                <c:pt idx="8">
                  <c:v>BERT-Large</c:v>
                </c:pt>
                <c:pt idx="9">
                  <c:v>GMEAN</c:v>
                </c:pt>
              </c:strCache>
            </c:strRef>
          </c:cat>
          <c:val>
            <c:numRef>
              <c:f>MICRO2025!$H$6:$H$15</c:f>
              <c:numCache>
                <c:formatCode>General</c:formatCode>
                <c:ptCount val="10"/>
                <c:pt idx="0">
                  <c:v>7.6080596750790281</c:v>
                </c:pt>
                <c:pt idx="1">
                  <c:v>9.6622281664186236</c:v>
                </c:pt>
                <c:pt idx="2">
                  <c:v>16.782718180684807</c:v>
                </c:pt>
                <c:pt idx="3">
                  <c:v>9.528639422208613</c:v>
                </c:pt>
                <c:pt idx="4">
                  <c:v>17.335113828937004</c:v>
                </c:pt>
                <c:pt idx="5">
                  <c:v>11.820066388915313</c:v>
                </c:pt>
                <c:pt idx="6">
                  <c:v>12.634822325504359</c:v>
                </c:pt>
                <c:pt idx="7">
                  <c:v>3.9392629191128412</c:v>
                </c:pt>
                <c:pt idx="8">
                  <c:v>10.104611175700326</c:v>
                </c:pt>
                <c:pt idx="9" formatCode="0.00">
                  <c:v>10.215390408859884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E5D-4816-A825-F9BEE0800A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472452079"/>
        <c:axId val="551407391"/>
      </c:barChart>
      <c:catAx>
        <c:axId val="4724520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ko-KR"/>
          </a:p>
        </c:txPr>
        <c:crossAx val="551407391"/>
        <c:crossesAt val="0.01"/>
        <c:auto val="1"/>
        <c:lblAlgn val="ctr"/>
        <c:lblOffset val="0"/>
        <c:noMultiLvlLbl val="0"/>
      </c:catAx>
      <c:valAx>
        <c:axId val="551407391"/>
        <c:scaling>
          <c:logBase val="10"/>
          <c:orientation val="minMax"/>
          <c:max val="100"/>
          <c:min val="0.1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72452079"/>
        <c:crosses val="autoZero"/>
        <c:crossBetween val="between"/>
      </c:valAx>
      <c:spPr>
        <a:solidFill>
          <a:srgbClr val="FFFFFF"/>
        </a:solidFill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>
          <a:solidFill>
            <a:srgbClr val="222222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ko-K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149180939210424"/>
          <c:y val="0.17894156123545235"/>
          <c:w val="0.87502787176269958"/>
          <c:h val="0.44877908206210526"/>
        </c:manualLayout>
      </c:layout>
      <c:barChart>
        <c:barDir val="col"/>
        <c:grouping val="clustered"/>
        <c:varyColors val="0"/>
        <c:ser>
          <c:idx val="5"/>
          <c:order val="0"/>
          <c:tx>
            <c:strRef>
              <c:f>MICRO2025!$E$5</c:f>
              <c:strCache>
                <c:ptCount val="1"/>
                <c:pt idx="0">
                  <c:v>Accel-Sim</c:v>
                </c:pt>
              </c:strCache>
            </c:strRef>
          </c:tx>
          <c:spPr>
            <a:solidFill>
              <a:srgbClr val="A6A6A6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9"/>
              <c:layout>
                <c:manualLayout>
                  <c:x val="-2.713369511593487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17E-4972-8EB8-662F1BE1CD29}"/>
                </c:ext>
              </c:extLst>
            </c:dLbl>
            <c:numFmt formatCode="#,##0.0_);[Red]\(#,##0.0\)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rgbClr val="22222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ko-K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000000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6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MICRO2025!$D$6:$D$15</c:f>
              <c:strCache>
                <c:ptCount val="10"/>
                <c:pt idx="0">
                  <c:v>CONV0</c:v>
                </c:pt>
                <c:pt idx="1">
                  <c:v>CONV1</c:v>
                </c:pt>
                <c:pt idx="2">
                  <c:v>CONV2</c:v>
                </c:pt>
                <c:pt idx="3">
                  <c:v>CONV3</c:v>
                </c:pt>
                <c:pt idx="4">
                  <c:v>GEMM512</c:v>
                </c:pt>
                <c:pt idx="5">
                  <c:v>GEMM1024</c:v>
                </c:pt>
                <c:pt idx="6">
                  <c:v>GEMM2048</c:v>
                </c:pt>
                <c:pt idx="7">
                  <c:v>ResNet-50</c:v>
                </c:pt>
                <c:pt idx="8">
                  <c:v>BERT-Large</c:v>
                </c:pt>
                <c:pt idx="9">
                  <c:v>GMEAN</c:v>
                </c:pt>
              </c:strCache>
            </c:strRef>
          </c:cat>
          <c:val>
            <c:numRef>
              <c:f>MICRO2025!$E$6:$E$15</c:f>
              <c:numCache>
                <c:formatCode>General</c:formatCode>
                <c:ptCount val="10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17E-4972-8EB8-662F1BE1CD29}"/>
            </c:ext>
          </c:extLst>
        </c:ser>
        <c:ser>
          <c:idx val="6"/>
          <c:order val="1"/>
          <c:tx>
            <c:strRef>
              <c:f>MICRO2025!$F$5</c:f>
              <c:strCache>
                <c:ptCount val="1"/>
                <c:pt idx="0">
                  <c:v>mNPUsim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MICRO2025!$D$6:$D$15</c:f>
              <c:strCache>
                <c:ptCount val="10"/>
                <c:pt idx="0">
                  <c:v>CONV0</c:v>
                </c:pt>
                <c:pt idx="1">
                  <c:v>CONV1</c:v>
                </c:pt>
                <c:pt idx="2">
                  <c:v>CONV2</c:v>
                </c:pt>
                <c:pt idx="3">
                  <c:v>CONV3</c:v>
                </c:pt>
                <c:pt idx="4">
                  <c:v>GEMM512</c:v>
                </c:pt>
                <c:pt idx="5">
                  <c:v>GEMM1024</c:v>
                </c:pt>
                <c:pt idx="6">
                  <c:v>GEMM2048</c:v>
                </c:pt>
                <c:pt idx="7">
                  <c:v>ResNet-50</c:v>
                </c:pt>
                <c:pt idx="8">
                  <c:v>BERT-Large</c:v>
                </c:pt>
                <c:pt idx="9">
                  <c:v>GMEAN</c:v>
                </c:pt>
              </c:strCache>
            </c:strRef>
          </c:cat>
          <c:val>
            <c:numRef>
              <c:f>MICRO2025!$F$6:$F$15</c:f>
              <c:numCache>
                <c:formatCode>General</c:formatCode>
                <c:ptCount val="10"/>
                <c:pt idx="0">
                  <c:v>9.9268097062579805</c:v>
                </c:pt>
                <c:pt idx="1">
                  <c:v>17.229126738794438</c:v>
                </c:pt>
                <c:pt idx="2">
                  <c:v>22.308361796331432</c:v>
                </c:pt>
                <c:pt idx="3">
                  <c:v>51.687583497053041</c:v>
                </c:pt>
                <c:pt idx="4">
                  <c:v>9.2786023929252632</c:v>
                </c:pt>
                <c:pt idx="5">
                  <c:v>3.6843452351878088</c:v>
                </c:pt>
                <c:pt idx="6">
                  <c:v>0.18447887267140239</c:v>
                </c:pt>
                <c:pt idx="7">
                  <c:v>4.1547569687536106</c:v>
                </c:pt>
                <c:pt idx="8">
                  <c:v>4.0946243301789984</c:v>
                </c:pt>
                <c:pt idx="9" formatCode="0.00">
                  <c:v>6.5154105434533465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17E-4972-8EB8-662F1BE1CD29}"/>
            </c:ext>
          </c:extLst>
        </c:ser>
        <c:ser>
          <c:idx val="1"/>
          <c:order val="2"/>
          <c:tx>
            <c:strRef>
              <c:f>MICRO2025!$I$5</c:f>
              <c:strCache>
                <c:ptCount val="1"/>
                <c:pt idx="0">
                  <c:v>PyTorchSim(ILS)-SN</c:v>
                </c:pt>
              </c:strCache>
            </c:strRef>
          </c:tx>
          <c:spPr>
            <a:solidFill>
              <a:srgbClr val="4EA72E"/>
            </a:solidFill>
            <a:ln>
              <a:solidFill>
                <a:srgbClr val="000000"/>
              </a:solidFill>
            </a:ln>
            <a:effectLst/>
          </c:spPr>
          <c:invertIfNegative val="0"/>
          <c:dLbls>
            <c:dLbl>
              <c:idx val="9"/>
              <c:layout>
                <c:manualLayout>
                  <c:x val="-3.4533793783917119E-2"/>
                  <c:y val="-9.5445762550223703E-2"/>
                </c:manualLayout>
              </c:layout>
              <c:tx>
                <c:rich>
                  <a:bodyPr/>
                  <a:lstStyle/>
                  <a:p>
                    <a:r>
                      <a:rPr lang="en-US" altLang="ko-KR" b="1"/>
                      <a:t>5.3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E17E-4972-8EB8-662F1BE1CD2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rgbClr val="22222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ko-K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MICRO2025!$D$6:$D$15</c:f>
              <c:strCache>
                <c:ptCount val="10"/>
                <c:pt idx="0">
                  <c:v>CONV0</c:v>
                </c:pt>
                <c:pt idx="1">
                  <c:v>CONV1</c:v>
                </c:pt>
                <c:pt idx="2">
                  <c:v>CONV2</c:v>
                </c:pt>
                <c:pt idx="3">
                  <c:v>CONV3</c:v>
                </c:pt>
                <c:pt idx="4">
                  <c:v>GEMM512</c:v>
                </c:pt>
                <c:pt idx="5">
                  <c:v>GEMM1024</c:v>
                </c:pt>
                <c:pt idx="6">
                  <c:v>GEMM2048</c:v>
                </c:pt>
                <c:pt idx="7">
                  <c:v>ResNet-50</c:v>
                </c:pt>
                <c:pt idx="8">
                  <c:v>BERT-Large</c:v>
                </c:pt>
                <c:pt idx="9">
                  <c:v>GMEAN</c:v>
                </c:pt>
              </c:strCache>
            </c:strRef>
          </c:cat>
          <c:val>
            <c:numRef>
              <c:f>MICRO2025!$I$6:$I$15</c:f>
              <c:numCache>
                <c:formatCode>General</c:formatCode>
                <c:ptCount val="10"/>
                <c:pt idx="0">
                  <c:v>2.4700911055781587</c:v>
                </c:pt>
                <c:pt idx="1">
                  <c:v>5.5968473175500897</c:v>
                </c:pt>
                <c:pt idx="2">
                  <c:v>4.4034180077901723</c:v>
                </c:pt>
                <c:pt idx="3">
                  <c:v>2.3624173761651548</c:v>
                </c:pt>
                <c:pt idx="4">
                  <c:v>17.736538501696597</c:v>
                </c:pt>
                <c:pt idx="5">
                  <c:v>7.9165602924619378</c:v>
                </c:pt>
                <c:pt idx="6">
                  <c:v>6.2852083633812752</c:v>
                </c:pt>
                <c:pt idx="7">
                  <c:v>1.2558270053984153</c:v>
                </c:pt>
                <c:pt idx="8">
                  <c:v>22.045059971344571</c:v>
                </c:pt>
                <c:pt idx="9" formatCode="0.00">
                  <c:v>5.3371287898717199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17E-4972-8EB8-662F1BE1CD29}"/>
            </c:ext>
          </c:extLst>
        </c:ser>
        <c:ser>
          <c:idx val="7"/>
          <c:order val="3"/>
          <c:tx>
            <c:strRef>
              <c:f>MICRO2025!$G$5</c:f>
              <c:strCache>
                <c:ptCount val="1"/>
                <c:pt idx="0">
                  <c:v>PyTorchSim-SN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rgbClr val="000000"/>
              </a:solidFill>
            </a:ln>
            <a:effectLst/>
          </c:spPr>
          <c:invertIfNegative val="0"/>
          <c:cat>
            <c:strRef>
              <c:f>MICRO2025!$D$6:$D$15</c:f>
              <c:strCache>
                <c:ptCount val="10"/>
                <c:pt idx="0">
                  <c:v>CONV0</c:v>
                </c:pt>
                <c:pt idx="1">
                  <c:v>CONV1</c:v>
                </c:pt>
                <c:pt idx="2">
                  <c:v>CONV2</c:v>
                </c:pt>
                <c:pt idx="3">
                  <c:v>CONV3</c:v>
                </c:pt>
                <c:pt idx="4">
                  <c:v>GEMM512</c:v>
                </c:pt>
                <c:pt idx="5">
                  <c:v>GEMM1024</c:v>
                </c:pt>
                <c:pt idx="6">
                  <c:v>GEMM2048</c:v>
                </c:pt>
                <c:pt idx="7">
                  <c:v>ResNet-50</c:v>
                </c:pt>
                <c:pt idx="8">
                  <c:v>BERT-Large</c:v>
                </c:pt>
                <c:pt idx="9">
                  <c:v>GMEAN</c:v>
                </c:pt>
              </c:strCache>
            </c:strRef>
          </c:cat>
          <c:val>
            <c:numRef>
              <c:f>MICRO2025!$G$6:$G$15</c:f>
              <c:numCache>
                <c:formatCode>General</c:formatCode>
                <c:ptCount val="10"/>
                <c:pt idx="0">
                  <c:v>49.792647333909024</c:v>
                </c:pt>
                <c:pt idx="1">
                  <c:v>139.50186152739104</c:v>
                </c:pt>
                <c:pt idx="2">
                  <c:v>109.33047733151886</c:v>
                </c:pt>
                <c:pt idx="3">
                  <c:v>29.901302554722676</c:v>
                </c:pt>
                <c:pt idx="4">
                  <c:v>61.019490767771117</c:v>
                </c:pt>
                <c:pt idx="5">
                  <c:v>42.360366031894273</c:v>
                </c:pt>
                <c:pt idx="6">
                  <c:v>39.775483521631628</c:v>
                </c:pt>
                <c:pt idx="7">
                  <c:v>17.736886846895864</c:v>
                </c:pt>
                <c:pt idx="8">
                  <c:v>32.135312096668059</c:v>
                </c:pt>
                <c:pt idx="9" formatCode="0.00">
                  <c:v>47.912999514821152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E17E-4972-8EB8-662F1BE1CD29}"/>
            </c:ext>
          </c:extLst>
        </c:ser>
        <c:ser>
          <c:idx val="0"/>
          <c:order val="4"/>
          <c:tx>
            <c:strRef>
              <c:f>MICRO2025!$H$5</c:f>
              <c:strCache>
                <c:ptCount val="1"/>
                <c:pt idx="0">
                  <c:v>PyTorchSim-CN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MICRO2025!$D$6:$D$15</c:f>
              <c:strCache>
                <c:ptCount val="10"/>
                <c:pt idx="0">
                  <c:v>CONV0</c:v>
                </c:pt>
                <c:pt idx="1">
                  <c:v>CONV1</c:v>
                </c:pt>
                <c:pt idx="2">
                  <c:v>CONV2</c:v>
                </c:pt>
                <c:pt idx="3">
                  <c:v>CONV3</c:v>
                </c:pt>
                <c:pt idx="4">
                  <c:v>GEMM512</c:v>
                </c:pt>
                <c:pt idx="5">
                  <c:v>GEMM1024</c:v>
                </c:pt>
                <c:pt idx="6">
                  <c:v>GEMM2048</c:v>
                </c:pt>
                <c:pt idx="7">
                  <c:v>ResNet-50</c:v>
                </c:pt>
                <c:pt idx="8">
                  <c:v>BERT-Large</c:v>
                </c:pt>
                <c:pt idx="9">
                  <c:v>GMEAN</c:v>
                </c:pt>
              </c:strCache>
            </c:strRef>
          </c:cat>
          <c:val>
            <c:numRef>
              <c:f>MICRO2025!$H$6:$H$15</c:f>
              <c:numCache>
                <c:formatCode>General</c:formatCode>
                <c:ptCount val="10"/>
                <c:pt idx="0">
                  <c:v>7.6080596750790281</c:v>
                </c:pt>
                <c:pt idx="1">
                  <c:v>9.6622281664186236</c:v>
                </c:pt>
                <c:pt idx="2">
                  <c:v>16.782718180684807</c:v>
                </c:pt>
                <c:pt idx="3">
                  <c:v>9.528639422208613</c:v>
                </c:pt>
                <c:pt idx="4">
                  <c:v>17.335113828937004</c:v>
                </c:pt>
                <c:pt idx="5">
                  <c:v>11.820066388915313</c:v>
                </c:pt>
                <c:pt idx="6">
                  <c:v>12.634822325504359</c:v>
                </c:pt>
                <c:pt idx="7">
                  <c:v>3.9392629191128412</c:v>
                </c:pt>
                <c:pt idx="8">
                  <c:v>10.104611175700326</c:v>
                </c:pt>
                <c:pt idx="9" formatCode="0.00">
                  <c:v>10.215390408859884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17E-4972-8EB8-662F1BE1CD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472452079"/>
        <c:axId val="551407391"/>
      </c:barChart>
      <c:catAx>
        <c:axId val="4724520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ko-KR"/>
          </a:p>
        </c:txPr>
        <c:crossAx val="551407391"/>
        <c:crossesAt val="0.01"/>
        <c:auto val="1"/>
        <c:lblAlgn val="ctr"/>
        <c:lblOffset val="0"/>
        <c:noMultiLvlLbl val="0"/>
      </c:catAx>
      <c:valAx>
        <c:axId val="551407391"/>
        <c:scaling>
          <c:logBase val="10"/>
          <c:orientation val="minMax"/>
          <c:max val="100"/>
          <c:min val="0.1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72452079"/>
        <c:crosses val="autoZero"/>
        <c:crossBetween val="between"/>
      </c:valAx>
      <c:spPr>
        <a:solidFill>
          <a:srgbClr val="FFFFFF"/>
        </a:solidFill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>
          <a:solidFill>
            <a:srgbClr val="222222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ko-K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149180939210424"/>
          <c:y val="0.17894156123545235"/>
          <c:w val="0.87502787176269958"/>
          <c:h val="0.44877908206210526"/>
        </c:manualLayout>
      </c:layout>
      <c:barChart>
        <c:barDir val="col"/>
        <c:grouping val="clustered"/>
        <c:varyColors val="0"/>
        <c:ser>
          <c:idx val="5"/>
          <c:order val="0"/>
          <c:tx>
            <c:strRef>
              <c:f>MICRO2025!$E$5</c:f>
              <c:strCache>
                <c:ptCount val="1"/>
                <c:pt idx="0">
                  <c:v>Accel-Sim</c:v>
                </c:pt>
              </c:strCache>
            </c:strRef>
          </c:tx>
          <c:spPr>
            <a:solidFill>
              <a:srgbClr val="A6A6A6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9"/>
              <c:layout>
                <c:manualLayout>
                  <c:x val="-2.713369511593487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E0C-45DC-9BF0-ECB3D3C7A996}"/>
                </c:ext>
              </c:extLst>
            </c:dLbl>
            <c:numFmt formatCode="#,##0.0_);[Red]\(#,##0.0\)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rgbClr val="22222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ko-K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000000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6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MICRO2025!$D$6:$D$15</c:f>
              <c:strCache>
                <c:ptCount val="10"/>
                <c:pt idx="0">
                  <c:v>CONV0</c:v>
                </c:pt>
                <c:pt idx="1">
                  <c:v>CONV1</c:v>
                </c:pt>
                <c:pt idx="2">
                  <c:v>CONV2</c:v>
                </c:pt>
                <c:pt idx="3">
                  <c:v>CONV3</c:v>
                </c:pt>
                <c:pt idx="4">
                  <c:v>GEMM512</c:v>
                </c:pt>
                <c:pt idx="5">
                  <c:v>GEMM1024</c:v>
                </c:pt>
                <c:pt idx="6">
                  <c:v>GEMM2048</c:v>
                </c:pt>
                <c:pt idx="7">
                  <c:v>ResNet-50</c:v>
                </c:pt>
                <c:pt idx="8">
                  <c:v>BERT-Large</c:v>
                </c:pt>
                <c:pt idx="9">
                  <c:v>GMEAN</c:v>
                </c:pt>
              </c:strCache>
            </c:strRef>
          </c:cat>
          <c:val>
            <c:numRef>
              <c:f>MICRO2025!$E$6:$E$15</c:f>
              <c:numCache>
                <c:formatCode>General</c:formatCode>
                <c:ptCount val="10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E0C-45DC-9BF0-ECB3D3C7A996}"/>
            </c:ext>
          </c:extLst>
        </c:ser>
        <c:ser>
          <c:idx val="6"/>
          <c:order val="1"/>
          <c:tx>
            <c:strRef>
              <c:f>MICRO2025!$F$5</c:f>
              <c:strCache>
                <c:ptCount val="1"/>
                <c:pt idx="0">
                  <c:v>mNPUsim</c:v>
                </c:pt>
              </c:strCache>
            </c:strRef>
          </c:tx>
          <c:spPr>
            <a:solidFill>
              <a:srgbClr val="E97132"/>
            </a:solidFill>
            <a:ln>
              <a:solidFill>
                <a:srgbClr val="000000"/>
              </a:solidFill>
            </a:ln>
            <a:effectLst/>
          </c:spPr>
          <c:invertIfNegative val="0"/>
          <c:dLbls>
            <c:dLbl>
              <c:idx val="9"/>
              <c:layout>
                <c:manualLayout>
                  <c:x val="-3.2067094227923039E-2"/>
                  <c:y val="-6.5824663827740481E-3"/>
                </c:manualLayout>
              </c:layout>
              <c:tx>
                <c:rich>
                  <a:bodyPr/>
                  <a:lstStyle/>
                  <a:p>
                    <a:r>
                      <a:rPr lang="en-US" altLang="ko-KR"/>
                      <a:t>6.5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8E0C-45DC-9BF0-ECB3D3C7A99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rgbClr val="22222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ko-K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000000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MICRO2025!$D$6:$D$15</c:f>
              <c:strCache>
                <c:ptCount val="10"/>
                <c:pt idx="0">
                  <c:v>CONV0</c:v>
                </c:pt>
                <c:pt idx="1">
                  <c:v>CONV1</c:v>
                </c:pt>
                <c:pt idx="2">
                  <c:v>CONV2</c:v>
                </c:pt>
                <c:pt idx="3">
                  <c:v>CONV3</c:v>
                </c:pt>
                <c:pt idx="4">
                  <c:v>GEMM512</c:v>
                </c:pt>
                <c:pt idx="5">
                  <c:v>GEMM1024</c:v>
                </c:pt>
                <c:pt idx="6">
                  <c:v>GEMM2048</c:v>
                </c:pt>
                <c:pt idx="7">
                  <c:v>ResNet-50</c:v>
                </c:pt>
                <c:pt idx="8">
                  <c:v>BERT-Large</c:v>
                </c:pt>
                <c:pt idx="9">
                  <c:v>GMEAN</c:v>
                </c:pt>
              </c:strCache>
            </c:strRef>
          </c:cat>
          <c:val>
            <c:numRef>
              <c:f>MICRO2025!$F$6:$F$15</c:f>
              <c:numCache>
                <c:formatCode>General</c:formatCode>
                <c:ptCount val="10"/>
                <c:pt idx="0">
                  <c:v>9.9268097062579805</c:v>
                </c:pt>
                <c:pt idx="1">
                  <c:v>17.229126738794438</c:v>
                </c:pt>
                <c:pt idx="2">
                  <c:v>22.308361796331432</c:v>
                </c:pt>
                <c:pt idx="3">
                  <c:v>51.687583497053041</c:v>
                </c:pt>
                <c:pt idx="4">
                  <c:v>9.2786023929252632</c:v>
                </c:pt>
                <c:pt idx="5">
                  <c:v>3.6843452351878088</c:v>
                </c:pt>
                <c:pt idx="6">
                  <c:v>0.18447887267140239</c:v>
                </c:pt>
                <c:pt idx="7">
                  <c:v>4.1547569687536106</c:v>
                </c:pt>
                <c:pt idx="8">
                  <c:v>4.0946243301789984</c:v>
                </c:pt>
                <c:pt idx="9" formatCode="0.00">
                  <c:v>6.5154105434533465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E0C-45DC-9BF0-ECB3D3C7A996}"/>
            </c:ext>
          </c:extLst>
        </c:ser>
        <c:ser>
          <c:idx val="1"/>
          <c:order val="2"/>
          <c:tx>
            <c:strRef>
              <c:f>MICRO2025!$I$5</c:f>
              <c:strCache>
                <c:ptCount val="1"/>
                <c:pt idx="0">
                  <c:v>PyTorchSim(ILS)-SN</c:v>
                </c:pt>
              </c:strCache>
            </c:strRef>
          </c:tx>
          <c:spPr>
            <a:solidFill>
              <a:srgbClr val="4EA72E"/>
            </a:solidFill>
            <a:ln>
              <a:solidFill>
                <a:srgbClr val="000000"/>
              </a:solidFill>
            </a:ln>
            <a:effectLst/>
          </c:spPr>
          <c:invertIfNegative val="0"/>
          <c:dLbls>
            <c:dLbl>
              <c:idx val="9"/>
              <c:layout>
                <c:manualLayout>
                  <c:x val="-3.4533793783917119E-2"/>
                  <c:y val="-9.5445762550223703E-2"/>
                </c:manualLayout>
              </c:layout>
              <c:tx>
                <c:rich>
                  <a:bodyPr/>
                  <a:lstStyle/>
                  <a:p>
                    <a:r>
                      <a:rPr lang="en-US" altLang="ko-KR" b="1"/>
                      <a:t>5.3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8E0C-45DC-9BF0-ECB3D3C7A99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rgbClr val="22222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ko-K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MICRO2025!$D$6:$D$15</c:f>
              <c:strCache>
                <c:ptCount val="10"/>
                <c:pt idx="0">
                  <c:v>CONV0</c:v>
                </c:pt>
                <c:pt idx="1">
                  <c:v>CONV1</c:v>
                </c:pt>
                <c:pt idx="2">
                  <c:v>CONV2</c:v>
                </c:pt>
                <c:pt idx="3">
                  <c:v>CONV3</c:v>
                </c:pt>
                <c:pt idx="4">
                  <c:v>GEMM512</c:v>
                </c:pt>
                <c:pt idx="5">
                  <c:v>GEMM1024</c:v>
                </c:pt>
                <c:pt idx="6">
                  <c:v>GEMM2048</c:v>
                </c:pt>
                <c:pt idx="7">
                  <c:v>ResNet-50</c:v>
                </c:pt>
                <c:pt idx="8">
                  <c:v>BERT-Large</c:v>
                </c:pt>
                <c:pt idx="9">
                  <c:v>GMEAN</c:v>
                </c:pt>
              </c:strCache>
            </c:strRef>
          </c:cat>
          <c:val>
            <c:numRef>
              <c:f>MICRO2025!$I$6:$I$15</c:f>
              <c:numCache>
                <c:formatCode>General</c:formatCode>
                <c:ptCount val="10"/>
                <c:pt idx="0">
                  <c:v>2.4700911055781587</c:v>
                </c:pt>
                <c:pt idx="1">
                  <c:v>5.5968473175500897</c:v>
                </c:pt>
                <c:pt idx="2">
                  <c:v>4.4034180077901723</c:v>
                </c:pt>
                <c:pt idx="3">
                  <c:v>2.3624173761651548</c:v>
                </c:pt>
                <c:pt idx="4">
                  <c:v>17.736538501696597</c:v>
                </c:pt>
                <c:pt idx="5">
                  <c:v>7.9165602924619378</c:v>
                </c:pt>
                <c:pt idx="6">
                  <c:v>6.2852083633812752</c:v>
                </c:pt>
                <c:pt idx="7">
                  <c:v>1.2558270053984153</c:v>
                </c:pt>
                <c:pt idx="8">
                  <c:v>22.045059971344571</c:v>
                </c:pt>
                <c:pt idx="9" formatCode="0.00">
                  <c:v>5.3371287898717199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E0C-45DC-9BF0-ECB3D3C7A996}"/>
            </c:ext>
          </c:extLst>
        </c:ser>
        <c:ser>
          <c:idx val="7"/>
          <c:order val="3"/>
          <c:tx>
            <c:strRef>
              <c:f>MICRO2025!$G$5</c:f>
              <c:strCache>
                <c:ptCount val="1"/>
                <c:pt idx="0">
                  <c:v>PyTorchSim-SN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rgbClr val="000000"/>
              </a:solidFill>
            </a:ln>
            <a:effectLst/>
          </c:spPr>
          <c:invertIfNegative val="0"/>
          <c:cat>
            <c:strRef>
              <c:f>MICRO2025!$D$6:$D$15</c:f>
              <c:strCache>
                <c:ptCount val="10"/>
                <c:pt idx="0">
                  <c:v>CONV0</c:v>
                </c:pt>
                <c:pt idx="1">
                  <c:v>CONV1</c:v>
                </c:pt>
                <c:pt idx="2">
                  <c:v>CONV2</c:v>
                </c:pt>
                <c:pt idx="3">
                  <c:v>CONV3</c:v>
                </c:pt>
                <c:pt idx="4">
                  <c:v>GEMM512</c:v>
                </c:pt>
                <c:pt idx="5">
                  <c:v>GEMM1024</c:v>
                </c:pt>
                <c:pt idx="6">
                  <c:v>GEMM2048</c:v>
                </c:pt>
                <c:pt idx="7">
                  <c:v>ResNet-50</c:v>
                </c:pt>
                <c:pt idx="8">
                  <c:v>BERT-Large</c:v>
                </c:pt>
                <c:pt idx="9">
                  <c:v>GMEAN</c:v>
                </c:pt>
              </c:strCache>
            </c:strRef>
          </c:cat>
          <c:val>
            <c:numRef>
              <c:f>MICRO2025!$G$6:$G$15</c:f>
              <c:numCache>
                <c:formatCode>General</c:formatCode>
                <c:ptCount val="10"/>
                <c:pt idx="0">
                  <c:v>49.792647333909024</c:v>
                </c:pt>
                <c:pt idx="1">
                  <c:v>139.50186152739104</c:v>
                </c:pt>
                <c:pt idx="2">
                  <c:v>109.33047733151886</c:v>
                </c:pt>
                <c:pt idx="3">
                  <c:v>29.901302554722676</c:v>
                </c:pt>
                <c:pt idx="4">
                  <c:v>61.019490767771117</c:v>
                </c:pt>
                <c:pt idx="5">
                  <c:v>42.360366031894273</c:v>
                </c:pt>
                <c:pt idx="6">
                  <c:v>39.775483521631628</c:v>
                </c:pt>
                <c:pt idx="7">
                  <c:v>17.736886846895864</c:v>
                </c:pt>
                <c:pt idx="8">
                  <c:v>32.135312096668059</c:v>
                </c:pt>
                <c:pt idx="9" formatCode="0.00">
                  <c:v>47.912999514821152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E0C-45DC-9BF0-ECB3D3C7A996}"/>
            </c:ext>
          </c:extLst>
        </c:ser>
        <c:ser>
          <c:idx val="0"/>
          <c:order val="4"/>
          <c:tx>
            <c:strRef>
              <c:f>MICRO2025!$H$5</c:f>
              <c:strCache>
                <c:ptCount val="1"/>
                <c:pt idx="0">
                  <c:v>PyTorchSim-CN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MICRO2025!$D$6:$D$15</c:f>
              <c:strCache>
                <c:ptCount val="10"/>
                <c:pt idx="0">
                  <c:v>CONV0</c:v>
                </c:pt>
                <c:pt idx="1">
                  <c:v>CONV1</c:v>
                </c:pt>
                <c:pt idx="2">
                  <c:v>CONV2</c:v>
                </c:pt>
                <c:pt idx="3">
                  <c:v>CONV3</c:v>
                </c:pt>
                <c:pt idx="4">
                  <c:v>GEMM512</c:v>
                </c:pt>
                <c:pt idx="5">
                  <c:v>GEMM1024</c:v>
                </c:pt>
                <c:pt idx="6">
                  <c:v>GEMM2048</c:v>
                </c:pt>
                <c:pt idx="7">
                  <c:v>ResNet-50</c:v>
                </c:pt>
                <c:pt idx="8">
                  <c:v>BERT-Large</c:v>
                </c:pt>
                <c:pt idx="9">
                  <c:v>GMEAN</c:v>
                </c:pt>
              </c:strCache>
            </c:strRef>
          </c:cat>
          <c:val>
            <c:numRef>
              <c:f>MICRO2025!$H$6:$H$15</c:f>
              <c:numCache>
                <c:formatCode>General</c:formatCode>
                <c:ptCount val="10"/>
                <c:pt idx="0">
                  <c:v>7.6080596750790281</c:v>
                </c:pt>
                <c:pt idx="1">
                  <c:v>9.6622281664186236</c:v>
                </c:pt>
                <c:pt idx="2">
                  <c:v>16.782718180684807</c:v>
                </c:pt>
                <c:pt idx="3">
                  <c:v>9.528639422208613</c:v>
                </c:pt>
                <c:pt idx="4">
                  <c:v>17.335113828937004</c:v>
                </c:pt>
                <c:pt idx="5">
                  <c:v>11.820066388915313</c:v>
                </c:pt>
                <c:pt idx="6">
                  <c:v>12.634822325504359</c:v>
                </c:pt>
                <c:pt idx="7">
                  <c:v>3.9392629191128412</c:v>
                </c:pt>
                <c:pt idx="8">
                  <c:v>10.104611175700326</c:v>
                </c:pt>
                <c:pt idx="9" formatCode="0.00">
                  <c:v>10.215390408859884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E0C-45DC-9BF0-ECB3D3C7A9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472452079"/>
        <c:axId val="551407391"/>
      </c:barChart>
      <c:catAx>
        <c:axId val="4724520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ko-KR"/>
          </a:p>
        </c:txPr>
        <c:crossAx val="551407391"/>
        <c:crossesAt val="0.01"/>
        <c:auto val="1"/>
        <c:lblAlgn val="ctr"/>
        <c:lblOffset val="0"/>
        <c:noMultiLvlLbl val="0"/>
      </c:catAx>
      <c:valAx>
        <c:axId val="551407391"/>
        <c:scaling>
          <c:logBase val="10"/>
          <c:orientation val="minMax"/>
          <c:max val="100"/>
          <c:min val="0.1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72452079"/>
        <c:crosses val="autoZero"/>
        <c:crossBetween val="between"/>
      </c:valAx>
      <c:spPr>
        <a:solidFill>
          <a:srgbClr val="FFFFFF"/>
        </a:solidFill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>
          <a:solidFill>
            <a:srgbClr val="222222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ko-KR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356263773084012"/>
          <c:y val="0.12257500902058792"/>
          <c:w val="0.77043081562431548"/>
          <c:h val="0.60064240952750902"/>
        </c:manualLayout>
      </c:layout>
      <c:lineChart>
        <c:grouping val="standard"/>
        <c:varyColors val="0"/>
        <c:ser>
          <c:idx val="2"/>
          <c:order val="0"/>
          <c:tx>
            <c:strRef>
              <c:f>'MLP TPUv3'!$D$6</c:f>
              <c:strCache>
                <c:ptCount val="1"/>
                <c:pt idx="0">
                  <c:v>Real CPU (Batch Size=8)</c:v>
                </c:pt>
              </c:strCache>
            </c:strRef>
          </c:tx>
          <c:spPr>
            <a:ln w="31750" cap="rnd" cmpd="sng" algn="ctr">
              <a:solidFill>
                <a:srgbClr val="146082"/>
              </a:solidFill>
              <a:prstDash val="solid"/>
              <a:round/>
            </a:ln>
            <a:effectLst/>
          </c:spPr>
          <c:marker>
            <c:symbol val="plus"/>
            <c:size val="8"/>
            <c:spPr>
              <a:noFill/>
              <a:ln w="25400" cap="flat" cmpd="sng" algn="ctr">
                <a:solidFill>
                  <a:srgbClr val="146082"/>
                </a:solidFill>
                <a:prstDash val="solid"/>
                <a:round/>
              </a:ln>
              <a:effectLst/>
            </c:spPr>
          </c:marker>
          <c:val>
            <c:numRef>
              <c:f>'MLP TPUv3'!$D$7:$D$10</c:f>
              <c:numCache>
                <c:formatCode>General</c:formatCode>
                <c:ptCount val="4"/>
                <c:pt idx="0">
                  <c:v>0.60830395999999998</c:v>
                </c:pt>
                <c:pt idx="1">
                  <c:v>0.12654926999999999</c:v>
                </c:pt>
                <c:pt idx="2">
                  <c:v>5.9070989999999997E-2</c:v>
                </c:pt>
                <c:pt idx="3">
                  <c:v>6.0923065999999998E-2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741-4930-BB48-31EDC9C73F3A}"/>
            </c:ext>
          </c:extLst>
        </c:ser>
        <c:ser>
          <c:idx val="3"/>
          <c:order val="1"/>
          <c:tx>
            <c:strRef>
              <c:f>'MLP TPUv3'!$E$6</c:f>
              <c:strCache>
                <c:ptCount val="1"/>
                <c:pt idx="0">
                  <c:v>Real CPU (Batch Size=128)</c:v>
                </c:pt>
              </c:strCache>
            </c:strRef>
          </c:tx>
          <c:spPr>
            <a:ln w="25400" cap="rnd" cmpd="sng" algn="ctr">
              <a:solidFill>
                <a:srgbClr val="146082"/>
              </a:solidFill>
              <a:prstDash val="solid"/>
              <a:round/>
            </a:ln>
            <a:effectLst/>
          </c:spPr>
          <c:marker>
            <c:symbol val="x"/>
            <c:size val="8"/>
            <c:spPr>
              <a:noFill/>
              <a:ln w="19050" cap="flat" cmpd="sng" algn="ctr">
                <a:solidFill>
                  <a:srgbClr val="146082"/>
                </a:solidFill>
                <a:prstDash val="solid"/>
                <a:round/>
              </a:ln>
              <a:effectLst/>
            </c:spPr>
          </c:marker>
          <c:val>
            <c:numRef>
              <c:f>'MLP TPUv3'!$E$7:$E$17</c:f>
              <c:numCache>
                <c:formatCode>General</c:formatCode>
                <c:ptCount val="11"/>
                <c:pt idx="0">
                  <c:v>0.67784213999999998</c:v>
                </c:pt>
                <c:pt idx="1">
                  <c:v>0.44271916</c:v>
                </c:pt>
                <c:pt idx="2">
                  <c:v>0.30658868</c:v>
                </c:pt>
                <c:pt idx="3">
                  <c:v>0.25110894</c:v>
                </c:pt>
                <c:pt idx="4">
                  <c:v>0.19973750000000001</c:v>
                </c:pt>
                <c:pt idx="5">
                  <c:v>0.16387257999999999</c:v>
                </c:pt>
                <c:pt idx="6">
                  <c:v>0.13334531999999999</c:v>
                </c:pt>
                <c:pt idx="7">
                  <c:v>0.10975161</c:v>
                </c:pt>
                <c:pt idx="8">
                  <c:v>8.9725609999999997E-2</c:v>
                </c:pt>
                <c:pt idx="9">
                  <c:v>7.297149E-2</c:v>
                </c:pt>
                <c:pt idx="10">
                  <c:v>6.1227473999999997E-2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741-4930-BB48-31EDC9C73F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02828287"/>
        <c:axId val="602832863"/>
        <c:extLst>
          <c:ext xmlns:c15="http://schemas.microsoft.com/office/drawing/2012/chart" uri="{02D57815-91ED-43cb-92C2-25804820EDAC}">
            <c15:filteredLineSeries>
              <c15:ser>
                <c:idx val="0"/>
                <c:order val="2"/>
                <c:tx>
                  <c:strRef>
                    <c:extLst>
                      <c:ext uri="{02D57815-91ED-43cb-92C2-25804820EDAC}">
                        <c15:formulaRef>
                          <c15:sqref>'MLP TPUv3'!$H$6</c15:sqref>
                        </c15:formulaRef>
                      </c:ext>
                    </c:extLst>
                    <c:strCache>
                      <c:ptCount val="1"/>
                      <c:pt idx="0">
                        <c:v>PyTorchSim (Batch Size=8)</c:v>
                      </c:pt>
                    </c:strCache>
                  </c:strRef>
                </c:tx>
                <c:spPr>
                  <a:ln w="31750" cap="rnd" cmpd="sng" algn="ctr">
                    <a:solidFill>
                      <a:srgbClr val="E97132"/>
                    </a:solidFill>
                    <a:prstDash val="sysDash"/>
                    <a:round/>
                  </a:ln>
                  <a:effectLst/>
                </c:spPr>
                <c:marker>
                  <c:symbol val="diamond"/>
                  <c:size val="10"/>
                  <c:spPr>
                    <a:noFill/>
                    <a:ln w="19050" cap="flat" cmpd="sng" algn="ctr">
                      <a:solidFill>
                        <a:srgbClr val="E97132"/>
                      </a:solidFill>
                      <a:prstDash val="solid"/>
                      <a:round/>
                    </a:ln>
                    <a:effectLst/>
                  </c:spPr>
                </c:marker>
                <c:val>
                  <c:numRef>
                    <c:extLst>
                      <c:ext uri="{02D57815-91ED-43cb-92C2-25804820EDAC}">
                        <c15:formulaRef>
                          <c15:sqref>'MLP TPUv3'!$H$7:$H$10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0.60830426000000004</c:v>
                      </c:pt>
                      <c:pt idx="1">
                        <c:v>0.12654947999999999</c:v>
                      </c:pt>
                      <c:pt idx="2">
                        <c:v>5.9071279999999997E-2</c:v>
                      </c:pt>
                      <c:pt idx="3">
                        <c:v>6.0922669999999998E-2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8741-4930-BB48-31EDC9C73F3A}"/>
                  </c:ext>
                </c:extLst>
              </c15:ser>
            </c15:filteredLineSeries>
            <c15:filteredLineSeries>
              <c15:ser>
                <c:idx val="1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'MLP TPUv3'!$I$6</c15:sqref>
                        </c15:formulaRef>
                      </c:ext>
                    </c:extLst>
                    <c:strCache>
                      <c:ptCount val="1"/>
                      <c:pt idx="0">
                        <c:v>PyTorchSim (Batch Size=128)</c:v>
                      </c:pt>
                    </c:strCache>
                  </c:strRef>
                </c:tx>
                <c:spPr>
                  <a:ln w="19050" cap="rnd" cmpd="sng" algn="ctr">
                    <a:solidFill>
                      <a:srgbClr val="E97132"/>
                    </a:solidFill>
                    <a:prstDash val="sysDash"/>
                    <a:round/>
                  </a:ln>
                  <a:effectLst/>
                </c:spPr>
                <c:marker>
                  <c:symbol val="circle"/>
                  <c:size val="10"/>
                  <c:spPr>
                    <a:noFill/>
                    <a:ln w="22225" cap="flat" cmpd="sng" algn="ctr">
                      <a:solidFill>
                        <a:srgbClr val="E97132"/>
                      </a:solidFill>
                      <a:prstDash val="solid"/>
                      <a:round/>
                    </a:ln>
                    <a:effectLst/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'MLP TPUv3'!$I$7:$I$17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0.67784226000000003</c:v>
                      </c:pt>
                      <c:pt idx="1">
                        <c:v>0.44271906999999999</c:v>
                      </c:pt>
                      <c:pt idx="2">
                        <c:v>0.30658869999999999</c:v>
                      </c:pt>
                      <c:pt idx="3">
                        <c:v>0.25110894</c:v>
                      </c:pt>
                      <c:pt idx="4">
                        <c:v>0.19973748999999999</c:v>
                      </c:pt>
                      <c:pt idx="5">
                        <c:v>0.16387252999999999</c:v>
                      </c:pt>
                      <c:pt idx="6">
                        <c:v>0.13334529000000001</c:v>
                      </c:pt>
                      <c:pt idx="7">
                        <c:v>0.1097516</c:v>
                      </c:pt>
                      <c:pt idx="8">
                        <c:v>8.9725579999999999E-2</c:v>
                      </c:pt>
                      <c:pt idx="9">
                        <c:v>7.2971499999999995E-2</c:v>
                      </c:pt>
                      <c:pt idx="10">
                        <c:v>6.1227469999999999E-2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1-8741-4930-BB48-31EDC9C73F3A}"/>
                  </c:ext>
                </c:extLst>
              </c15:ser>
            </c15:filteredLineSeries>
          </c:ext>
        </c:extLst>
      </c:lineChart>
      <c:catAx>
        <c:axId val="60282828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r>
                  <a:rPr lang="en-US" b="0"/>
                  <a:t>Epoch (MNIST dataset)</a:t>
                </a:r>
                <a:endParaRPr lang="ko-KR" b="0"/>
              </a:p>
            </c:rich>
          </c:tx>
          <c:layout>
            <c:manualLayout>
              <c:xMode val="edge"/>
              <c:yMode val="edge"/>
              <c:x val="0.34909729678650275"/>
              <c:y val="0.8691227590199990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pPr>
              <a:endParaRPr lang="ko-KR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KR"/>
          </a:p>
        </c:txPr>
        <c:crossAx val="602832863"/>
        <c:crosses val="autoZero"/>
        <c:auto val="1"/>
        <c:lblAlgn val="ctr"/>
        <c:lblOffset val="0"/>
        <c:tickMarkSkip val="5"/>
        <c:noMultiLvlLbl val="0"/>
      </c:catAx>
      <c:valAx>
        <c:axId val="6028328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KR"/>
          </a:p>
        </c:txPr>
        <c:crossAx val="6028282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solidFill>
      <a:schemeClr val="bg1"/>
    </a:solidFill>
    <a:ln w="6350" cap="flat" cmpd="sng" algn="ctr">
      <a:noFill/>
      <a:prstDash val="solid"/>
      <a:round/>
    </a:ln>
    <a:effectLst/>
  </c:spPr>
  <c:txPr>
    <a:bodyPr/>
    <a:lstStyle/>
    <a:p>
      <a:pPr>
        <a:defRPr sz="2400"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en-K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293D7C-8C29-433A-A0FD-4F4EEA2D52FF}" type="datetimeFigureOut">
              <a:rPr lang="ko-KR" altLang="en-US" smtClean="0"/>
              <a:t>2025-10-23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45EE4C-98A3-42C9-B55F-29224855399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7758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ko-KR">
                <a:effectLst/>
                <a:latin typeface="Calibri" panose="020F0502020204030204" pitchFamily="34" charset="0"/>
              </a:rPr>
              <a:t>Thank you for the kind introduction. </a:t>
            </a:r>
          </a:p>
          <a:p>
            <a:r>
              <a:rPr lang="en-US" altLang="ko-KR">
                <a:effectLst/>
                <a:latin typeface="Calibri" panose="020F0502020204030204" pitchFamily="34" charset="0"/>
              </a:rPr>
              <a:t>Let’s get started</a:t>
            </a:r>
            <a:endParaRPr lang="en" altLang="ko-KR">
              <a:effectLst/>
              <a:latin typeface="Calibri" panose="020F0502020204030204" pitchFamily="34" charset="0"/>
            </a:endParaRPr>
          </a:p>
          <a:p>
            <a:r>
              <a:rPr lang="en" altLang="ko-KR">
                <a:effectLst/>
                <a:latin typeface="Calibri" panose="020F0502020204030204" pitchFamily="34" charset="0"/>
              </a:rPr>
              <a:t>(5 Sec</a:t>
            </a:r>
            <a:r>
              <a:rPr lang="en-US" altLang="ko-KR">
                <a:effectLst/>
                <a:latin typeface="Calibri" panose="020F0502020204030204" pitchFamily="34" charset="0"/>
              </a:rPr>
              <a:t>)</a:t>
            </a:r>
          </a:p>
          <a:p>
            <a:endParaRPr lang="en-US" altLang="ko-KR">
              <a:effectLst/>
              <a:latin typeface="Calibri" panose="020F0502020204030204" pitchFamily="34" charset="0"/>
            </a:endParaRPr>
          </a:p>
          <a:p>
            <a:endParaRPr lang="en" altLang="ko-KR">
              <a:effectLst/>
              <a:latin typeface="Calibri" panose="020F050202020403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5EE4C-98A3-42C9-B55F-29224855399A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084165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50A4D6-5E7A-C135-C980-56250453A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07E5667-720D-84AA-9149-1718049DB8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C0B917F-98CA-0957-F827-6A3FC91FED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/>
              <a:t>At a high level,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/>
              <a:t>(click) </a:t>
            </a:r>
            <a:r>
              <a:rPr lang="en-US" altLang="ko-KR" err="1"/>
              <a:t>PyTorchSim</a:t>
            </a:r>
            <a:r>
              <a:rPr lang="en-US" altLang="ko-KR"/>
              <a:t> takes existing </a:t>
            </a:r>
            <a:r>
              <a:rPr lang="en-US" altLang="ko-KR" err="1"/>
              <a:t>PyTorch</a:t>
            </a:r>
            <a:r>
              <a:rPr lang="en-US" altLang="ko-KR"/>
              <a:t> models and runs the code directly, unlike existing simulators that often require manual model descriptions.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/>
              <a:t>(click) Next, our </a:t>
            </a:r>
            <a:r>
              <a:rPr lang="en-US" altLang="ko-KR" err="1"/>
              <a:t>Pytorch</a:t>
            </a:r>
            <a:r>
              <a:rPr lang="en-US" altLang="ko-KR"/>
              <a:t> </a:t>
            </a:r>
            <a:r>
              <a:rPr lang="en-US" altLang="ko-KR" b="1"/>
              <a:t>NPU Backend</a:t>
            </a:r>
            <a:r>
              <a:rPr lang="en-US" altLang="ko-KR"/>
              <a:t> </a:t>
            </a:r>
            <a:r>
              <a:rPr lang="en-US" altLang="ko-KR" err="1"/>
              <a:t>com’piles</a:t>
            </a:r>
            <a:r>
              <a:rPr lang="en-US" altLang="ko-KR"/>
              <a:t> the model </a:t>
            </a:r>
            <a:r>
              <a:rPr lang="en-US" altLang="ko-KR" b="1"/>
              <a:t>to a RISC-V based NPU ISA.  </a:t>
            </a:r>
            <a:endParaRPr lang="en-US" altLang="ko-KR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/>
              <a:t>(click) Finally, the </a:t>
            </a:r>
            <a:r>
              <a:rPr lang="en-US" altLang="ko-KR" err="1"/>
              <a:t>com’piled</a:t>
            </a:r>
            <a:r>
              <a:rPr lang="en-US" altLang="ko-KR"/>
              <a:t> binary is executed on our NPU simulator, which provides </a:t>
            </a:r>
            <a:r>
              <a:rPr lang="en-US" altLang="ko-KR" sz="1200">
                <a:solidFill>
                  <a:schemeClr val="bg1"/>
                </a:solidFill>
                <a:latin typeface="나눔스퀘어" panose="020B0600000101010101" pitchFamily="50" charset="-127"/>
                <a:ea typeface="+mn-ea"/>
              </a:rPr>
              <a:t>general and extensible architecture modeling and </a:t>
            </a:r>
            <a:r>
              <a:rPr lang="en-US" altLang="ko-KR"/>
              <a:t>fast and accurate simulation.</a:t>
            </a:r>
          </a:p>
          <a:p>
            <a:r>
              <a:rPr lang="en-US" altLang="ko-KR" b="0"/>
              <a:t>(click)</a:t>
            </a:r>
          </a:p>
          <a:p>
            <a:endParaRPr lang="en-US" altLang="ko-KR" b="0"/>
          </a:p>
          <a:p>
            <a:endParaRPr lang="en-US" altLang="ko-KR" b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6415CB7-088B-AF09-BB7E-2817EFE8C4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5EE4C-98A3-42C9-B55F-29224855399A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13611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F6B5D2-44E4-3D99-9BD8-76113EBCE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349130A-F87E-4E61-014E-C32F404E4C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A2D9FC1-5397-08D6-946D-0D89DF5423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/>
              <a:t>Our simulator can model NPU cores with common components and extensible interface.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>
                <a:solidFill>
                  <a:srgbClr val="457C3C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Roboto" panose="02000000000000000000" pitchFamily="2" charset="0"/>
              </a:rPr>
              <a:t>(click) </a:t>
            </a:r>
            <a:r>
              <a:rPr lang="en-US" altLang="ko-KR"/>
              <a:t>For data movement, we model a </a:t>
            </a:r>
            <a:r>
              <a:rPr lang="en-US" altLang="ko-KR" b="1"/>
              <a:t>DMA engine and an on-chip scratchpad memory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>
                <a:solidFill>
                  <a:srgbClr val="457C3C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Roboto" panose="02000000000000000000" pitchFamily="2" charset="0"/>
              </a:rPr>
              <a:t>(click) </a:t>
            </a:r>
            <a:r>
              <a:rPr lang="en-US" altLang="ko-KR"/>
              <a:t>For general operation support, the core includes a </a:t>
            </a:r>
            <a:r>
              <a:rPr lang="en-US" altLang="ko-KR" b="1"/>
              <a:t>scalar unit and a vector unit</a:t>
            </a:r>
            <a:r>
              <a:rPr lang="en-US" altLang="ko-KR"/>
              <a:t>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>
                <a:solidFill>
                  <a:srgbClr val="457C3C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Roboto" panose="02000000000000000000" pitchFamily="2" charset="0"/>
              </a:rPr>
              <a:t>(click) </a:t>
            </a:r>
            <a:r>
              <a:rPr lang="en-US" altLang="ko-KR"/>
              <a:t>It also integrates dataflow units like systolic array for matrix multiply, as well as a </a:t>
            </a:r>
            <a:r>
              <a:rPr lang="en-US" altLang="ko-KR" b="1"/>
              <a:t>special function unit</a:t>
            </a:r>
            <a:r>
              <a:rPr lang="en-US" altLang="ko-KR"/>
              <a:t> for custom operations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/>
              <a:t>(click) These components execute the instructions in our Extensible NPU ISA based on a customized RISC-V with vector extension.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/>
              <a:t>(click) Especially, to control the dataflow and special function units, we adopt a generic interface called </a:t>
            </a:r>
            <a:r>
              <a:rPr lang="en-US" altLang="ko-KR" sz="1200">
                <a:latin typeface="나눔스퀘어" panose="020B0600000101010101" pitchFamily="50" charset="-127"/>
                <a:ea typeface="나눔스퀘어" panose="020B0600000101010101" pitchFamily="50" charset="-127"/>
                <a:cs typeface="Roboto" panose="02000000000000000000" pitchFamily="2" charset="0"/>
              </a:rPr>
              <a:t>Vector Coprocessor Interface </a:t>
            </a:r>
            <a:r>
              <a:rPr lang="en-US" altLang="ko-KR" sz="1200" err="1">
                <a:latin typeface="나눔스퀘어" panose="020B0600000101010101" pitchFamily="50" charset="-127"/>
                <a:ea typeface="나눔스퀘어" panose="020B0600000101010101" pitchFamily="50" charset="-127"/>
                <a:cs typeface="Roboto" panose="02000000000000000000" pitchFamily="2" charset="0"/>
              </a:rPr>
              <a:t>eXtension</a:t>
            </a:r>
            <a:r>
              <a:rPr lang="en-US" altLang="ko-KR" sz="1200">
                <a:latin typeface="나눔스퀘어" panose="020B0600000101010101" pitchFamily="50" charset="-127"/>
                <a:ea typeface="나눔스퀘어" panose="020B0600000101010101" pitchFamily="50" charset="-127"/>
                <a:cs typeface="Roboto" panose="02000000000000000000" pitchFamily="2" charset="0"/>
              </a:rPr>
              <a:t> or </a:t>
            </a:r>
            <a:r>
              <a:rPr lang="en-US" altLang="ko-KR"/>
              <a:t>VCIX.</a:t>
            </a:r>
            <a:endParaRPr lang="en-US" altLang="ko-KR" sz="1200">
              <a:latin typeface="나눔스퀘어" panose="020B0600000101010101" pitchFamily="50" charset="-127"/>
              <a:ea typeface="나눔스퀘어" panose="020B0600000101010101" pitchFamily="50" charset="-127"/>
              <a:cs typeface="Roboto" panose="02000000000000000000" pitchFamily="2" charset="0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>
                <a:latin typeface="나눔스퀘어" panose="020B0600000101010101" pitchFamily="50" charset="-127"/>
                <a:ea typeface="나눔스퀘어" panose="020B0600000101010101" pitchFamily="50" charset="-127"/>
                <a:cs typeface="Roboto" panose="02000000000000000000" pitchFamily="2" charset="0"/>
              </a:rPr>
              <a:t>(click)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/>
              <a:t> 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7E6CEA4-924D-BC02-1CF1-1203B7EFDE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5EE4C-98A3-42C9-B55F-29224855399A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88346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A64B1A-7910-1DA0-936E-5706E8E8A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7622B3F-2183-8F27-70D7-7103716184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5161C3A-347A-09A0-4383-ED25B8BDF9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u="none" err="1"/>
              <a:t>Sifive’s</a:t>
            </a:r>
            <a:r>
              <a:rPr lang="en-US" altLang="ko-KR" u="none"/>
              <a:t> VCIX provides </a:t>
            </a:r>
            <a:r>
              <a:rPr lang="en-US" altLang="ko-KR" u="sng"/>
              <a:t>an</a:t>
            </a:r>
            <a:r>
              <a:rPr lang="en-US" altLang="ko-KR"/>
              <a:t> interface between the vector unit and dataflow unit as well as its supporting instructions.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/>
              <a:t>(click) It has two serializers and a </a:t>
            </a:r>
            <a:r>
              <a:rPr lang="en-US" altLang="ko-KR" err="1"/>
              <a:t>deserializer</a:t>
            </a:r>
            <a:r>
              <a:rPr lang="en-US" altLang="ko-KR"/>
              <a:t> to transfer input, weight, and output between them.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/>
              <a:t>(click) </a:t>
            </a:r>
            <a:r>
              <a:rPr lang="en-US" altLang="ko-KR" u="sng"/>
              <a:t>Thus, </a:t>
            </a:r>
            <a:r>
              <a:rPr lang="en-US" altLang="ko-KR" u="sng" err="1"/>
              <a:t>vcix’s</a:t>
            </a:r>
            <a:r>
              <a:rPr lang="en-US" altLang="ko-KR" u="sng"/>
              <a:t> generic interface</a:t>
            </a:r>
            <a:r>
              <a:rPr lang="en-US" altLang="ko-KR"/>
              <a:t> enables us to model diverse dataflow units, including systolic arrays and other dataflow.</a:t>
            </a:r>
            <a:br>
              <a:rPr lang="en-US" altLang="ko-KR"/>
            </a:br>
            <a:r>
              <a:rPr lang="en-US" altLang="ko-KR" sz="1200" b="0">
                <a:latin typeface="나눔스퀘어" panose="020B0600000101010101" pitchFamily="50" charset="-127"/>
                <a:ea typeface="나눔스퀘어" panose="020B0600000101010101" pitchFamily="50" charset="-127"/>
                <a:cs typeface="Roboto" panose="02000000000000000000" pitchFamily="2" charset="0"/>
              </a:rPr>
              <a:t>(click)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82CF414-C7C7-D1AC-A9D4-FAD01A9611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5EE4C-98A3-42C9-B55F-29224855399A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408571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/>
              <a:t>We use </a:t>
            </a:r>
            <a:r>
              <a:rPr lang="en-US" altLang="ko-KR" b="1" u="none">
                <a:solidFill>
                  <a:srgbClr val="C00000"/>
                </a:solidFill>
              </a:rPr>
              <a:t>the</a:t>
            </a:r>
            <a:r>
              <a:rPr lang="en-US" altLang="ko-KR"/>
              <a:t> NPU model as the target for our </a:t>
            </a:r>
            <a:r>
              <a:rPr lang="en-US" altLang="ko-KR" err="1"/>
              <a:t>c’ompi’lation</a:t>
            </a:r>
            <a:r>
              <a:rPr lang="en-US" altLang="ko-KR"/>
              <a:t> flow.</a:t>
            </a:r>
          </a:p>
          <a:p>
            <a:r>
              <a:rPr lang="en-US" altLang="ko-KR"/>
              <a:t>(click) We implement </a:t>
            </a:r>
            <a:r>
              <a:rPr lang="en-US" altLang="ko-KR" b="1"/>
              <a:t>an</a:t>
            </a:r>
            <a:r>
              <a:rPr lang="en-US" altLang="ko-KR"/>
              <a:t> NPU backend integrated into </a:t>
            </a:r>
            <a:r>
              <a:rPr lang="en-US" altLang="ko-KR" err="1"/>
              <a:t>pytorch</a:t>
            </a:r>
            <a:r>
              <a:rPr lang="en-US" altLang="ko-KR"/>
              <a:t> 2 </a:t>
            </a:r>
            <a:r>
              <a:rPr lang="en-US" altLang="ko-KR" err="1"/>
              <a:t>com’piler</a:t>
            </a:r>
            <a:r>
              <a:rPr lang="en-US" altLang="ko-KR"/>
              <a:t> for several benefits.</a:t>
            </a:r>
          </a:p>
          <a:p>
            <a:r>
              <a:rPr lang="en-US" altLang="ko-KR"/>
              <a:t>(click) First, we </a:t>
            </a:r>
            <a:r>
              <a:rPr lang="en-US" altLang="ko-KR" u="sng"/>
              <a:t>enable simulation of </a:t>
            </a:r>
            <a:r>
              <a:rPr lang="en-US" altLang="ko-KR"/>
              <a:t>existing </a:t>
            </a:r>
            <a:r>
              <a:rPr lang="en-US" altLang="ko-KR" err="1"/>
              <a:t>PyTorch</a:t>
            </a:r>
            <a:r>
              <a:rPr lang="en-US" altLang="ko-KR"/>
              <a:t> models, without any need for manual conversion. </a:t>
            </a:r>
          </a:p>
          <a:p>
            <a:r>
              <a:rPr lang="en-US" altLang="ko-KR"/>
              <a:t>(click) Second, we can support training simulation through </a:t>
            </a:r>
            <a:r>
              <a:rPr lang="en-US" altLang="ko-KR" err="1"/>
              <a:t>PyTorch's</a:t>
            </a:r>
            <a:r>
              <a:rPr lang="en-US" altLang="ko-KR"/>
              <a:t> auto-differentiation.</a:t>
            </a:r>
          </a:p>
          <a:p>
            <a:r>
              <a:rPr lang="en-US" altLang="ko-KR"/>
              <a:t>(click) Finally, we can leverage existing target-independent optimizations.</a:t>
            </a:r>
          </a:p>
          <a:p>
            <a:endParaRPr lang="en-US" altLang="ko-KR"/>
          </a:p>
          <a:p>
            <a:r>
              <a:rPr lang="en-US" altLang="ko-KR"/>
              <a:t>(click) The NPU backend </a:t>
            </a:r>
            <a:r>
              <a:rPr lang="en-US" altLang="ko-KR" err="1"/>
              <a:t>com’piles</a:t>
            </a:r>
            <a:r>
              <a:rPr lang="en-US" altLang="ko-KR"/>
              <a:t> the model into a RISC-V binary using MLIR and LLVM. </a:t>
            </a:r>
          </a:p>
          <a:p>
            <a:r>
              <a:rPr lang="en-US" altLang="ko-KR"/>
              <a:t>During this process, target dependent optimizations are applied.</a:t>
            </a:r>
          </a:p>
          <a:p>
            <a:r>
              <a:rPr lang="en-US" altLang="ko-KR"/>
              <a:t>(click)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5EE4C-98A3-42C9-B55F-29224855399A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723404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/>
              <a:t>(click)</a:t>
            </a:r>
            <a:r>
              <a:rPr lang="ko-KR" altLang="en-US"/>
              <a:t> </a:t>
            </a:r>
            <a:r>
              <a:rPr lang="en-US" altLang="ko-KR"/>
              <a:t>This binary is </a:t>
            </a:r>
            <a:r>
              <a:rPr lang="en-US" altLang="ko-KR" u="sng"/>
              <a:t>then</a:t>
            </a:r>
            <a:r>
              <a:rPr lang="en-US" altLang="ko-KR"/>
              <a:t> executed by </a:t>
            </a:r>
            <a:r>
              <a:rPr lang="en-US" altLang="ko-KR" b="1"/>
              <a:t>the</a:t>
            </a:r>
            <a:r>
              <a:rPr lang="en-US" altLang="ko-KR"/>
              <a:t> NPU Simulator in the basic approach. We call (pause) this simulation method  Instruction-Level Simulation or ILS,</a:t>
            </a:r>
          </a:p>
          <a:p>
            <a:r>
              <a:rPr lang="en-US" altLang="ko-KR" u="sng"/>
              <a:t>However, ILS has a significant </a:t>
            </a:r>
            <a:r>
              <a:rPr lang="en-US" altLang="ko-KR"/>
              <a:t>limitation. it simulates every single </a:t>
            </a:r>
            <a:r>
              <a:rPr lang="en-US" altLang="ko-KR" err="1"/>
              <a:t>in’struction</a:t>
            </a:r>
            <a:r>
              <a:rPr lang="en-US" altLang="ko-KR"/>
              <a:t> one by one. </a:t>
            </a:r>
          </a:p>
          <a:p>
            <a:r>
              <a:rPr lang="en-US" altLang="ko-KR"/>
              <a:t>(click) As a result, </a:t>
            </a:r>
            <a:r>
              <a:rPr lang="en-US" altLang="ko-KR" b="1"/>
              <a:t>ILS is inherently slow.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/>
              <a:t>(click) Here is an </a:t>
            </a:r>
            <a:r>
              <a:rPr lang="en-US" altLang="ko-KR" u="sng"/>
              <a:t>example</a:t>
            </a:r>
            <a:r>
              <a:rPr lang="en-US" altLang="ko-KR"/>
              <a:t> GEMM operation (click) and its </a:t>
            </a:r>
            <a:r>
              <a:rPr lang="en-US" altLang="ko-KR" err="1"/>
              <a:t>com’piled</a:t>
            </a:r>
            <a:r>
              <a:rPr lang="en-US" altLang="ko-KR"/>
              <a:t> binary.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/>
              <a:t>This binary is composed of instructions for (click) DMA and (click) matrix multiplication.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/>
              <a:t>(click) This single matrix multiply operation for one tile is </a:t>
            </a:r>
            <a:r>
              <a:rPr lang="en-US" altLang="ko-KR" err="1"/>
              <a:t>com’piled</a:t>
            </a:r>
            <a:r>
              <a:rPr lang="en-US" altLang="ko-KR"/>
              <a:t> down to hundred</a:t>
            </a:r>
            <a:r>
              <a:rPr lang="en-US" altLang="ko-KR" u="sng"/>
              <a:t>s</a:t>
            </a:r>
            <a:r>
              <a:rPr lang="en-US" altLang="ko-KR"/>
              <a:t> of instructions.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i="0" u="sng"/>
              <a:t>Thus, executing them individually can be slow.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/>
              <a:t>(click)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5EE4C-98A3-42C9-B55F-29224855399A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782203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/>
              <a:t>To overcome this, we </a:t>
            </a:r>
            <a:r>
              <a:rPr lang="en-US" altLang="ko-KR" b="1"/>
              <a:t>exploit a key insight </a:t>
            </a:r>
            <a:r>
              <a:rPr lang="en-US" altLang="ko-KR"/>
              <a:t>behind NPU Execution</a:t>
            </a:r>
            <a:endParaRPr lang="en-US" altLang="ko-KR" b="1"/>
          </a:p>
          <a:p>
            <a:r>
              <a:rPr lang="en-US" altLang="ko-KR"/>
              <a:t>(click) </a:t>
            </a:r>
            <a:r>
              <a:rPr lang="en-US" altLang="ko-KR" u="sng"/>
              <a:t>typical</a:t>
            </a:r>
            <a:r>
              <a:rPr lang="en-US" altLang="ko-KR"/>
              <a:t> NPUs use scratchpad memory </a:t>
            </a:r>
            <a:r>
              <a:rPr lang="en-US" altLang="ko-KR" u="sng"/>
              <a:t>in the core </a:t>
            </a:r>
            <a:r>
              <a:rPr lang="en-US" altLang="ko-KR"/>
              <a:t>and data movements are explicitly managed before and after computation.</a:t>
            </a:r>
            <a:endParaRPr lang="en-US" altLang="ko-KR" strike="sngStrike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/>
              <a:t>(click) Thus, once the data are fetched from DRAM to the </a:t>
            </a:r>
            <a:r>
              <a:rPr lang="en-US" altLang="ko-KR" err="1"/>
              <a:t>the</a:t>
            </a:r>
            <a:r>
              <a:rPr lang="en-US" altLang="ko-KR"/>
              <a:t> scratchpad memory,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/>
              <a:t>(click) </a:t>
            </a:r>
            <a:r>
              <a:rPr lang="en-US" altLang="ko-KR" sz="1200">
                <a:latin typeface="나눔스퀘어" panose="020B0600000101010101" pitchFamily="50" charset="-127"/>
                <a:ea typeface="나눔스퀘어" panose="020B0600000101010101" pitchFamily="50" charset="-127"/>
              </a:rPr>
              <a:t>the intra-core </a:t>
            </a:r>
            <a:r>
              <a:rPr lang="en-US" altLang="ko-KR" sz="1200" b="1"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compute latency</a:t>
            </a:r>
            <a:r>
              <a:rPr lang="en-US" altLang="ko-KR" sz="1200">
                <a:latin typeface="나눔스퀘어" panose="020B0600000101010101" pitchFamily="50" charset="-127"/>
                <a:ea typeface="나눔스퀘어" panose="020B0600000101010101" pitchFamily="50" charset="-127"/>
              </a:rPr>
              <a:t> is </a:t>
            </a:r>
            <a:r>
              <a:rPr lang="en-US" altLang="ko-KR" sz="1200" i="1"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deterministic</a:t>
            </a:r>
            <a:r>
              <a:rPr lang="en-US" altLang="ko-KR" b="1"/>
              <a:t>.</a:t>
            </a:r>
          </a:p>
          <a:p>
            <a:r>
              <a:rPr lang="en-US" altLang="ko-KR" b="1"/>
              <a:t>(click) </a:t>
            </a:r>
            <a:r>
              <a:rPr lang="en-US" altLang="ko-KR"/>
              <a:t>However, the NoC and DRAM latencies for accessing off-chip memory remain </a:t>
            </a:r>
            <a:r>
              <a:rPr lang="en-US" altLang="ko-KR" b="1"/>
              <a:t>non-deterministic</a:t>
            </a:r>
            <a:r>
              <a:rPr lang="en-US" altLang="ko-KR"/>
              <a:t>, because they can vary due to inter-core contention and traffic.</a:t>
            </a:r>
            <a:endParaRPr lang="en-US" altLang="ko-KR" b="1"/>
          </a:p>
          <a:p>
            <a:r>
              <a:rPr lang="en-US" altLang="ko-KR"/>
              <a:t>(click)</a:t>
            </a:r>
          </a:p>
          <a:p>
            <a:endParaRPr lang="en-US" altLang="ko-KR"/>
          </a:p>
          <a:p>
            <a:pPr marL="0" indent="0">
              <a:buFontTx/>
              <a:buNone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5EE4C-98A3-42C9-B55F-29224855399A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6145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05A2FD-B828-4C83-C7EE-9F1712432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F1C0F56-C753-6932-9085-3104312253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2F99414-ACEC-C505-26EB-5ABBCD1979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/>
              <a:t>Based on this insight, (click) we propose </a:t>
            </a:r>
            <a:r>
              <a:rPr lang="en-US" altLang="ko-KR" b="1"/>
              <a:t>Tile Operation Graph</a:t>
            </a:r>
            <a:r>
              <a:rPr lang="en-US" altLang="ko-KR"/>
              <a:t>, or TOG, as a higher-level representation of the </a:t>
            </a:r>
            <a:r>
              <a:rPr lang="en-US" altLang="ko-KR" u="sng"/>
              <a:t>machine code</a:t>
            </a:r>
            <a:r>
              <a:rPr lang="en-US" altLang="ko-KR"/>
              <a:t>.</a:t>
            </a:r>
          </a:p>
          <a:p>
            <a:r>
              <a:rPr lang="en-US" altLang="ko-KR"/>
              <a:t>(click) Instead of individual instructions, the nodes in this graph represent coarse-grained operations for a single tile, like DMA nodes and compute nodes.</a:t>
            </a:r>
          </a:p>
          <a:p>
            <a:r>
              <a:rPr lang="en-US" altLang="ko-KR"/>
              <a:t>(click) In particular, the compute node can include the deterministic tile compute latency.</a:t>
            </a:r>
          </a:p>
          <a:p>
            <a:r>
              <a:rPr lang="en-US" altLang="ko-KR" b="1"/>
              <a:t>(click)</a:t>
            </a:r>
            <a:endParaRPr lang="en-US" altLang="ko-KR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1458FB7-2754-5958-0C76-CAE875EA7B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5EE4C-98A3-42C9-B55F-29224855399A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63551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59AA46-57A8-3B34-2CF8-EE54A6689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A9D3EBC-4734-47BA-01F6-2D5E0EA1A2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16C45C0-4F67-FC47-DF29-4010C7D0CE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u="sng"/>
              <a:t>Exploiting </a:t>
            </a:r>
            <a:r>
              <a:rPr lang="en-US" altLang="ko-KR" b="1"/>
              <a:t>TOG</a:t>
            </a:r>
            <a:r>
              <a:rPr lang="en-US" altLang="ko-KR"/>
              <a:t>, we </a:t>
            </a:r>
            <a:r>
              <a:rPr lang="en-US" altLang="ko-KR" u="sng"/>
              <a:t>introduce </a:t>
            </a:r>
            <a:r>
              <a:rPr lang="en-US" altLang="ko-KR"/>
              <a:t>our novel simulation method called tile-level </a:t>
            </a:r>
            <a:r>
              <a:rPr lang="en-US" altLang="ko-KR" err="1"/>
              <a:t>simulaton</a:t>
            </a:r>
            <a:r>
              <a:rPr lang="en-US" altLang="ko-KR"/>
              <a:t> or TLS.</a:t>
            </a:r>
          </a:p>
          <a:p>
            <a:r>
              <a:rPr lang="en-US" altLang="ko-KR" b="0"/>
              <a:t>(click) </a:t>
            </a:r>
            <a:r>
              <a:rPr lang="en-US" altLang="ko-KR" b="1"/>
              <a:t>TLS </a:t>
            </a:r>
            <a:r>
              <a:rPr lang="en-US" altLang="ko-KR"/>
              <a:t>has two phases: offline and online.</a:t>
            </a:r>
            <a:endParaRPr lang="en-US" altLang="ko-KR" b="1" strike="sngStrike"/>
          </a:p>
          <a:p>
            <a:r>
              <a:rPr lang="en-US" altLang="ko-KR"/>
              <a:t>(click)</a:t>
            </a:r>
          </a:p>
          <a:p>
            <a:r>
              <a:rPr lang="en-US" altLang="ko-KR" b="1"/>
              <a:t>The</a:t>
            </a:r>
            <a:r>
              <a:rPr lang="en-US" altLang="ko-KR"/>
              <a:t> </a:t>
            </a:r>
            <a:r>
              <a:rPr lang="en-US" altLang="ko-KR" b="0"/>
              <a:t>Offline phase </a:t>
            </a:r>
            <a:r>
              <a:rPr lang="en-US" altLang="ko-KR"/>
              <a:t>happens once, at compile time.</a:t>
            </a:r>
          </a:p>
          <a:p>
            <a:r>
              <a:rPr lang="en-US" altLang="ko-KR"/>
              <a:t>Here, we run a timing simulator to get the deterministic compute latency for each compute operation in the TOG.</a:t>
            </a:r>
          </a:p>
          <a:p>
            <a:r>
              <a:rPr lang="en-US" altLang="ko-KR"/>
              <a:t>(click)</a:t>
            </a:r>
          </a:p>
          <a:p>
            <a:r>
              <a:rPr lang="en-US" altLang="ko-KR" b="1"/>
              <a:t>The </a:t>
            </a:r>
            <a:r>
              <a:rPr lang="en-US" altLang="ko-KR" b="0"/>
              <a:t>Online phase</a:t>
            </a:r>
            <a:r>
              <a:rPr lang="en-US" altLang="ko-KR"/>
              <a:t> runs the actual simulation.</a:t>
            </a:r>
          </a:p>
          <a:p>
            <a:r>
              <a:rPr lang="en-US" altLang="ko-KR"/>
              <a:t>During this phase, the simulator </a:t>
            </a:r>
            <a:r>
              <a:rPr lang="en-US" altLang="ko-KR" b="1"/>
              <a:t>reuses obtained compute latencies</a:t>
            </a:r>
            <a:r>
              <a:rPr lang="en-US" altLang="ko-KR"/>
              <a:t> from the TOG, while </a:t>
            </a:r>
            <a:r>
              <a:rPr lang="en-US" altLang="ko-KR" b="1"/>
              <a:t>modeling DMAs using detailed NoC &amp; DRAM simulators </a:t>
            </a:r>
            <a:r>
              <a:rPr lang="en-US" altLang="ko-KR" b="1" u="sng"/>
              <a:t>to model contention</a:t>
            </a:r>
            <a:r>
              <a:rPr lang="en-US" altLang="ko-KR" b="1"/>
              <a:t>.</a:t>
            </a:r>
            <a:endParaRPr lang="en-US" altLang="ko-KR"/>
          </a:p>
          <a:p>
            <a:r>
              <a:rPr lang="en-US" altLang="ko-KR"/>
              <a:t>(click)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u="sng"/>
              <a:t>As a result</a:t>
            </a:r>
            <a:r>
              <a:rPr lang="en-US" altLang="ko-KR"/>
              <a:t>, TLS can achieve both high speed and high accuracy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/>
              <a:t>(click)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12A889C-1E4F-1680-F43F-6B6116713A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5EE4C-98A3-42C9-B55F-29224855399A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20938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14512A-A632-0AA5-7C8F-7AE19BF7D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26BD603-137A-8D0F-8B41-648F12A60D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04DA97B-4F9F-18F0-D686-FE23197BEF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/>
              <a:t>The Tile-level simulation is supported by further extending our NPU compiler backend.</a:t>
            </a:r>
          </a:p>
          <a:p>
            <a:r>
              <a:rPr lang="en-US" altLang="ko-KR"/>
              <a:t>(click) During the lowering pass, the compiler generates both the TOG and the RISC-V binary.</a:t>
            </a:r>
          </a:p>
          <a:p>
            <a:r>
              <a:rPr lang="en-US" altLang="ko-KR"/>
              <a:t>(click) Then We execute the RISC-V binary on </a:t>
            </a:r>
            <a:r>
              <a:rPr lang="en-US" altLang="ko-KR" b="1"/>
              <a:t>gem5 </a:t>
            </a:r>
            <a:r>
              <a:rPr lang="en-US" altLang="ko-KR" b="0"/>
              <a:t>to</a:t>
            </a:r>
            <a:r>
              <a:rPr lang="en-US" altLang="ko-KR"/>
              <a:t> obtain deterministic compute latencies, which are written to the TOG. </a:t>
            </a:r>
          </a:p>
          <a:p>
            <a:r>
              <a:rPr lang="en-US" altLang="ko-KR"/>
              <a:t>(click) After that, the tog is passed to our TOG simulator.</a:t>
            </a:r>
          </a:p>
          <a:p>
            <a:r>
              <a:rPr lang="en-US" altLang="ko-KR"/>
              <a:t>(click) However, in some cases, tile operation latency can depend on the input data.</a:t>
            </a:r>
          </a:p>
          <a:p>
            <a:r>
              <a:rPr lang="en-US" altLang="ko-KR"/>
              <a:t>(click)</a:t>
            </a:r>
          </a:p>
          <a:p>
            <a:endParaRPr lang="en-US" altLang="ko-KR"/>
          </a:p>
          <a:p>
            <a:endParaRPr lang="en-US" altLang="ko-KR" b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12C1FBA-F913-52F6-85EF-ED9D1660CF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5EE4C-98A3-42C9-B55F-29224855399A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679844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59F9DA-57B4-D557-69CF-A3B22F8F8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5CD6EB1-6A60-AA3A-85F8-F8FC14752F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B1A19B7-3782-D8B2-821F-BE2515AA3E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/>
              <a:t>For example, in sparse matrix multiplication, (click) the execution latency depends on the number of non-zero elements in the input tiles.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u="sng"/>
              <a:t>However, we make a key observation that,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u="sng"/>
              <a:t>(click) </a:t>
            </a:r>
            <a:r>
              <a:rPr lang="en-US" altLang="ko-KR" b="1" u="sng"/>
              <a:t>for each specific pair of input tiles, the compute latency is still deterministic.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u="sng"/>
              <a:t>Thus, we obtain the data-dependent latencies for each input pair offline and reuse them during simulation.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/>
              <a:t>(click) We refer to this information as data-dependent attributes.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EB746BF-9B89-CBED-24FB-EA676BBFBD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5EE4C-98A3-42C9-B55F-29224855399A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1980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6C7E4-5D05-CB8E-C37F-DD306A83D1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2A46D4A-CE4C-8B68-028B-EF5C8987EB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51F4D05-90EB-E6FB-F7CA-CA2FB91B3B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/>
              <a:t>Modern Deep Neural Networks are</a:t>
            </a:r>
            <a:r>
              <a:rPr lang="en-US" altLang="ko-KR" u="sng"/>
              <a:t> growing exponentially in size.</a:t>
            </a:r>
          </a:p>
          <a:p>
            <a:r>
              <a:rPr lang="en-US" altLang="ko-KR"/>
              <a:t>(click) </a:t>
            </a:r>
            <a:r>
              <a:rPr lang="en-US"/>
              <a:t>The required training compute for DNN models grows by (click) about 4 times per year. </a:t>
            </a:r>
          </a:p>
          <a:p>
            <a:r>
              <a:rPr lang="en-US"/>
              <a:t>(click) Meanwhile, hardware performance is also improving, </a:t>
            </a:r>
          </a:p>
          <a:p>
            <a:r>
              <a:rPr lang="en-US"/>
              <a:t>(click) but at a much slower rate of only 1.4 times per year.</a:t>
            </a:r>
          </a:p>
          <a:p>
            <a:r>
              <a:rPr lang="en-US" altLang="ko-KR"/>
              <a:t>(click) 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this gap 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creates a strong demand for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high-performance, efficient hardware.</a:t>
            </a:r>
          </a:p>
          <a:p>
            <a:r>
              <a:rPr lang="en-US" altLang="ko-KR"/>
              <a:t>(click)</a:t>
            </a:r>
          </a:p>
          <a:p>
            <a:endParaRPr lang="en-US" altLang="ko-KR"/>
          </a:p>
          <a:p>
            <a:endParaRPr lang="en-US" altLang="ko-KR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3CE7D7C-E78B-36FB-13F6-8E41331796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5EE4C-98A3-42C9-B55F-29224855399A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291453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DCAD2-0557-DB04-4D06-CDF718A67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DD941C4-C15E-6A0A-E500-31701F16D6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F10B764-6D0F-2F60-9BDB-E561C81381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u="sng"/>
              <a:t>When latencies are data-dependent,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/>
              <a:t>(click) </a:t>
            </a:r>
            <a:r>
              <a:rPr lang="en-US" altLang="ko-KR" u="sng"/>
              <a:t>we obtain the attributes using the functional simulator(spike) w</a:t>
            </a:r>
            <a:r>
              <a:rPr lang="en-US" altLang="ko-KR"/>
              <a:t>ith inputs</a:t>
            </a:r>
            <a:r>
              <a:rPr lang="en-US" altLang="ko-KR" u="sng"/>
              <a:t>. Then, </a:t>
            </a:r>
            <a:r>
              <a:rPr lang="en-US" altLang="ko-KR" u="sng" err="1"/>
              <a:t>TOGsim</a:t>
            </a:r>
            <a:r>
              <a:rPr lang="en-US" altLang="ko-KR" u="sng"/>
              <a:t> uses </a:t>
            </a:r>
            <a:r>
              <a:rPr lang="en-US" altLang="ko-KR" b="1" u="sng"/>
              <a:t>the</a:t>
            </a:r>
            <a:r>
              <a:rPr lang="en-US" altLang="ko-KR" u="sng"/>
              <a:t> attributes along with the TOG.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/>
              <a:t>(click) </a:t>
            </a:r>
            <a:r>
              <a:rPr lang="en-US"/>
              <a:t>Additionally, we can also validate the correctness of </a:t>
            </a:r>
            <a:r>
              <a:rPr lang="en-US" err="1"/>
              <a:t>com’piled</a:t>
            </a:r>
            <a:r>
              <a:rPr lang="en-US"/>
              <a:t> binary by checking the outputs from Spike.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/>
              <a:t>(click)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/>
          </a:p>
          <a:p>
            <a:endParaRPr lang="en-US" altLang="ko-KR" b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516B843-9282-611F-56D7-0EE60CFA1D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5EE4C-98A3-42C9-B55F-29224855399A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301639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0ACDDA-2FA2-A3D7-5D75-263BEA16F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C44A952-A0F3-0289-DE80-2FA10180C8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83C8802-6B05-2BAB-391C-38D8E6002C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Putting it all together, </a:t>
            </a:r>
          </a:p>
          <a:p>
            <a:r>
              <a:rPr lang="en-US"/>
              <a:t>(click) Our NPU backend compiles </a:t>
            </a:r>
            <a:r>
              <a:rPr lang="en-US" err="1"/>
              <a:t>PyTorch</a:t>
            </a:r>
            <a:r>
              <a:rPr lang="en-US"/>
              <a:t> model into a binary and a TOG, for RISC-V-based extensible NPU. </a:t>
            </a:r>
          </a:p>
          <a:p>
            <a:r>
              <a:rPr lang="en-US"/>
              <a:t>(click) Then, from the binary, Gem5 and Spike are used to obtain compute latencies and data-dependent attributes.</a:t>
            </a:r>
          </a:p>
          <a:p>
            <a:r>
              <a:rPr lang="en-US"/>
              <a:t>(click) Finally, our </a:t>
            </a:r>
            <a:r>
              <a:rPr lang="en-US" err="1"/>
              <a:t>TOGSim</a:t>
            </a:r>
            <a:r>
              <a:rPr lang="en-US"/>
              <a:t> uses them for fast and accurate simulation.</a:t>
            </a:r>
            <a:endParaRPr lang="en-US" altLang="ko-KR" b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FEBB473-1D99-9EFF-5D21-ED991A392F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5EE4C-98A3-42C9-B55F-29224855399A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00640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29FB3E-B9A0-5D7D-7D10-17393BDB65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24F9A86-2D1D-EA0A-19E4-027E46666E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3E64F9F-254B-6E64-7A24-EBA16F5E66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u="none"/>
              <a:t>For accuracy evaluation, we use a real Google TPU v3 as target,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u="none"/>
              <a:t>(click) and compare the accuracy of </a:t>
            </a:r>
            <a:r>
              <a:rPr lang="en-US" altLang="ko-KR" u="none" err="1"/>
              <a:t>PyTorchSim</a:t>
            </a:r>
            <a:r>
              <a:rPr lang="en-US" altLang="ko-KR" u="none"/>
              <a:t> against four existing simulators shown here.</a:t>
            </a:r>
            <a:endParaRPr lang="en-US" altLang="ko-KR" b="0" u="none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0" u="none"/>
              <a:t>(Click) For Simulation speed evaluation, </a:t>
            </a:r>
            <a:r>
              <a:rPr lang="en-US" altLang="ko-KR" u="none"/>
              <a:t>we compare </a:t>
            </a:r>
            <a:r>
              <a:rPr lang="en-US" altLang="ko-KR" u="none" err="1"/>
              <a:t>PyTorchSim</a:t>
            </a:r>
            <a:r>
              <a:rPr lang="en-US" altLang="ko-KR" u="none"/>
              <a:t> against cycle-accurate Accel-Sim and </a:t>
            </a:r>
            <a:r>
              <a:rPr lang="en-US" altLang="ko-KR" u="none" err="1"/>
              <a:t>mNPUSim</a:t>
            </a:r>
            <a:r>
              <a:rPr lang="en-US" altLang="ko-KR" u="none"/>
              <a:t>.</a:t>
            </a:r>
            <a:endParaRPr lang="en-US" altLang="ko-KR" b="0" u="none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0" u="none"/>
              <a:t>(click) The workloads include these matrix and vector operation kernels as well as full </a:t>
            </a:r>
            <a:r>
              <a:rPr lang="en-US" altLang="ko-KR" b="0" u="none" err="1"/>
              <a:t>ResNet</a:t>
            </a:r>
            <a:r>
              <a:rPr lang="en-US" altLang="ko-KR" b="0" u="none"/>
              <a:t> and BERT models.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0" u="none"/>
              <a:t>(click)</a:t>
            </a:r>
            <a:endParaRPr kumimoji="1" lang="en-US" altLang="ko-KR" b="0" u="none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b="0" u="none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F8B1656-5417-6F24-A5B9-41F2039C13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5EE4C-98A3-42C9-B55F-29224855399A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137873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B22005-7BF4-7E75-FC5D-3E30C3D95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744A968-8C44-A3D1-9265-261FB6F584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9AA553A0-C323-009F-C183-0805918F57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0"/>
              <a:t>This chart shows relative</a:t>
            </a:r>
            <a:r>
              <a:rPr lang="ko-KR" altLang="en-US" b="0"/>
              <a:t> </a:t>
            </a:r>
            <a:r>
              <a:rPr lang="en-US" altLang="ko-KR" b="0"/>
              <a:t>error</a:t>
            </a:r>
            <a:r>
              <a:rPr lang="ko-KR" altLang="en-US" b="0"/>
              <a:t> </a:t>
            </a:r>
            <a:r>
              <a:rPr lang="en-US" altLang="ko-KR" b="0"/>
              <a:t>of simulators </a:t>
            </a:r>
            <a:r>
              <a:rPr lang="en-US" altLang="ko-KR"/>
              <a:t>compared to real TPU v3.</a:t>
            </a:r>
            <a:endParaRPr lang="en-US" altLang="ko-KR" b="0"/>
          </a:p>
          <a:p>
            <a:r>
              <a:rPr lang="en-US" altLang="ko-KR" b="0"/>
              <a:t>(click) </a:t>
            </a:r>
            <a:r>
              <a:rPr lang="en-US" altLang="ko-KR"/>
              <a:t>Overall, </a:t>
            </a:r>
            <a:r>
              <a:rPr lang="en-US" altLang="ko-KR" err="1"/>
              <a:t>PyTorchSim</a:t>
            </a:r>
            <a:r>
              <a:rPr lang="en-US" altLang="ko-KR"/>
              <a:t> shows better accuracy compared to the other simulators with an average Mean Absolute Error of </a:t>
            </a:r>
            <a:r>
              <a:rPr lang="en-US" altLang="ko-KR" b="1"/>
              <a:t>12%.</a:t>
            </a:r>
            <a:br>
              <a:rPr lang="en-US" altLang="ko-KR" b="0"/>
            </a:br>
            <a:r>
              <a:rPr lang="en-US" altLang="ko-KR" b="0"/>
              <a:t>(click) Also</a:t>
            </a:r>
            <a:r>
              <a:rPr lang="en-US" altLang="ko-KR"/>
              <a:t>, our </a:t>
            </a:r>
            <a:r>
              <a:rPr lang="en-US" altLang="ko-KR" err="1"/>
              <a:t>com’piler</a:t>
            </a:r>
            <a:r>
              <a:rPr lang="en-US" altLang="ko-KR"/>
              <a:t> and full ISA support enable accurate modeling for vector operation.</a:t>
            </a:r>
            <a:r>
              <a:rPr lang="ko-KR" altLang="en-US"/>
              <a:t> </a:t>
            </a:r>
            <a:endParaRPr lang="en-US" altLang="ko-KR"/>
          </a:p>
          <a:p>
            <a:r>
              <a:rPr lang="en-US" altLang="ko-KR" b="0"/>
              <a:t>(click) In contrast, the other simulators lack vector operation support, and as a result, </a:t>
            </a:r>
            <a:r>
              <a:rPr lang="en-US" altLang="ko-KR"/>
              <a:t>underestimate the runtime for full models.</a:t>
            </a:r>
            <a:endParaRPr lang="en-US" altLang="ko-KR" b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0"/>
              <a:t>(click) </a:t>
            </a:r>
            <a:r>
              <a:rPr lang="en-US" altLang="ko-KR" err="1"/>
              <a:t>PyTorchSim</a:t>
            </a:r>
            <a:r>
              <a:rPr lang="en-US" altLang="ko-KR"/>
              <a:t> significantly improves simulation accuracy over the other simulators. 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A52BE7B-78C2-63ED-EC22-17B157BB40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5EE4C-98A3-42C9-B55F-29224855399A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660263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58B5B-30FE-499C-5BB7-E38FDD5372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8159132-0452-6FCE-93A8-CD49944B90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8A44B63-1D0F-F3B7-C8D6-E08B728EFD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/>
              <a:t>Here, we show the simulation speed</a:t>
            </a:r>
            <a:r>
              <a:rPr lang="en-US" altLang="ko-KR" u="sng"/>
              <a:t>up</a:t>
            </a:r>
            <a:r>
              <a:rPr lang="en-US" altLang="ko-KR"/>
              <a:t> of different simulators </a:t>
            </a:r>
            <a:r>
              <a:rPr lang="en-US" altLang="ko-KR" u="sng"/>
              <a:t>over Accel-sim baseline</a:t>
            </a:r>
            <a:r>
              <a:rPr lang="en-US" altLang="ko-KR"/>
              <a:t>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/>
              <a:t>(click)</a:t>
            </a:r>
            <a:r>
              <a:rPr lang="en-US" altLang="ko-KR" err="1"/>
              <a:t>PyTorchSim</a:t>
            </a:r>
            <a:r>
              <a:rPr lang="en-US" altLang="ko-KR"/>
              <a:t> TLS achieves a </a:t>
            </a:r>
            <a:r>
              <a:rPr lang="en-US" altLang="ko-KR" b="1"/>
              <a:t>48(forty eight) times speedup</a:t>
            </a:r>
            <a:r>
              <a:rPr lang="en-US" altLang="ko-KR"/>
              <a:t>.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/>
              <a:t>(click) Thanks to our TLS, it achieves a 9x speedup compared to ILS.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/>
              <a:t>(click) Also, when compared against </a:t>
            </a:r>
            <a:r>
              <a:rPr lang="en-US" altLang="ko-KR" err="1"/>
              <a:t>mNPUSim</a:t>
            </a:r>
            <a:r>
              <a:rPr lang="en-US" altLang="ko-KR"/>
              <a:t>, </a:t>
            </a:r>
            <a:r>
              <a:rPr lang="en-US" altLang="ko-KR" err="1"/>
              <a:t>PyTorchSim</a:t>
            </a:r>
            <a:r>
              <a:rPr lang="en-US" altLang="ko-KR"/>
              <a:t> TLS is still</a:t>
            </a:r>
            <a:r>
              <a:rPr lang="en-US" altLang="ko-KR" u="sng"/>
              <a:t> 7.4(seven point four) times </a:t>
            </a:r>
            <a:r>
              <a:rPr lang="en-US" altLang="ko-KR"/>
              <a:t>faster.</a:t>
            </a:r>
          </a:p>
          <a:p>
            <a:r>
              <a:rPr kumimoji="0" lang="en-US" altLang="ko-KR" b="0"/>
              <a:t>(click) So, </a:t>
            </a:r>
            <a:r>
              <a:rPr kumimoji="0" lang="en-US" altLang="ko-KR" b="0" err="1"/>
              <a:t>PyTorchsim</a:t>
            </a:r>
            <a:r>
              <a:rPr kumimoji="0" lang="en-US" altLang="ko-KR" b="0"/>
              <a:t> </a:t>
            </a:r>
            <a:r>
              <a:rPr kumimoji="0" lang="en-US" altLang="ko-KR" b="0" u="sng"/>
              <a:t>enables faster simulation </a:t>
            </a:r>
            <a:r>
              <a:rPr kumimoji="0" lang="en-US" altLang="ko-KR" b="0"/>
              <a:t>compared to the other cycle-accurate simulators.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b="0"/>
              <a:t>(click)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b="0"/>
              <a:t>2</a:t>
            </a:r>
            <a:r>
              <a:rPr kumimoji="0" lang="ko-KR" altLang="en-US" b="0"/>
              <a:t>분</a:t>
            </a:r>
            <a:endParaRPr kumimoji="0" lang="en-US" altLang="ko-KR" b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BDF3E97-3721-1986-070D-FABE9B771E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5EE4C-98A3-42C9-B55F-29224855399A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63053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/>
              <a:t>Now, let’s look at two examples of case </a:t>
            </a:r>
            <a:r>
              <a:rPr lang="en-US" altLang="ko-KR" u="sng"/>
              <a:t>studies</a:t>
            </a:r>
            <a:r>
              <a:rPr lang="en-US" altLang="ko-KR"/>
              <a:t> uniquely supported by </a:t>
            </a:r>
            <a:r>
              <a:rPr lang="en-US" altLang="ko-KR" err="1"/>
              <a:t>PyTorchSim</a:t>
            </a:r>
            <a:r>
              <a:rPr lang="en-US" altLang="ko-KR"/>
              <a:t>.</a:t>
            </a:r>
            <a:endParaRPr lang="en-US" altLang="ko-KR" strike="sngStrike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/>
              <a:t>(click)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5EE4C-98A3-42C9-B55F-29224855399A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062900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856AAB-B616-4853-D4D2-4ED8C05271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BA5787E-8232-15F8-8F29-4E9CFF4490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A799F0C-03A9-1F79-36BB-2092A92A41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/>
              <a:t>This graph shows the training loss curve for a Multi Layer Perceptron,</a:t>
            </a:r>
          </a:p>
          <a:p>
            <a:r>
              <a:rPr lang="en-US" altLang="ko-KR"/>
              <a:t>(click) and per iteration cycle and total training cycle for two different batch sizes of 8, 128(one twenty eight).</a:t>
            </a:r>
          </a:p>
          <a:p>
            <a:r>
              <a:rPr lang="en-US" altLang="ko-KR" u="sng"/>
              <a:t>As batch size </a:t>
            </a:r>
            <a:r>
              <a:rPr lang="en-US" altLang="ko-KR"/>
              <a:t>increases, (click) the required epochs and (click) the per-iteration cycle increase.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/>
              <a:t>(click)</a:t>
            </a:r>
            <a:r>
              <a:rPr lang="en-US" altLang="ko-KR" strike="noStrike"/>
              <a:t> </a:t>
            </a:r>
            <a:r>
              <a:rPr lang="en-US" altLang="ko-KR"/>
              <a:t>However, using the larger batch size reduces the number of iterations per epoch, resulting in a 4.6 times lower total training cycle.</a:t>
            </a:r>
          </a:p>
          <a:p>
            <a:r>
              <a:rPr lang="en-US" altLang="ko-KR"/>
              <a:t>(click) As this case study shows, </a:t>
            </a:r>
            <a:r>
              <a:rPr lang="en-US" altLang="ko-KR" sz="120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PyTorchSim</a:t>
            </a:r>
            <a:r>
              <a:rPr lang="en-US" altLang="ko-KR" sz="1200">
                <a:latin typeface="나눔스퀘어" panose="020B0600000101010101" pitchFamily="50" charset="-127"/>
                <a:ea typeface="나눔스퀘어" panose="020B0600000101010101" pitchFamily="50" charset="-127"/>
              </a:rPr>
              <a:t> enables studying training time behaviors of systems through compiler support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/>
              <a:t>(click)</a:t>
            </a:r>
          </a:p>
          <a:p>
            <a:endParaRPr lang="en-US" altLang="ko-KR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F955FD4-A1D3-EFF0-E661-41D0DD89BB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5EE4C-98A3-42C9-B55F-29224855399A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123342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A03442-7C3F-08D0-6B4D-8E865502B6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189D862-53B5-E4A2-607B-DDCF2724B7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98490FD-D90D-01D0-6709-27355BBF04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/>
              <a:t>The second case study shows the </a:t>
            </a:r>
            <a:r>
              <a:rPr lang="en-US" altLang="ko-KR" sz="1200"/>
              <a:t>Impact</a:t>
            </a:r>
            <a:r>
              <a:rPr lang="ko-KR" altLang="en-US" sz="1200"/>
              <a:t> </a:t>
            </a:r>
            <a:r>
              <a:rPr lang="en-US" altLang="ko-KR" sz="1200"/>
              <a:t>of</a:t>
            </a:r>
            <a:r>
              <a:rPr lang="ko-KR" altLang="en-US" sz="1200"/>
              <a:t> </a:t>
            </a:r>
            <a:r>
              <a:rPr lang="en-US" altLang="ko-KR" sz="1200"/>
              <a:t>data</a:t>
            </a:r>
            <a:r>
              <a:rPr lang="ko-KR" altLang="en-US" sz="1200"/>
              <a:t> </a:t>
            </a:r>
            <a:r>
              <a:rPr lang="en-US" altLang="ko-KR" sz="1200"/>
              <a:t>placement for </a:t>
            </a:r>
            <a:r>
              <a:rPr lang="en-US" altLang="ko-KR" sz="1200" err="1"/>
              <a:t>Chiplet</a:t>
            </a:r>
            <a:r>
              <a:rPr lang="en-US" altLang="ko-KR" sz="1200"/>
              <a:t>-based NPUs (click) </a:t>
            </a:r>
            <a:r>
              <a:rPr lang="en-US" altLang="ko-KR" sz="1200" u="sng"/>
              <a:t>with constrained inter-chip bandwidth.</a:t>
            </a:r>
            <a:endParaRPr lang="en-US" altLang="ko-KR" u="sng"/>
          </a:p>
          <a:p>
            <a:r>
              <a:rPr lang="en-US" altLang="ko-KR"/>
              <a:t>(click) so each core has two kinds of memory traffic — local traffic with high bandwidth, and remote traffic with low bandwidth</a:t>
            </a:r>
          </a:p>
          <a:p>
            <a:r>
              <a:rPr lang="en-US" altLang="ko-KR"/>
              <a:t>(click)</a:t>
            </a:r>
          </a:p>
          <a:p>
            <a:endParaRPr lang="en-US" altLang="ko-KR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052BC62-4FCD-AA02-497B-E48774686D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5EE4C-98A3-42C9-B55F-29224855399A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109475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334C50-9F12-662C-2CA8-70E415F2C4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D6D66E4-016D-4339-CE68-7C29D66728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93329CC5-1E68-3241-3BC0-0BFA250081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/>
              <a:t>The</a:t>
            </a:r>
            <a:r>
              <a:rPr lang="en-US" altLang="ko-KR"/>
              <a:t> input and weight matrices are equally split across the </a:t>
            </a:r>
            <a:r>
              <a:rPr lang="en-US" altLang="ko-KR" err="1"/>
              <a:t>chiplets</a:t>
            </a:r>
            <a:r>
              <a:rPr lang="en-US" altLang="ko-KR"/>
              <a:t>, but depending on data placement, The ratio of local to remote traffic varies.</a:t>
            </a:r>
          </a:p>
          <a:p>
            <a:r>
              <a:rPr lang="en-US" altLang="ko-KR"/>
              <a:t>(click) With this best mapping,  each core generates three times more local memory traffic than remote traffic</a:t>
            </a:r>
            <a:r>
              <a:rPr lang="en-US" altLang="ko-KR" b="0"/>
              <a:t>.</a:t>
            </a:r>
          </a:p>
          <a:p>
            <a:r>
              <a:rPr lang="en-US" altLang="ko-KR"/>
              <a:t>(click) With this worst mapping, we map the cores in the opposite way, resulting in the opposite ratio. </a:t>
            </a:r>
          </a:p>
          <a:p>
            <a:r>
              <a:rPr lang="en-US" altLang="ko-KR"/>
              <a:t>(click)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63C64A6-C41D-45FE-1D79-2463B97894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5EE4C-98A3-42C9-B55F-29224855399A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037427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4B5F35-6EF9-ED8C-8703-A6ADAF9886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5C56A10-6625-EAE1-1531-ED6E59BFC9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B82D70D-1DEE-560B-50B6-6323BE1DED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/>
              <a:t>This shows the performance of these two mappings and a monolithic NPU.</a:t>
            </a:r>
            <a:endParaRPr lang="en-US" altLang="ko-KR" b="1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/>
              <a:t>(click) </a:t>
            </a:r>
            <a:r>
              <a:rPr lang="en-US" altLang="ko-KR"/>
              <a:t>As the amount of remote traffic increases, the runtime increases due to the constrained </a:t>
            </a:r>
            <a:r>
              <a:rPr lang="en-US" altLang="ko-KR" err="1"/>
              <a:t>interchip</a:t>
            </a:r>
            <a:r>
              <a:rPr lang="en-US" altLang="ko-KR"/>
              <a:t> bandwidth. The trend is aligned with the analytical results we discussed in our paper.</a:t>
            </a:r>
          </a:p>
          <a:p>
            <a:r>
              <a:rPr lang="en-US" altLang="ko-KR"/>
              <a:t>(click) Thus, </a:t>
            </a:r>
            <a:r>
              <a:rPr lang="en-US" altLang="ko-KR" sz="1200" b="1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PyTorchSim</a:t>
            </a:r>
            <a:r>
              <a:rPr lang="en-US" altLang="ko-KR" sz="1200" b="1">
                <a:latin typeface="나눔스퀘어" panose="020B0600000101010101" pitchFamily="50" charset="-127"/>
                <a:ea typeface="나눔스퀘어" panose="020B0600000101010101" pitchFamily="50" charset="-127"/>
              </a:rPr>
              <a:t> enables the study of</a:t>
            </a:r>
            <a:r>
              <a:rPr lang="en-US" altLang="ko-KR" sz="1200" b="1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diverse NPU architectures</a:t>
            </a:r>
            <a:endParaRPr lang="en-US" altLang="ko-KR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/>
              <a:t>(click)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/>
              <a:t>2</a:t>
            </a:r>
            <a:r>
              <a:rPr lang="ko-KR" altLang="en-US"/>
              <a:t>분</a:t>
            </a:r>
            <a:endParaRPr lang="en-US" altLang="ko-KR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647FA8D-07D0-FD2D-99EB-9FCEC2BA84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5EE4C-98A3-42C9-B55F-29224855399A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24338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A5D89-DFC4-0CE5-43D4-6AD08CC1A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67BDD48-6C40-6FF2-6613-F922BDDF5B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BBE6321-AFE5-02AE-53E7-66FA60833D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/>
              <a:t>To meet this demand, many companies </a:t>
            </a:r>
            <a:r>
              <a:rPr lang="en-US" altLang="ko-KR" u="sng"/>
              <a:t>are designing custom</a:t>
            </a:r>
            <a:r>
              <a:rPr lang="en-US" altLang="ko-KR"/>
              <a:t> </a:t>
            </a:r>
            <a:r>
              <a:rPr lang="en-US" altLang="ko-KR" u="sng"/>
              <a:t>accelerators</a:t>
            </a:r>
            <a:r>
              <a:rPr lang="en-US" altLang="ko-KR"/>
              <a:t> called Neural Processing Units, or NPUs.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/>
              <a:t>(click) Notably, </a:t>
            </a:r>
            <a:r>
              <a:rPr lang="en-US" altLang="ko-KR" b="1"/>
              <a:t>t</a:t>
            </a:r>
            <a:r>
              <a:rPr lang="en-US" altLang="ko-KR" b="1" u="sng"/>
              <a:t>he</a:t>
            </a:r>
            <a:r>
              <a:rPr lang="en-US" altLang="ko-KR"/>
              <a:t> NPUs utilize </a:t>
            </a:r>
            <a:r>
              <a:rPr lang="en-US" altLang="ko-KR" b="1"/>
              <a:t>dataflow units, </a:t>
            </a:r>
            <a:r>
              <a:rPr lang="en-US" altLang="ko-KR"/>
              <a:t>such as systolic arrays, for </a:t>
            </a:r>
            <a:r>
              <a:rPr lang="en-US" altLang="ko-KR" u="sng"/>
              <a:t>high-performance tensor operations</a:t>
            </a:r>
            <a:r>
              <a:rPr lang="en-US" altLang="ko-KR"/>
              <a:t>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/>
              <a:t>To address the challenging demands from AI models,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/>
              <a:t>(click) </a:t>
            </a:r>
            <a:r>
              <a:rPr lang="en-US" altLang="ko-KR" u="sng"/>
              <a:t>the</a:t>
            </a:r>
            <a:r>
              <a:rPr lang="en-US" altLang="ko-KR"/>
              <a:t> NPUs are also continually evolving for higher performance.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/>
              <a:t>(click) However, in architecting NPUs, simulators are necessary to evaluate new design ideas before implementing them in RTL level.</a:t>
            </a:r>
          </a:p>
          <a:p>
            <a:endParaRPr lang="en-US" altLang="ko-KR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79372BA-C2CF-0DAB-10DF-25FE8A46DC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5EE4C-98A3-42C9-B55F-29224855399A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856696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8C829D-E2EA-F27F-5458-97725BEA47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3F65F00-24CD-5CF1-C853-F002998B77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EBACCB3-80C3-AE4A-A599-E47816CB6C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/>
              <a:t>In addition,</a:t>
            </a:r>
            <a:r>
              <a:rPr lang="ko-KR" altLang="en-US"/>
              <a:t> </a:t>
            </a:r>
            <a:r>
              <a:rPr lang="en-US" altLang="ko-KR"/>
              <a:t>our paper includes additional results and discussions.</a:t>
            </a:r>
          </a:p>
          <a:p>
            <a:r>
              <a:rPr lang="en-US" altLang="ko-KR"/>
              <a:t>If you are interested in these, please check our paper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/>
              <a:t>(click)</a:t>
            </a:r>
          </a:p>
          <a:p>
            <a:endParaRPr lang="en-US" altLang="ko-KR"/>
          </a:p>
          <a:p>
            <a:endParaRPr kumimoji="1" lang="en-US" altLang="ko-KR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C75116D-DD9E-6798-BCF3-A1CEC9C664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5EE4C-98A3-42C9-B55F-29224855399A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198791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63135E-F9C4-C729-30E4-C269FBB627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34AB615-6533-CAE0-CFC2-A4E6F5029F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781A343-8C35-1267-C334-03BAE43B17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0"/>
              <a:t>Now Let me summarize the talk.</a:t>
            </a:r>
          </a:p>
          <a:p>
            <a:endParaRPr lang="en-US" altLang="ko-KR"/>
          </a:p>
          <a:p>
            <a:r>
              <a:rPr lang="en-US" altLang="ko-KR"/>
              <a:t>(click) Fast-evolving AI workloads require a comprehensive, fast, and accurate simulator</a:t>
            </a:r>
          </a:p>
          <a:p>
            <a:r>
              <a:rPr kumimoji="1" lang="en-US" altLang="ko-KR" b="0"/>
              <a:t>(click) </a:t>
            </a:r>
            <a:r>
              <a:rPr lang="en-US" altLang="ko-KR" b="0"/>
              <a:t>To address this, we propose </a:t>
            </a:r>
            <a:r>
              <a:rPr lang="en-US" altLang="ko-KR" b="0" err="1"/>
              <a:t>PyTorchSim</a:t>
            </a:r>
            <a:r>
              <a:rPr lang="en-US" altLang="ko-KR" b="0"/>
              <a:t>.</a:t>
            </a:r>
          </a:p>
          <a:p>
            <a:r>
              <a:rPr kumimoji="1" lang="en-US" altLang="ko-KR" b="0"/>
              <a:t>(click) </a:t>
            </a:r>
            <a:r>
              <a:rPr lang="en-US" altLang="ko-KR" b="0"/>
              <a:t>it </a:t>
            </a:r>
            <a:r>
              <a:rPr lang="en-US" altLang="ko-KR"/>
              <a:t>provides </a:t>
            </a:r>
            <a:r>
              <a:rPr lang="en-US" altLang="ko-KR" b="1"/>
              <a:t>high-speed, high-accuracy</a:t>
            </a:r>
            <a:r>
              <a:rPr lang="en-US" altLang="ko-KR"/>
              <a:t> simulation through our novel Tile-Level Simulation.</a:t>
            </a:r>
          </a:p>
          <a:p>
            <a:r>
              <a:rPr lang="en-US" altLang="ko-KR" b="0"/>
              <a:t>(click) </a:t>
            </a:r>
            <a:r>
              <a:rPr lang="en-US" altLang="ko-KR"/>
              <a:t>And </a:t>
            </a:r>
            <a:r>
              <a:rPr lang="en-US" altLang="ko-KR" sz="1200">
                <a:ea typeface="나눔스퀘어" panose="020B0600000101010101" pitchFamily="50" charset="-127"/>
              </a:rPr>
              <a:t>Integration with </a:t>
            </a:r>
            <a:r>
              <a:rPr lang="en-US" altLang="ko-KR" sz="1200" err="1">
                <a:ea typeface="나눔스퀘어" panose="020B0600000101010101" pitchFamily="50" charset="-127"/>
              </a:rPr>
              <a:t>PyTorch</a:t>
            </a:r>
            <a:r>
              <a:rPr lang="en-US" altLang="ko-KR" sz="1200">
                <a:ea typeface="나눔스퀘어" panose="020B0600000101010101" pitchFamily="50" charset="-127"/>
              </a:rPr>
              <a:t> 2 compilation flow </a:t>
            </a:r>
            <a:r>
              <a:rPr lang="en-US" altLang="ko-KR"/>
              <a:t> allows users to simulate </a:t>
            </a:r>
            <a:r>
              <a:rPr lang="en-US" altLang="ko-KR" b="0"/>
              <a:t>the full model for both training and inference without manual conversion</a:t>
            </a:r>
          </a:p>
          <a:p>
            <a:r>
              <a:rPr kumimoji="1" lang="en-US" altLang="ko-KR" b="0"/>
              <a:t>(click) Finally, </a:t>
            </a:r>
            <a:r>
              <a:rPr kumimoji="1" lang="en-US" altLang="ko-KR" b="0" err="1"/>
              <a:t>PyTorchSim</a:t>
            </a:r>
            <a:r>
              <a:rPr lang="en-US" altLang="ko-KR" b="0"/>
              <a:t> supports General and Extensible Architecture Modeling through a RISC-V-based NPU ISA.</a:t>
            </a:r>
          </a:p>
          <a:p>
            <a:r>
              <a:rPr lang="en-US" altLang="ko-KR" b="0"/>
              <a:t>(click) </a:t>
            </a:r>
            <a:r>
              <a:rPr lang="en-US" altLang="ko-KR"/>
              <a:t>Compared to prior NPU simulators, </a:t>
            </a:r>
          </a:p>
          <a:p>
            <a:r>
              <a:rPr lang="en-US" altLang="ko-KR" b="0"/>
              <a:t>(click) </a:t>
            </a:r>
            <a:r>
              <a:rPr lang="en-US" altLang="ko-KR" b="0" err="1"/>
              <a:t>PyTorchSim</a:t>
            </a:r>
            <a:r>
              <a:rPr lang="en-US" altLang="ko-KR" b="0"/>
              <a:t> enables various case studies not supported by prior simulators</a:t>
            </a:r>
          </a:p>
          <a:p>
            <a:r>
              <a:rPr lang="en-US" altLang="ko-KR" b="0"/>
              <a:t>(click) And, most importantly, it significantly improves accuracy and simulation speed</a:t>
            </a:r>
            <a:endParaRPr kumimoji="1" lang="en-US" altLang="ko-KR" b="0"/>
          </a:p>
          <a:p>
            <a:r>
              <a:rPr kumimoji="1" lang="en-US" altLang="ko-KR" b="0"/>
              <a:t>(click)</a:t>
            </a:r>
          </a:p>
          <a:p>
            <a:endParaRPr kumimoji="1" lang="en-US" altLang="ko-KR" b="0"/>
          </a:p>
          <a:p>
            <a:r>
              <a:rPr kumimoji="1" lang="en-US" altLang="ko-KR" b="0"/>
              <a:t>1</a:t>
            </a:r>
            <a:r>
              <a:rPr kumimoji="1" lang="ko-KR" altLang="en-US" b="0"/>
              <a:t>분</a:t>
            </a:r>
            <a:endParaRPr kumimoji="1" lang="en-US" altLang="ko-KR" b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F0219DF-5F3B-B340-8BD6-418CCF2C9C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5EE4C-98A3-42C9-B55F-29224855399A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05391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err="1"/>
              <a:t>PyTorchSim</a:t>
            </a:r>
            <a:r>
              <a:rPr lang="en-US" altLang="ko-KR"/>
              <a:t> is open-source. </a:t>
            </a:r>
          </a:p>
          <a:p>
            <a:r>
              <a:rPr lang="en-US" altLang="ko-KR"/>
              <a:t>We are continuously working to support a wider range of models. Contributions are welcome. </a:t>
            </a:r>
          </a:p>
          <a:p>
            <a:r>
              <a:rPr lang="en-US" altLang="ko-KR"/>
              <a:t>You can find our repository by scanning the QR here.</a:t>
            </a:r>
          </a:p>
          <a:p>
            <a:endParaRPr lang="en-US" altLang="ko-KR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/>
              <a:t>Thank you. I'd be happy to take any questions.</a:t>
            </a:r>
          </a:p>
          <a:p>
            <a:endParaRPr lang="ko-KR" altLang="en-US" b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5EE4C-98A3-42C9-B55F-29224855399A}" type="slidenum">
              <a:rPr lang="ko-KR" altLang="en-US" smtClean="0"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35028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5EE4C-98A3-42C9-B55F-29224855399A}" type="slidenum">
              <a:rPr lang="ko-KR" altLang="en-US" smtClean="0"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4184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5EE4C-98A3-42C9-B55F-29224855399A}" type="slidenum">
              <a:rPr lang="ko-KR" altLang="en-US" smtClean="0"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39590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MLIR dialects we use are widely adopted in projects like </a:t>
            </a:r>
            <a:r>
              <a:rPr lang="en-US" err="1"/>
              <a:t>OpenXLA</a:t>
            </a:r>
            <a:r>
              <a:rPr lang="en-US"/>
              <a:t>. Because of this, we can connect our framework to other ecosystems like TensorFlow by implementing the necessary lowering passes.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5EE4C-98A3-42C9-B55F-29224855399A}" type="slidenum">
              <a:rPr lang="ko-KR" altLang="en-US" smtClean="0"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7783959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You are right that there could be an overhead in using Spike to obtain these detailed attributes.</a:t>
            </a:r>
          </a:p>
          <a:p>
            <a:r>
              <a:rPr lang="en-US"/>
              <a:t>Since many kernels are composed of multiple loops—some of which are parallelizable—I </a:t>
            </a:r>
            <a:r>
              <a:rPr lang="en-US" err="1"/>
              <a:t>thinke</a:t>
            </a:r>
            <a:r>
              <a:rPr lang="en-US"/>
              <a:t> we can run this process in parallel across multiple CPU cores. In this way, we </a:t>
            </a:r>
            <a:r>
              <a:rPr lang="en-US" err="1"/>
              <a:t>coulde</a:t>
            </a:r>
            <a:r>
              <a:rPr lang="en-US"/>
              <a:t> effectively reduce much of the overhead.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5EE4C-98A3-42C9-B55F-29224855399A}" type="slidenum">
              <a:rPr lang="ko-KR" altLang="en-US" smtClean="0"/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87820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Our custom DMA instructions are similar to those in Berkeley's Gemini, but we've extended them to support up to 4D tensors, which also take shape and stride as inputs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5EE4C-98A3-42C9-B55F-29224855399A}" type="slidenum">
              <a:rPr lang="ko-KR" altLang="en-US" smtClean="0"/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8277252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7F1D81-53D5-5CEF-9D6F-8F6C1C84A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2844A5B-59BB-2734-E992-3A5FF94961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1868CAF-FF78-8C22-D1AA-82B6D31A82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/>
              <a:t>Also, our simulator</a:t>
            </a:r>
            <a:r>
              <a:rPr lang="en-US" altLang="ko-KR"/>
              <a:t> provides a core abstraction interface.</a:t>
            </a:r>
          </a:p>
          <a:p>
            <a:r>
              <a:rPr lang="en-US" altLang="ko-KR" b="0"/>
              <a:t>This enables third-party core integration,  such as the Sparse Core shown here.</a:t>
            </a:r>
          </a:p>
          <a:p>
            <a:endParaRPr kumimoji="1" lang="ko-KR" altLang="en-US" b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AD6FC7C-0A57-0F7B-13C5-67F9259D0B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5EE4C-98A3-42C9-B55F-29224855399A}" type="slidenum">
              <a:rPr lang="ko-KR" altLang="en-US" smtClean="0"/>
              <a:t>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535206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2A19D-CFFE-E7DC-CAE6-E1985D4453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B67BA11-1393-3993-0DB0-6D6194F4D5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38C82C4-E9AD-CB0E-5C7E-1F8390FBBA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="0"/>
          </a:p>
          <a:p>
            <a:r>
              <a:rPr lang="en-US" altLang="ko-KR"/>
              <a:t>As you can see, in the </a:t>
            </a:r>
            <a:r>
              <a:rPr lang="en-US" altLang="ko-KR" b="1"/>
              <a:t>hetero system</a:t>
            </a:r>
            <a:r>
              <a:rPr lang="en-US" altLang="ko-KR"/>
              <a:t>, the </a:t>
            </a:r>
            <a:r>
              <a:rPr lang="en-US" altLang="ko-KR" b="1"/>
              <a:t>sparse core slows down</a:t>
            </a:r>
            <a:r>
              <a:rPr lang="en-US" altLang="ko-KR"/>
              <a:t>, while the </a:t>
            </a:r>
            <a:r>
              <a:rPr lang="en-US" altLang="ko-KR" b="1"/>
              <a:t>dense core speeds up</a:t>
            </a:r>
          </a:p>
          <a:p>
            <a:r>
              <a:rPr lang="en-US" altLang="ko-KR" b="0"/>
              <a:t>(click)</a:t>
            </a:r>
          </a:p>
          <a:p>
            <a:r>
              <a:rPr lang="en-US" altLang="ko-KR" b="0"/>
              <a:t>This is because the dense access patterns are favored </a:t>
            </a:r>
            <a:r>
              <a:rPr lang="en-US" altLang="ko-KR"/>
              <a:t>under contention.</a:t>
            </a:r>
            <a:endParaRPr lang="en-US" altLang="ko-KR" b="0"/>
          </a:p>
          <a:p>
            <a:endParaRPr kumimoji="1" lang="en-US" altLang="ko-KR" b="0"/>
          </a:p>
          <a:p>
            <a:r>
              <a:rPr lang="en-US" altLang="ko-KR" b="0"/>
              <a:t>This shows that memory scheduler needs careful design—without fairness, the system becomes imbalanced</a:t>
            </a:r>
          </a:p>
          <a:p>
            <a:endParaRPr lang="en-US" altLang="ko-KR" b="0"/>
          </a:p>
          <a:p>
            <a:r>
              <a:rPr lang="en-US" altLang="ko-KR"/>
              <a:t>And </a:t>
            </a:r>
            <a:r>
              <a:rPr lang="en-US" altLang="ko-KR" err="1"/>
              <a:t>PyTorchSim</a:t>
            </a:r>
            <a:r>
              <a:rPr lang="en-US" altLang="ko-KR"/>
              <a:t> can model this effect, giving us a chance to evaluate scheduling</a:t>
            </a:r>
            <a:endParaRPr lang="en-US" altLang="ko-KR" b="0"/>
          </a:p>
          <a:p>
            <a:r>
              <a:rPr kumimoji="1" lang="en-US" altLang="ko-KR" b="0"/>
              <a:t>(click)</a:t>
            </a:r>
          </a:p>
          <a:p>
            <a:endParaRPr kumimoji="1" lang="en-US" altLang="ko-KR" b="0"/>
          </a:p>
          <a:p>
            <a:r>
              <a:rPr kumimoji="1" lang="en-US" altLang="ko-KR" b="0"/>
              <a:t>Training</a:t>
            </a:r>
            <a:r>
              <a:rPr kumimoji="1" lang="ko-KR" altLang="en-US" b="0"/>
              <a:t>으로 대체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3347B28-FC91-DA9D-0584-F23320A4CF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5EE4C-98A3-42C9-B55F-29224855399A}" type="slidenum">
              <a:rPr lang="ko-KR" altLang="en-US" smtClean="0"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28089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1C65EA-1596-569C-1C1E-EBAFF5BC9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FE2D88B-3458-F015-58F0-8E091FA1F9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BB4D658-8F1C-2BD3-17FD-3FB6B7735C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u="sng"/>
              <a:t>For proper NPU performance evaluation</a:t>
            </a:r>
            <a:r>
              <a:rPr lang="en-US" altLang="ko-KR"/>
              <a:t>, the simulator should consider three aspects.</a:t>
            </a:r>
          </a:p>
          <a:p>
            <a:endParaRPr lang="en-US" altLang="ko-KR"/>
          </a:p>
          <a:p>
            <a:r>
              <a:rPr lang="en-US" altLang="ko-KR"/>
              <a:t>First, from </a:t>
            </a:r>
            <a:r>
              <a:rPr lang="en-US" altLang="ko-KR" b="1"/>
              <a:t>the</a:t>
            </a:r>
            <a:r>
              <a:rPr lang="en-US" altLang="ko-KR"/>
              <a:t> AI model perspective,</a:t>
            </a:r>
          </a:p>
          <a:p>
            <a:endParaRPr lang="en-US" altLang="ko-KR"/>
          </a:p>
          <a:p>
            <a:r>
              <a:rPr lang="en-US" altLang="ko-KR"/>
              <a:t>(click) the simulator must support both inference and training, as they are both important.</a:t>
            </a:r>
            <a:endParaRPr lang="en-US" altLang="ko-KR" strike="sngStrike"/>
          </a:p>
          <a:p>
            <a:r>
              <a:rPr lang="en-US" altLang="ko-KR"/>
              <a:t>(click)</a:t>
            </a:r>
            <a:r>
              <a:rPr lang="ko-KR" altLang="en-US"/>
              <a:t> </a:t>
            </a:r>
            <a:r>
              <a:rPr lang="en-US" altLang="ko-KR"/>
              <a:t>Also, modern AI models use an increasingly diverse set of operations, beyond simple GEMM and convolution.</a:t>
            </a:r>
          </a:p>
          <a:p>
            <a:r>
              <a:rPr lang="en-US" altLang="ko-KR"/>
              <a:t>(click) Furthermore, sparsity is now widely exploited for efficiency as in mixture of experts. Such AI models exhibit data-dependent performance behavior.</a:t>
            </a:r>
          </a:p>
          <a:p>
            <a:r>
              <a:rPr lang="en-US" altLang="ko-KR"/>
              <a:t>(click)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1220FD4-4316-89FB-BE96-EC550DA153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5EE4C-98A3-42C9-B55F-29224855399A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1527625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F6F9E-9972-A5FF-96AD-BFA3998C1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F0D60C9-C25A-0D4A-4295-B1F9CA62B2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D76B726-6A6D-CB27-BB01-BA39FE48A4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/>
              <a:t>NPU simulators </a:t>
            </a:r>
            <a:r>
              <a:rPr lang="en-US" altLang="ko-KR" b="1"/>
              <a:t>should be able to accurately model</a:t>
            </a:r>
            <a:r>
              <a:rPr lang="en-US" altLang="ko-KR"/>
              <a:t> many architectural elements.</a:t>
            </a:r>
          </a:p>
          <a:p>
            <a:r>
              <a:rPr lang="en-US" altLang="ko-KR"/>
              <a:t>(click)</a:t>
            </a:r>
          </a:p>
          <a:p>
            <a:r>
              <a:rPr lang="en-US" altLang="ko-KR"/>
              <a:t>For example, this is the TPU v7 architecture.</a:t>
            </a:r>
          </a:p>
          <a:p>
            <a:r>
              <a:rPr lang="en-US" altLang="ko-KR"/>
              <a:t>This architecture has (click) multi-core, (click) sparse core, (click) interconnect, (click) memory, (click) vector, (click) and dataflow units</a:t>
            </a:r>
          </a:p>
          <a:p>
            <a:r>
              <a:rPr lang="en-US" altLang="ko-KR"/>
              <a:t>To model these latest NPU designs, </a:t>
            </a:r>
          </a:p>
          <a:p>
            <a:r>
              <a:rPr lang="en-US" altLang="ko-KR" b="1"/>
              <a:t>(click)</a:t>
            </a:r>
          </a:p>
          <a:p>
            <a:r>
              <a:rPr lang="en-US" altLang="ko-KR"/>
              <a:t>Simulators should accurately model these architectural components</a:t>
            </a:r>
          </a:p>
          <a:p>
            <a:r>
              <a:rPr lang="en-US" altLang="ko-KR" b="0"/>
              <a:t>(click)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69B3FDA-4CE8-BB81-959F-EC0396B55F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5EE4C-98A3-42C9-B55F-29224855399A}" type="slidenum">
              <a:rPr lang="ko-KR" altLang="en-US" smtClean="0"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6151233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4B8DDE-8E56-3D7A-61DF-348E6BD07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E9C151E-2994-15D7-B177-A780CA4BB2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2A4D3A4-B89C-555A-5FB6-A4B61B578D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/>
          </a:p>
          <a:p>
            <a:r>
              <a:rPr lang="en-US" altLang="ko-KR" b="1"/>
              <a:t>(click)</a:t>
            </a:r>
            <a:r>
              <a:rPr lang="en-US" altLang="ko-KR"/>
              <a:t> Because modern deep learning such as </a:t>
            </a:r>
            <a:r>
              <a:rPr lang="en-US" altLang="ko-KR" err="1"/>
              <a:t>tensorflow</a:t>
            </a:r>
            <a:r>
              <a:rPr lang="en-US" altLang="ko-KR"/>
              <a:t> </a:t>
            </a:r>
            <a:r>
              <a:rPr lang="en-US" altLang="ko-KR" err="1"/>
              <a:t>pytorch</a:t>
            </a:r>
            <a:r>
              <a:rPr lang="en-US" altLang="ko-KR"/>
              <a:t> frameworks now integrate their own AI compilers.</a:t>
            </a:r>
          </a:p>
          <a:p>
            <a:r>
              <a:rPr lang="en-US" altLang="ko-KR" b="1"/>
              <a:t>(click) </a:t>
            </a:r>
            <a:r>
              <a:rPr lang="en-US" altLang="ko-KR" b="0"/>
              <a:t>And this compiler optimization have a huge impact on hardware performance</a:t>
            </a:r>
          </a:p>
          <a:p>
            <a:r>
              <a:rPr lang="en-US" altLang="ko-KR" b="1"/>
              <a:t>(click)</a:t>
            </a:r>
            <a:r>
              <a:rPr lang="en-US" altLang="ko-KR"/>
              <a:t> This graph shows the speedup with the </a:t>
            </a:r>
            <a:r>
              <a:rPr lang="en-US" altLang="ko-KR" err="1"/>
              <a:t>PyTorch</a:t>
            </a:r>
            <a:r>
              <a:rPr lang="en-US" altLang="ko-KR"/>
              <a:t> 2 compiler on an A100 GPU. </a:t>
            </a:r>
          </a:p>
          <a:p>
            <a:r>
              <a:rPr lang="en-US" altLang="ko-KR"/>
              <a:t>As you can see, performance improves significantly.</a:t>
            </a:r>
          </a:p>
          <a:p>
            <a:r>
              <a:rPr lang="en-US" altLang="ko-KR"/>
              <a:t>This demonstrates how heavily hardware performance relies on compiler optimizations. </a:t>
            </a:r>
          </a:p>
          <a:p>
            <a:r>
              <a:rPr lang="en-US" altLang="ko-KR"/>
              <a:t>(click)</a:t>
            </a:r>
          </a:p>
          <a:p>
            <a:r>
              <a:rPr lang="en-US" altLang="ko-KR"/>
              <a:t>Therefore, AI compiler support is not an option, but a necessity to accurately evaluate NPU performance.</a:t>
            </a:r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DC37544-E24F-61B1-511B-34134F6808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5EE4C-98A3-42C9-B55F-29224855399A}" type="slidenum">
              <a:rPr lang="ko-KR" altLang="en-US" smtClean="0"/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7939012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ADA2F6-614A-DB80-FB92-164E59E53F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44F3279-A435-113A-96BB-A5192537E4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4D28DCE-01CC-A613-B1DB-9957764F0B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7BA39A6-E7B4-F22B-D4E9-59AF21811C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5EE4C-98A3-42C9-B55F-29224855399A}" type="slidenum">
              <a:rPr lang="ko-KR" altLang="en-US" smtClean="0"/>
              <a:t>42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8111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8737F5-7DF5-D666-14D5-3BC5EB32B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3FA854D-1F77-9CCA-63F0-EA86F2245A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B11921E-9697-52C2-9EA9-5800EF6215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/>
              <a:t>Second, from the hardware perspective, </a:t>
            </a:r>
          </a:p>
          <a:p>
            <a:r>
              <a:rPr lang="en-US" altLang="ko-KR"/>
              <a:t>(click) It's crucial to accurately model the key components of modern NPUs.</a:t>
            </a:r>
          </a:p>
          <a:p>
            <a:r>
              <a:rPr lang="en-US" altLang="ko-KR"/>
              <a:t>(click) This includes the NPU core itself, with its matrix, vector, and scalar units, and scratchpad memory.</a:t>
            </a:r>
          </a:p>
          <a:p>
            <a:r>
              <a:rPr lang="en-US" altLang="ko-KR"/>
              <a:t>(click) In addition, contention for shared resources like the interconnect and DRAM needs to be accurately modeled. 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D27FE07-5A0A-E654-75F1-99CA24A6F5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5EE4C-98A3-42C9-B55F-29224855399A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074752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B3020E-9E16-B834-BE9E-9BAA5EBCB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9B5D02A-83C4-7CBD-FEE0-51F37BAE03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1F0FEDB-F361-DCFD-90BD-B71DBEAD86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/>
              <a:t>Finally, compiler support </a:t>
            </a:r>
          </a:p>
          <a:p>
            <a:r>
              <a:rPr lang="en-US" altLang="ko-KR"/>
              <a:t>(click) is necessary to bridge AI models and </a:t>
            </a:r>
            <a:r>
              <a:rPr lang="en-US" altLang="ko-KR" u="sng"/>
              <a:t>the</a:t>
            </a:r>
            <a:r>
              <a:rPr lang="en-US" altLang="ko-KR"/>
              <a:t> NPU hardware.</a:t>
            </a:r>
          </a:p>
          <a:p>
            <a:r>
              <a:rPr lang="en-US" altLang="ko-KR"/>
              <a:t>(click) It's responsible for lowering the DNN model into machine code,</a:t>
            </a:r>
          </a:p>
          <a:p>
            <a:r>
              <a:rPr lang="en-US" altLang="ko-KR"/>
              <a:t>(click) and it applies various optimizations during this process.</a:t>
            </a:r>
          </a:p>
          <a:p>
            <a:r>
              <a:rPr lang="en-US" altLang="ko-KR"/>
              <a:t>(click) For training, it also performs auto-differentiation for the backward pass.</a:t>
            </a:r>
          </a:p>
          <a:p>
            <a:endParaRPr lang="en-US" altLang="ko-KR"/>
          </a:p>
          <a:p>
            <a:r>
              <a:rPr lang="en-US" altLang="ko-KR"/>
              <a:t>(click) But to enable compiler support, an NPU ISA must first be defined.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728AB2C-D21A-DA02-AAA4-E84C8166A8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5EE4C-98A3-42C9-B55F-29224855399A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13911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1C9036-98ED-9AC7-3A28-69EAD2554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3DD175A-AED8-5B5D-08E4-910041D027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875BAB7-FA7B-87C8-D53E-CDE037D83F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/>
              <a:t>(click) </a:t>
            </a:r>
            <a:r>
              <a:rPr lang="en-US" altLang="ko-KR" u="sng"/>
              <a:t>However</a:t>
            </a:r>
            <a:r>
              <a:rPr lang="en-US" altLang="ko-KR"/>
              <a:t>, unlike CPUs and GPUs, there is no de-facto standard ISA for NPUs.</a:t>
            </a:r>
          </a:p>
          <a:p>
            <a:endParaRPr lang="en-US" altLang="ko-KR"/>
          </a:p>
          <a:p>
            <a:r>
              <a:rPr lang="en-US" altLang="ko-KR"/>
              <a:t>(click) We believe that RISC-V can be a strong candidate for an NPU model’s ISA</a:t>
            </a:r>
            <a:endParaRPr lang="en-US" altLang="ko-KR" strike="sngStrike"/>
          </a:p>
          <a:p>
            <a:r>
              <a:rPr lang="en-US" altLang="ko-KR"/>
              <a:t>(click) It has a flexible vector-length-agnostic design and enables a generic interface for attaching custom dataflow units.</a:t>
            </a:r>
          </a:p>
          <a:p>
            <a:r>
              <a:rPr lang="en-US" altLang="ko-KR"/>
              <a:t>(click) It has reserved opcode space, which lets us add custom instructions for NPU-specific tasks.</a:t>
            </a:r>
          </a:p>
          <a:p>
            <a:r>
              <a:rPr lang="en-US" altLang="ko-KR"/>
              <a:t>(click) Thanks to its openness, it is freely available for both academia and industry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/>
              <a:t>(click) It also features a rich open-source </a:t>
            </a:r>
            <a:r>
              <a:rPr lang="en-US" altLang="ko-KR" b="1"/>
              <a:t>software Infrastructure, including compilers and simulators. </a:t>
            </a:r>
            <a:r>
              <a:rPr lang="en-US" altLang="ko-KR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 other open ISA has comparable momentum for ecosystem growth.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(click)</a:t>
            </a:r>
            <a:endParaRPr lang="en-US" altLang="ko-KR" b="1"/>
          </a:p>
          <a:p>
            <a:endParaRPr lang="en-US" altLang="ko-KR" b="1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22E928E-52FF-1CF6-CA00-689789F58B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5EE4C-98A3-42C9-B55F-29224855399A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882804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97339C-622B-3197-2CDA-31097A7162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E0D9765-DAD5-BF78-603C-3D5039DB6A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B655DD2-45AF-07A6-420E-141678E03C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/>
              <a:t>Over the years, various NPU simulators and analytical models have been proposed,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/>
              <a:t>(click) However, none of them meet all the key requirements we just discussed.</a:t>
            </a:r>
          </a:p>
          <a:p>
            <a:endParaRPr lang="en-US" altLang="ko-KR" b="0"/>
          </a:p>
          <a:p>
            <a:r>
              <a:rPr lang="en-US" altLang="ko-KR"/>
              <a:t>To fill this gap, (click)</a:t>
            </a:r>
            <a:r>
              <a:rPr lang="ko-KR" altLang="en-US"/>
              <a:t> </a:t>
            </a:r>
            <a:r>
              <a:rPr lang="en-US" altLang="ko-KR"/>
              <a:t>we propose </a:t>
            </a:r>
            <a:r>
              <a:rPr lang="en-US" altLang="ko-KR" err="1"/>
              <a:t>PyTorchSim</a:t>
            </a:r>
            <a:r>
              <a:rPr lang="en-US" altLang="ko-KR"/>
              <a:t>, which can better satisfy the key requirements for NPU </a:t>
            </a:r>
            <a:r>
              <a:rPr lang="en-US" altLang="ko-KR" u="sng"/>
              <a:t>simulation</a:t>
            </a:r>
          </a:p>
          <a:p>
            <a:endParaRPr lang="en-US" altLang="ko-KR" b="0" u="sng"/>
          </a:p>
          <a:p>
            <a:r>
              <a:rPr lang="en-US" altLang="ko-KR" b="0" u="sng" err="1"/>
              <a:t>Simu’lation</a:t>
            </a:r>
            <a:endParaRPr lang="en-US" altLang="ko-KR" b="0" u="sng"/>
          </a:p>
          <a:p>
            <a:endParaRPr lang="en-US" altLang="ko-KR" b="0" u="sng"/>
          </a:p>
          <a:p>
            <a:r>
              <a:rPr lang="en-US" altLang="ko-KR" b="0" u="sng"/>
              <a:t>4</a:t>
            </a:r>
            <a:r>
              <a:rPr lang="ko-KR" altLang="en-US" b="0" u="sng"/>
              <a:t>분</a:t>
            </a:r>
            <a:endParaRPr lang="en-US" altLang="ko-KR" b="0" u="sng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CC3165E-66FF-7715-A1E2-96837D6AB4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5EE4C-98A3-42C9-B55F-29224855399A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09353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/>
              <a:t>The remainder of this talk will cover the </a:t>
            </a:r>
            <a:r>
              <a:rPr lang="en-US" altLang="ko-KR" u="sng"/>
              <a:t>design of </a:t>
            </a:r>
            <a:r>
              <a:rPr lang="en-US" altLang="ko-KR" u="sng" err="1"/>
              <a:t>PyTorchSim</a:t>
            </a:r>
            <a:r>
              <a:rPr lang="en-US" altLang="ko-KR" u="sng"/>
              <a:t> framework</a:t>
            </a:r>
            <a:r>
              <a:rPr lang="en-US" altLang="ko-KR"/>
              <a:t>[↗], its accuracy and simulation speed evaluation[↗], and two examples of case studies </a:t>
            </a:r>
            <a:r>
              <a:rPr lang="en-US" altLang="ko-KR" u="sng"/>
              <a:t>which are uniquely supported by </a:t>
            </a:r>
            <a:r>
              <a:rPr lang="en-US" altLang="ko-KR" u="sng" err="1"/>
              <a:t>PyTorchSim</a:t>
            </a:r>
            <a:r>
              <a:rPr lang="en-US" altLang="ko-KR" u="sng"/>
              <a:t>.</a:t>
            </a:r>
          </a:p>
          <a:p>
            <a:r>
              <a:rPr lang="en-US" altLang="ko-KR" u="sng"/>
              <a:t>(click)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5EE4C-98A3-42C9-B55F-29224855399A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25027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558928"/>
            <a:ext cx="10363200" cy="1470025"/>
          </a:xfrm>
          <a:prstGeom prst="rect">
            <a:avLst/>
          </a:prstGeom>
        </p:spPr>
        <p:txBody>
          <a:bodyPr/>
          <a:lstStyle>
            <a:lvl1pPr algn="ctr">
              <a:defRPr b="1" i="0">
                <a:latin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altLang="ko-KR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30742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ko-KR" altLang="en-US"/>
              <a:t>클릭하여 마스터 부제목 스타일 편집</a:t>
            </a:r>
            <a:endParaRPr lang="en-US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FF1721BC-3FF9-4DD4-D0D0-24E9BFEDA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" y="6583363"/>
            <a:ext cx="1584960" cy="219087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E2A45600-3142-A7F8-B38E-B38EB678A4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60" t="41605" r="44815" b="41728"/>
          <a:stretch/>
        </p:blipFill>
        <p:spPr>
          <a:xfrm>
            <a:off x="1775923" y="6553867"/>
            <a:ext cx="789477" cy="273983"/>
          </a:xfrm>
          <a:prstGeom prst="rect">
            <a:avLst/>
          </a:prstGeom>
        </p:spPr>
      </p:pic>
      <p:cxnSp>
        <p:nvCxnSpPr>
          <p:cNvPr id="14" name="직선 연결선 6">
            <a:extLst>
              <a:ext uri="{FF2B5EF4-FFF2-40B4-BE49-F238E27FC236}">
                <a16:creationId xmlns:a16="http://schemas.microsoft.com/office/drawing/2014/main" id="{4355D3EF-8226-E887-97AE-3C5645875480}"/>
              </a:ext>
            </a:extLst>
          </p:cNvPr>
          <p:cNvCxnSpPr>
            <a:cxnSpLocks/>
          </p:cNvCxnSpPr>
          <p:nvPr/>
        </p:nvCxnSpPr>
        <p:spPr>
          <a:xfrm>
            <a:off x="1885988" y="3177129"/>
            <a:ext cx="8362912" cy="0"/>
          </a:xfrm>
          <a:prstGeom prst="line">
            <a:avLst/>
          </a:prstGeom>
          <a:ln w="60325" cap="rnd" cmpd="sng">
            <a:gradFill flip="none" rotWithShape="1">
              <a:gsLst>
                <a:gs pos="0">
                  <a:srgbClr val="800A42">
                    <a:lumMod val="100000"/>
                  </a:srgbClr>
                </a:gs>
                <a:gs pos="52000">
                  <a:srgbClr val="C61065"/>
                </a:gs>
                <a:gs pos="100000">
                  <a:srgbClr val="55268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그림 3">
            <a:extLst>
              <a:ext uri="{FF2B5EF4-FFF2-40B4-BE49-F238E27FC236}">
                <a16:creationId xmlns:a16="http://schemas.microsoft.com/office/drawing/2014/main" id="{4CE2688E-A7BC-3452-A5F2-6CD4CD3D2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" y="6583363"/>
            <a:ext cx="1584960" cy="219087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5E45D91-C7F2-0CB2-3E5E-8B5F035046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60" t="41605" r="44815" b="41728"/>
          <a:stretch/>
        </p:blipFill>
        <p:spPr>
          <a:xfrm>
            <a:off x="1775923" y="6553867"/>
            <a:ext cx="789477" cy="27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2125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 preserve="1">
  <p:cSld name="1_Title + 1 column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/>
          <p:nvPr/>
        </p:nvSpPr>
        <p:spPr>
          <a:xfrm flipH="1">
            <a:off x="11582400" y="6233133"/>
            <a:ext cx="624800" cy="624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5"/>
          <p:cNvSpPr/>
          <p:nvPr/>
        </p:nvSpPr>
        <p:spPr>
          <a:xfrm rot="5400000">
            <a:off x="-133800" y="965980"/>
            <a:ext cx="624800" cy="35720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609600" y="807467"/>
            <a:ext cx="7521200" cy="144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>
                <a:latin typeface="+mj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r>
              <a:rPr lang="ko-KR" altLang="en-US"/>
              <a:t>마스터 제목 스타일 편집</a:t>
            </a:r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609600" y="2661000"/>
            <a:ext cx="7521200" cy="35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SzPts val="1800"/>
              <a:buChar char="▸"/>
              <a:defRPr baseline="0">
                <a:ea typeface="나눔스퀘어 Light" panose="020B0600000101010101" pitchFamily="50" charset="-127"/>
              </a:defRPr>
            </a:lvl1pPr>
            <a:lvl2pPr marL="1219170" lvl="1" indent="-457189">
              <a:spcBef>
                <a:spcPts val="800"/>
              </a:spcBef>
              <a:spcAft>
                <a:spcPts val="0"/>
              </a:spcAft>
              <a:buSzPts val="1800"/>
              <a:buChar char="▹"/>
              <a:defRPr/>
            </a:lvl2pPr>
            <a:lvl3pPr marL="1828754" lvl="2" indent="-457189">
              <a:spcBef>
                <a:spcPts val="800"/>
              </a:spcBef>
              <a:spcAft>
                <a:spcPts val="0"/>
              </a:spcAft>
              <a:buSzPts val="1800"/>
              <a:buChar char="▹"/>
              <a:defRPr/>
            </a:lvl3pPr>
            <a:lvl4pPr marL="2438339" lvl="3" indent="-474121">
              <a:spcBef>
                <a:spcPts val="800"/>
              </a:spcBef>
              <a:spcAft>
                <a:spcPts val="0"/>
              </a:spcAft>
              <a:buSzPts val="2000"/>
              <a:buChar char="▹"/>
              <a:defRPr/>
            </a:lvl4pPr>
            <a:lvl5pPr marL="3047924" lvl="4" indent="-474121">
              <a:spcBef>
                <a:spcPts val="800"/>
              </a:spcBef>
              <a:spcAft>
                <a:spcPts val="0"/>
              </a:spcAft>
              <a:buSzPts val="2000"/>
              <a:buChar char="▹"/>
              <a:defRPr/>
            </a:lvl5pPr>
            <a:lvl6pPr marL="3657509" lvl="5" indent="-474121">
              <a:spcBef>
                <a:spcPts val="800"/>
              </a:spcBef>
              <a:spcAft>
                <a:spcPts val="0"/>
              </a:spcAft>
              <a:buSzPts val="2000"/>
              <a:buChar char="▹"/>
              <a:defRPr/>
            </a:lvl6pPr>
            <a:lvl7pPr marL="4267093" lvl="6" indent="-474121">
              <a:spcBef>
                <a:spcPts val="800"/>
              </a:spcBef>
              <a:spcAft>
                <a:spcPts val="0"/>
              </a:spcAft>
              <a:buSzPts val="2000"/>
              <a:buChar char="▹"/>
              <a:defRPr/>
            </a:lvl7pPr>
            <a:lvl8pPr marL="4876678" lvl="7" indent="-474121">
              <a:spcBef>
                <a:spcPts val="800"/>
              </a:spcBef>
              <a:spcAft>
                <a:spcPts val="0"/>
              </a:spcAft>
              <a:buSzPts val="2000"/>
              <a:buChar char="▹"/>
              <a:defRPr/>
            </a:lvl8pPr>
            <a:lvl9pPr marL="5486263" lvl="8" indent="-474121">
              <a:spcBef>
                <a:spcPts val="800"/>
              </a:spcBef>
              <a:spcAft>
                <a:spcPts val="0"/>
              </a:spcAft>
              <a:buSzPts val="2000"/>
              <a:buChar char="▹"/>
              <a:defRPr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11532033" y="6182333"/>
            <a:ext cx="609200" cy="624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B77830D8-261B-1FC7-2C06-BB06B335E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" y="6583363"/>
            <a:ext cx="1584960" cy="219087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E337BF96-7F84-E25D-E588-8903D36B94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60" t="41605" r="44815" b="41728"/>
          <a:stretch/>
        </p:blipFill>
        <p:spPr>
          <a:xfrm>
            <a:off x="1775923" y="6553867"/>
            <a:ext cx="789477" cy="27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827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/>
          <p:nvPr/>
        </p:nvSpPr>
        <p:spPr>
          <a:xfrm flipH="1">
            <a:off x="11582400" y="6233133"/>
            <a:ext cx="624800" cy="624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10"/>
          <p:cNvSpPr txBox="1">
            <a:spLocks noGrp="1"/>
          </p:cNvSpPr>
          <p:nvPr>
            <p:ph type="sldNum" idx="12"/>
          </p:nvPr>
        </p:nvSpPr>
        <p:spPr>
          <a:xfrm>
            <a:off x="11532033" y="6182333"/>
            <a:ext cx="609200" cy="624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D77B0D32-C5EE-7DA5-9691-197F45E9D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" y="6583363"/>
            <a:ext cx="1584960" cy="219087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6F743955-550E-BA25-9229-B675876E64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60" t="41605" r="44815" b="41728"/>
          <a:stretch/>
        </p:blipFill>
        <p:spPr>
          <a:xfrm>
            <a:off x="1775923" y="6553867"/>
            <a:ext cx="789477" cy="27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1480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>
  <p:cSld name="1_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287A72E-6E23-49A9-E2FD-6383AC88833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327000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_with_horizontal_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558928"/>
            <a:ext cx="10363200" cy="1470025"/>
          </a:xfrm>
          <a:prstGeom prst="rect">
            <a:avLst/>
          </a:prstGeom>
        </p:spPr>
        <p:txBody>
          <a:bodyPr/>
          <a:lstStyle>
            <a:lvl1pPr algn="ctr">
              <a:defRPr b="1" i="0">
                <a:latin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altLang="ko-KR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147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ko-KR" altLang="en-US"/>
              <a:t>클릭하여 마스터 부제목 스타일 편집</a:t>
            </a:r>
            <a:endParaRPr lang="en-US"/>
          </a:p>
        </p:txBody>
      </p:sp>
      <p:cxnSp>
        <p:nvCxnSpPr>
          <p:cNvPr id="14" name="직선 연결선 6">
            <a:extLst>
              <a:ext uri="{FF2B5EF4-FFF2-40B4-BE49-F238E27FC236}">
                <a16:creationId xmlns:a16="http://schemas.microsoft.com/office/drawing/2014/main" id="{4355D3EF-8226-E887-97AE-3C5645875480}"/>
              </a:ext>
            </a:extLst>
          </p:cNvPr>
          <p:cNvCxnSpPr>
            <a:cxnSpLocks/>
          </p:cNvCxnSpPr>
          <p:nvPr/>
        </p:nvCxnSpPr>
        <p:spPr>
          <a:xfrm>
            <a:off x="1885988" y="3181139"/>
            <a:ext cx="8362912" cy="0"/>
          </a:xfrm>
          <a:prstGeom prst="line">
            <a:avLst/>
          </a:prstGeom>
          <a:ln w="60325" cap="rnd" cmpd="sng">
            <a:gradFill flip="none" rotWithShape="1">
              <a:gsLst>
                <a:gs pos="0">
                  <a:srgbClr val="800A42">
                    <a:lumMod val="100000"/>
                  </a:srgbClr>
                </a:gs>
                <a:gs pos="52000">
                  <a:srgbClr val="C61065"/>
                </a:gs>
                <a:gs pos="100000">
                  <a:srgbClr val="55268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그림 3">
            <a:extLst>
              <a:ext uri="{FF2B5EF4-FFF2-40B4-BE49-F238E27FC236}">
                <a16:creationId xmlns:a16="http://schemas.microsoft.com/office/drawing/2014/main" id="{4CE2688E-A7BC-3452-A5F2-6CD4CD3D2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2921" y="5962528"/>
            <a:ext cx="4169575" cy="576355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5E45D91-C7F2-0CB2-3E5E-8B5F035046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60" t="41605" r="44815" b="41728"/>
          <a:stretch/>
        </p:blipFill>
        <p:spPr>
          <a:xfrm>
            <a:off x="7046501" y="5817710"/>
            <a:ext cx="2510208" cy="871151"/>
          </a:xfrm>
          <a:prstGeom prst="rect">
            <a:avLst/>
          </a:prstGeom>
        </p:spPr>
      </p:pic>
      <p:cxnSp>
        <p:nvCxnSpPr>
          <p:cNvPr id="6" name="직선 연결선 6">
            <a:extLst>
              <a:ext uri="{FF2B5EF4-FFF2-40B4-BE49-F238E27FC236}">
                <a16:creationId xmlns:a16="http://schemas.microsoft.com/office/drawing/2014/main" id="{A59D3F3E-6D55-DF2B-6CAD-2430B0751B56}"/>
              </a:ext>
            </a:extLst>
          </p:cNvPr>
          <p:cNvCxnSpPr>
            <a:cxnSpLocks/>
          </p:cNvCxnSpPr>
          <p:nvPr/>
        </p:nvCxnSpPr>
        <p:spPr>
          <a:xfrm>
            <a:off x="1885988" y="3181139"/>
            <a:ext cx="8362912" cy="0"/>
          </a:xfrm>
          <a:prstGeom prst="line">
            <a:avLst/>
          </a:prstGeom>
          <a:ln w="60325" cap="rnd" cmpd="sng">
            <a:gradFill flip="none" rotWithShape="1">
              <a:gsLst>
                <a:gs pos="0">
                  <a:srgbClr val="800A42">
                    <a:lumMod val="100000"/>
                  </a:srgbClr>
                </a:gs>
                <a:gs pos="52000">
                  <a:srgbClr val="C61065"/>
                </a:gs>
                <a:gs pos="100000">
                  <a:srgbClr val="55268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7901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with embl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558928"/>
            <a:ext cx="10363200" cy="1470025"/>
          </a:xfrm>
          <a:prstGeom prst="rect">
            <a:avLst/>
          </a:prstGeom>
        </p:spPr>
        <p:txBody>
          <a:bodyPr/>
          <a:lstStyle>
            <a:lvl1pPr algn="ctr">
              <a:defRPr b="1" i="0">
                <a:latin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altLang="ko-KR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147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ko-KR" altLang="en-US"/>
              <a:t>클릭하여 마스터 부제목 스타일 편집</a:t>
            </a:r>
            <a:endParaRPr lang="en-US"/>
          </a:p>
        </p:txBody>
      </p:sp>
      <p:cxnSp>
        <p:nvCxnSpPr>
          <p:cNvPr id="4" name="직선 연결선 6">
            <a:extLst>
              <a:ext uri="{FF2B5EF4-FFF2-40B4-BE49-F238E27FC236}">
                <a16:creationId xmlns:a16="http://schemas.microsoft.com/office/drawing/2014/main" id="{F13F9F33-6B0B-47B5-A7D2-25E199F00B32}"/>
              </a:ext>
            </a:extLst>
          </p:cNvPr>
          <p:cNvCxnSpPr>
            <a:cxnSpLocks/>
          </p:cNvCxnSpPr>
          <p:nvPr/>
        </p:nvCxnSpPr>
        <p:spPr>
          <a:xfrm>
            <a:off x="1885988" y="3181139"/>
            <a:ext cx="8362912" cy="0"/>
          </a:xfrm>
          <a:prstGeom prst="line">
            <a:avLst/>
          </a:prstGeom>
          <a:ln w="60325" cap="rnd" cmpd="sng">
            <a:gradFill flip="none" rotWithShape="1">
              <a:gsLst>
                <a:gs pos="0">
                  <a:srgbClr val="800A42">
                    <a:lumMod val="100000"/>
                  </a:srgbClr>
                </a:gs>
                <a:gs pos="52000">
                  <a:srgbClr val="C61065"/>
                </a:gs>
                <a:gs pos="100000">
                  <a:srgbClr val="55268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 descr="도표이(가) 표시된 사진&#10;&#10;자동 생성된 설명">
            <a:extLst>
              <a:ext uri="{FF2B5EF4-FFF2-40B4-BE49-F238E27FC236}">
                <a16:creationId xmlns:a16="http://schemas.microsoft.com/office/drawing/2014/main" id="{94A5F43C-157F-2161-34A7-E5EF19BCD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6469" y="5137149"/>
            <a:ext cx="1698007" cy="157827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9D93E07B-C6BA-3174-E11D-C71D9E9BEF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53" t="34902" r="59543" b="34614"/>
          <a:stretch/>
        </p:blipFill>
        <p:spPr>
          <a:xfrm>
            <a:off x="6252633" y="5137149"/>
            <a:ext cx="1610400" cy="1578276"/>
          </a:xfrm>
          <a:prstGeom prst="rect">
            <a:avLst/>
          </a:prstGeom>
        </p:spPr>
      </p:pic>
      <p:pic>
        <p:nvPicPr>
          <p:cNvPr id="5" name="그림 4" descr="도표이(가) 표시된 사진&#10;&#10;자동 생성된 설명">
            <a:extLst>
              <a:ext uri="{FF2B5EF4-FFF2-40B4-BE49-F238E27FC236}">
                <a16:creationId xmlns:a16="http://schemas.microsoft.com/office/drawing/2014/main" id="{68569C79-CCFA-B2D0-01C4-22F8173FE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6469" y="5137149"/>
            <a:ext cx="1698007" cy="1578276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3178CEB6-FCFA-DE98-B2FC-B5FF8A6E83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53" t="34902" r="59543" b="34614"/>
          <a:stretch/>
        </p:blipFill>
        <p:spPr>
          <a:xfrm>
            <a:off x="6252633" y="5137149"/>
            <a:ext cx="1610400" cy="157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4436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 preserve="1">
  <p:cSld name="Title + 1 column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/>
          <p:nvPr/>
        </p:nvSpPr>
        <p:spPr>
          <a:xfrm rot="5400000">
            <a:off x="-133800" y="427402"/>
            <a:ext cx="624800" cy="35720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609599" y="347358"/>
            <a:ext cx="11191631" cy="78398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3600" b="1" i="0">
                <a:solidFill>
                  <a:schemeClr val="tx1"/>
                </a:solidFill>
                <a:latin typeface="나눔스퀘어" panose="020B0600000101010101" pitchFamily="50" charset="-127"/>
                <a:cs typeface="Open Sans SemiBold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r>
              <a:rPr lang="ko-KR" altLang="en-US"/>
              <a:t>마스터 제목 스타일 편집</a:t>
            </a:r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609600" y="1286934"/>
            <a:ext cx="11058769" cy="541085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355591" lvl="0" indent="-35559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  <a:defRPr sz="2400" b="0" i="0" baseline="0">
                <a:latin typeface="나눔스퀘어" panose="020B0600000101010101" pitchFamily="50" charset="-127"/>
                <a:ea typeface="+mn-ea"/>
                <a:cs typeface="Consolas" panose="020B0609020204030204" pitchFamily="49" charset="0"/>
              </a:defRPr>
            </a:lvl1pPr>
            <a:lvl2pPr marL="719649" lvl="1" indent="-364058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ct val="90000"/>
              <a:buFont typeface="MS Gothic" panose="020B0609070205080204" pitchFamily="49" charset="-128"/>
              <a:buChar char="▸"/>
              <a:defRPr sz="2200" b="0" i="0">
                <a:latin typeface="나눔스퀘어" panose="020B0600000101010101" pitchFamily="50" charset="-127"/>
                <a:ea typeface="+mn-ea"/>
                <a:cs typeface="Consolas" panose="020B0609020204030204" pitchFamily="49" charset="0"/>
              </a:defRPr>
            </a:lvl2pPr>
            <a:lvl3pPr marL="956709" lvl="2" indent="-35559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▹"/>
              <a:tabLst>
                <a:tab pos="956709" algn="l"/>
              </a:tabLst>
              <a:defRPr sz="2000" b="0" i="0">
                <a:latin typeface="나눔스퀘어" panose="020B0600000101010101" pitchFamily="50" charset="-127"/>
                <a:ea typeface="+mn-ea"/>
                <a:cs typeface="Consolas" panose="020B0609020204030204" pitchFamily="49" charset="0"/>
              </a:defRPr>
            </a:lvl3pPr>
            <a:lvl4pPr marL="1075240" lvl="3" indent="-237061" defTabSz="107524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Char char="▹"/>
              <a:defRPr sz="2000" b="0" i="0">
                <a:latin typeface="나눔스퀘어" panose="020B0600000101010101" pitchFamily="50" charset="-127"/>
                <a:ea typeface="+mn-ea"/>
                <a:cs typeface="Consolas" panose="020B0609020204030204" pitchFamily="49" charset="0"/>
              </a:defRPr>
            </a:lvl4pPr>
            <a:lvl5pPr marL="1312301" lvl="4" indent="-23706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Char char="▹"/>
              <a:defRPr sz="1800" b="0" i="0">
                <a:latin typeface="나눔스퀘어" panose="020B0600000101010101" pitchFamily="50" charset="-127"/>
                <a:ea typeface="+mn-ea"/>
                <a:cs typeface="Consolas" panose="020B0609020204030204" pitchFamily="49" charset="0"/>
              </a:defRPr>
            </a:lvl5pPr>
            <a:lvl6pPr marL="3657509" lvl="5" indent="-474121">
              <a:spcBef>
                <a:spcPts val="800"/>
              </a:spcBef>
              <a:spcAft>
                <a:spcPts val="0"/>
              </a:spcAft>
              <a:buSzPts val="2000"/>
              <a:buChar char="▹"/>
              <a:defRPr/>
            </a:lvl6pPr>
            <a:lvl7pPr marL="4267093" lvl="6" indent="-474121">
              <a:spcBef>
                <a:spcPts val="800"/>
              </a:spcBef>
              <a:spcAft>
                <a:spcPts val="0"/>
              </a:spcAft>
              <a:buSzPts val="2000"/>
              <a:buChar char="▹"/>
              <a:defRPr/>
            </a:lvl7pPr>
            <a:lvl8pPr marL="4876678" lvl="7" indent="-474121">
              <a:spcBef>
                <a:spcPts val="800"/>
              </a:spcBef>
              <a:spcAft>
                <a:spcPts val="0"/>
              </a:spcAft>
              <a:buSzPts val="2000"/>
              <a:buChar char="▹"/>
              <a:defRPr/>
            </a:lvl8pPr>
            <a:lvl9pPr marL="5486263" lvl="8" indent="-474121">
              <a:spcBef>
                <a:spcPts val="800"/>
              </a:spcBef>
              <a:spcAft>
                <a:spcPts val="0"/>
              </a:spcAft>
              <a:buSzPts val="2000"/>
              <a:buChar char="▹"/>
              <a:defRPr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11532033" y="6182333"/>
            <a:ext cx="609200" cy="624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11471D13-A809-49ED-9C29-402759C12C88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EC838775-E5EA-9BD7-4C66-3317A2FE2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" y="6583363"/>
            <a:ext cx="1584960" cy="219087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AA38BC42-FFEB-D8FD-C5CF-3E4E2A62E2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60" t="41605" r="44815" b="41728"/>
          <a:stretch/>
        </p:blipFill>
        <p:spPr>
          <a:xfrm>
            <a:off x="1775923" y="6553867"/>
            <a:ext cx="789477" cy="273983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8966469D-1B80-ED0E-878C-618C9E18E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" y="6583363"/>
            <a:ext cx="1584960" cy="219087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5E5EE67D-F770-A2C0-6407-41BC1AF0C9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60" t="41605" r="44815" b="41728"/>
          <a:stretch/>
        </p:blipFill>
        <p:spPr>
          <a:xfrm>
            <a:off x="1775923" y="6553867"/>
            <a:ext cx="789477" cy="27398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4F611E0-0E8D-6945-705C-4E748A4F851A}"/>
              </a:ext>
            </a:extLst>
          </p:cNvPr>
          <p:cNvGrpSpPr/>
          <p:nvPr userDrawn="1"/>
        </p:nvGrpSpPr>
        <p:grpSpPr>
          <a:xfrm>
            <a:off x="2730963" y="6555552"/>
            <a:ext cx="1932477" cy="271968"/>
            <a:chOff x="2822403" y="6510642"/>
            <a:chExt cx="2468167" cy="347358"/>
          </a:xfrm>
        </p:grpSpPr>
        <p:pic>
          <p:nvPicPr>
            <p:cNvPr id="6" name="그림 17" descr="그래픽, 폰트, 그래픽 디자인, 스크린샷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E7E062D0-B588-6B5C-6250-A4C0881760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5835" y="6565393"/>
              <a:ext cx="1024735" cy="292607"/>
            </a:xfrm>
            <a:prstGeom prst="rect">
              <a:avLst/>
            </a:prstGeom>
          </p:spPr>
        </p:pic>
        <p:pic>
          <p:nvPicPr>
            <p:cNvPr id="7" name="Picture 4" descr="퓨리오사에이아이 - 나무위키">
              <a:extLst>
                <a:ext uri="{FF2B5EF4-FFF2-40B4-BE49-F238E27FC236}">
                  <a16:creationId xmlns:a16="http://schemas.microsoft.com/office/drawing/2014/main" id="{2FCB3262-99BA-6BCA-E970-C0677E5163F5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2403" y="6510642"/>
              <a:ext cx="1293780" cy="339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511869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 preserve="1">
  <p:cSld name="1_Title + 1 column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/>
          <p:nvPr/>
        </p:nvSpPr>
        <p:spPr>
          <a:xfrm rot="5400000">
            <a:off x="-133800" y="965980"/>
            <a:ext cx="624800" cy="35720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609599" y="807467"/>
            <a:ext cx="11191631" cy="94318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>
                <a:latin typeface="+mj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r>
              <a:rPr lang="ko-KR" altLang="en-US"/>
              <a:t>마스터 제목 스타일 편집</a:t>
            </a:r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609600" y="1922584"/>
            <a:ext cx="11058769" cy="477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SzPts val="1800"/>
              <a:buChar char="▸"/>
              <a:defRPr baseline="0">
                <a:ea typeface="나눔스퀘어 Light" panose="020B0600000101010101" pitchFamily="50" charset="-127"/>
              </a:defRPr>
            </a:lvl1pPr>
            <a:lvl2pPr marL="1219170" lvl="1" indent="-457189">
              <a:spcBef>
                <a:spcPts val="800"/>
              </a:spcBef>
              <a:spcAft>
                <a:spcPts val="0"/>
              </a:spcAft>
              <a:buSzPts val="1800"/>
              <a:buChar char="▹"/>
              <a:defRPr/>
            </a:lvl2pPr>
            <a:lvl3pPr marL="1828754" marR="0" lvl="2" indent="-457189" algn="l" defTabSz="914400" rtl="0" eaLnBrk="1" fontAlgn="auto" latinLnBrk="1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tabLst/>
              <a:defRPr/>
            </a:lvl3pPr>
            <a:lvl4pPr marL="2438339" marR="0" lvl="3" indent="-474121" algn="l" defTabSz="914400" rtl="0" eaLnBrk="1" fontAlgn="auto" latinLnBrk="1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▹"/>
              <a:tabLst/>
              <a:defRPr/>
            </a:lvl4pPr>
            <a:lvl5pPr marL="3047924" lvl="4" indent="-474121">
              <a:spcBef>
                <a:spcPts val="800"/>
              </a:spcBef>
              <a:spcAft>
                <a:spcPts val="0"/>
              </a:spcAft>
              <a:buSzPts val="2000"/>
              <a:buChar char="▹"/>
              <a:defRPr/>
            </a:lvl5pPr>
            <a:lvl6pPr marL="3657509" lvl="5" indent="-474121">
              <a:spcBef>
                <a:spcPts val="800"/>
              </a:spcBef>
              <a:spcAft>
                <a:spcPts val="0"/>
              </a:spcAft>
              <a:buSzPts val="2000"/>
              <a:buChar char="▹"/>
              <a:defRPr/>
            </a:lvl6pPr>
            <a:lvl7pPr marL="4267093" lvl="6" indent="-474121">
              <a:spcBef>
                <a:spcPts val="800"/>
              </a:spcBef>
              <a:spcAft>
                <a:spcPts val="0"/>
              </a:spcAft>
              <a:buSzPts val="2000"/>
              <a:buChar char="▹"/>
              <a:defRPr/>
            </a:lvl7pPr>
            <a:lvl8pPr marL="4876678" lvl="7" indent="-474121">
              <a:spcBef>
                <a:spcPts val="800"/>
              </a:spcBef>
              <a:spcAft>
                <a:spcPts val="0"/>
              </a:spcAft>
              <a:buSzPts val="2000"/>
              <a:buChar char="▹"/>
              <a:defRPr/>
            </a:lvl8pPr>
            <a:lvl9pPr marL="5486263" lvl="8" indent="-474121">
              <a:spcBef>
                <a:spcPts val="800"/>
              </a:spcBef>
              <a:spcAft>
                <a:spcPts val="0"/>
              </a:spcAft>
              <a:buSzPts val="2000"/>
              <a:buChar char="▹"/>
              <a:defRPr/>
            </a:lvl9pPr>
          </a:lstStyle>
          <a:p>
            <a:pPr lvl="0"/>
            <a:r>
              <a:rPr lang="ko-KR" altLang="en-US"/>
              <a:t>마스터 텍스트 스타일을 </a:t>
            </a:r>
            <a:endParaRPr lang="en-US" altLang="ko-KR"/>
          </a:p>
          <a:p>
            <a:pPr lvl="1"/>
            <a:r>
              <a:rPr lang="ko-KR" altLang="en-US"/>
              <a:t>마스터 텍스트 스타일을</a:t>
            </a:r>
            <a:endParaRPr lang="en-US" altLang="ko-KR"/>
          </a:p>
          <a:p>
            <a:pPr marL="1828754" marR="0" lvl="2" indent="-457189" algn="l" defTabSz="914400" rtl="0" eaLnBrk="1" fontAlgn="auto" latinLnBrk="1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tabLst/>
              <a:defRPr/>
            </a:pPr>
            <a:r>
              <a:rPr lang="ko-KR" altLang="en-US"/>
              <a:t>마스터 텍스트 스타일을 </a:t>
            </a:r>
            <a:endParaRPr lang="en-US" altLang="ko-KR"/>
          </a:p>
          <a:p>
            <a:pPr marL="2438339" marR="0" lvl="3" indent="-474121" algn="l" defTabSz="914400" rtl="0" eaLnBrk="1" fontAlgn="auto" latinLnBrk="1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▹"/>
              <a:tabLst/>
              <a:defRPr/>
            </a:pPr>
            <a:r>
              <a:rPr lang="ko-KR" altLang="en-US"/>
              <a:t>마스터 텍스트 스타일을 </a:t>
            </a:r>
            <a:endParaRPr lang="en-US" altLang="ko-KR"/>
          </a:p>
          <a:p>
            <a:pPr lvl="3"/>
            <a:endParaRPr lang="en-US" altLang="ko-KR"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11532033" y="6182333"/>
            <a:ext cx="609200" cy="624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EC838775-E5EA-9BD7-4C66-3317A2FE2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" y="6583363"/>
            <a:ext cx="1584960" cy="219087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AA38BC42-FFEB-D8FD-C5CF-3E4E2A62E2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60" t="41605" r="44815" b="41728"/>
          <a:stretch/>
        </p:blipFill>
        <p:spPr>
          <a:xfrm>
            <a:off x="1775923" y="6553867"/>
            <a:ext cx="789477" cy="273983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8966469D-1B80-ED0E-878C-618C9E18E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" y="6583363"/>
            <a:ext cx="1584960" cy="219087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5E5EE67D-F770-A2C0-6407-41BC1AF0C9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60" t="41605" r="44815" b="41728"/>
          <a:stretch/>
        </p:blipFill>
        <p:spPr>
          <a:xfrm>
            <a:off x="1775923" y="6553867"/>
            <a:ext cx="789477" cy="27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707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7" y="2915920"/>
            <a:ext cx="8619060" cy="89027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29167" y="3806197"/>
            <a:ext cx="8619060" cy="1012929"/>
          </a:xfrm>
          <a:prstGeom prst="rect">
            <a:avLst/>
          </a:prstGeom>
        </p:spPr>
        <p:txBody>
          <a:bodyPr tIns="9144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71D13-A809-49ED-9C29-402759C12C88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C3C24C98-B1E1-8497-D299-1475CBD51079}"/>
              </a:ext>
            </a:extLst>
          </p:cNvPr>
          <p:cNvCxnSpPr>
            <a:cxnSpLocks/>
          </p:cNvCxnSpPr>
          <p:nvPr/>
        </p:nvCxnSpPr>
        <p:spPr>
          <a:xfrm>
            <a:off x="1129167" y="3806195"/>
            <a:ext cx="8619060" cy="0"/>
          </a:xfrm>
          <a:prstGeom prst="line">
            <a:avLst/>
          </a:prstGeom>
          <a:ln w="31750" cap="rnd" cmpd="sng">
            <a:gradFill flip="none" rotWithShape="1">
              <a:gsLst>
                <a:gs pos="0">
                  <a:srgbClr val="800A42">
                    <a:lumMod val="100000"/>
                  </a:srgbClr>
                </a:gs>
                <a:gs pos="52000">
                  <a:srgbClr val="C61065"/>
                </a:gs>
                <a:gs pos="100000">
                  <a:srgbClr val="55268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림 8">
            <a:extLst>
              <a:ext uri="{FF2B5EF4-FFF2-40B4-BE49-F238E27FC236}">
                <a16:creationId xmlns:a16="http://schemas.microsoft.com/office/drawing/2014/main" id="{1D99326F-C8ED-27EA-D6E7-5D219895B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" y="6583363"/>
            <a:ext cx="1584960" cy="219087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2A26987C-51E4-134F-A503-BECC97CAD4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60" t="41605" r="44815" b="41728"/>
          <a:stretch/>
        </p:blipFill>
        <p:spPr>
          <a:xfrm>
            <a:off x="1775923" y="6553867"/>
            <a:ext cx="789477" cy="273983"/>
          </a:xfrm>
          <a:prstGeom prst="rect">
            <a:avLst/>
          </a:prstGeom>
        </p:spPr>
      </p:pic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7198AC15-CE24-7661-69F5-2C9E3E0CFBDF}"/>
              </a:ext>
            </a:extLst>
          </p:cNvPr>
          <p:cNvCxnSpPr>
            <a:cxnSpLocks/>
          </p:cNvCxnSpPr>
          <p:nvPr/>
        </p:nvCxnSpPr>
        <p:spPr>
          <a:xfrm>
            <a:off x="1129167" y="3806195"/>
            <a:ext cx="8619060" cy="0"/>
          </a:xfrm>
          <a:prstGeom prst="line">
            <a:avLst/>
          </a:prstGeom>
          <a:ln w="31750" cap="rnd" cmpd="sng">
            <a:gradFill flip="none" rotWithShape="1">
              <a:gsLst>
                <a:gs pos="0">
                  <a:srgbClr val="800A42">
                    <a:lumMod val="100000"/>
                  </a:srgbClr>
                </a:gs>
                <a:gs pos="52000">
                  <a:srgbClr val="C61065"/>
                </a:gs>
                <a:gs pos="100000">
                  <a:srgbClr val="55268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그림 4">
            <a:extLst>
              <a:ext uri="{FF2B5EF4-FFF2-40B4-BE49-F238E27FC236}">
                <a16:creationId xmlns:a16="http://schemas.microsoft.com/office/drawing/2014/main" id="{691B82DB-0A58-9279-D9B9-C463FC88A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" y="6583363"/>
            <a:ext cx="1584960" cy="219087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6512E88B-D75E-7BA4-8BA7-9F23920356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60" t="41605" r="44815" b="41728"/>
          <a:stretch/>
        </p:blipFill>
        <p:spPr>
          <a:xfrm>
            <a:off x="1775923" y="6553867"/>
            <a:ext cx="789477" cy="27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9678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1_Title + 1 column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/>
          <p:nvPr/>
        </p:nvSpPr>
        <p:spPr>
          <a:xfrm rot="5400000">
            <a:off x="-133800" y="965980"/>
            <a:ext cx="624800" cy="35720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609600" y="807467"/>
            <a:ext cx="7521200" cy="144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>
                <a:latin typeface="+mj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r>
              <a:rPr lang="ko-KR" altLang="en-US"/>
              <a:t>마스터 제목 스타일 편집</a:t>
            </a:r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609600" y="2661000"/>
            <a:ext cx="7521200" cy="35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SzPts val="1800"/>
              <a:buChar char="▸"/>
              <a:defRPr baseline="0">
                <a:ea typeface="나눔스퀘어 Light" panose="020B0600000101010101" pitchFamily="50" charset="-127"/>
              </a:defRPr>
            </a:lvl1pPr>
            <a:lvl2pPr marL="1219170" lvl="1" indent="-457189">
              <a:spcBef>
                <a:spcPts val="800"/>
              </a:spcBef>
              <a:spcAft>
                <a:spcPts val="0"/>
              </a:spcAft>
              <a:buSzPts val="1800"/>
              <a:buChar char="▹"/>
              <a:defRPr/>
            </a:lvl2pPr>
            <a:lvl3pPr marL="1828754" lvl="2" indent="-457189">
              <a:spcBef>
                <a:spcPts val="800"/>
              </a:spcBef>
              <a:spcAft>
                <a:spcPts val="0"/>
              </a:spcAft>
              <a:buSzPts val="1800"/>
              <a:buChar char="▹"/>
              <a:defRPr/>
            </a:lvl3pPr>
            <a:lvl4pPr marL="2438339" lvl="3" indent="-474121">
              <a:spcBef>
                <a:spcPts val="800"/>
              </a:spcBef>
              <a:spcAft>
                <a:spcPts val="0"/>
              </a:spcAft>
              <a:buSzPts val="2000"/>
              <a:buChar char="▹"/>
              <a:defRPr/>
            </a:lvl4pPr>
            <a:lvl5pPr marL="3047924" lvl="4" indent="-474121">
              <a:spcBef>
                <a:spcPts val="800"/>
              </a:spcBef>
              <a:spcAft>
                <a:spcPts val="0"/>
              </a:spcAft>
              <a:buSzPts val="2000"/>
              <a:buChar char="▹"/>
              <a:defRPr/>
            </a:lvl5pPr>
            <a:lvl6pPr marL="3657509" lvl="5" indent="-474121">
              <a:spcBef>
                <a:spcPts val="800"/>
              </a:spcBef>
              <a:spcAft>
                <a:spcPts val="0"/>
              </a:spcAft>
              <a:buSzPts val="2000"/>
              <a:buChar char="▹"/>
              <a:defRPr/>
            </a:lvl6pPr>
            <a:lvl7pPr marL="4267093" lvl="6" indent="-474121">
              <a:spcBef>
                <a:spcPts val="800"/>
              </a:spcBef>
              <a:spcAft>
                <a:spcPts val="0"/>
              </a:spcAft>
              <a:buSzPts val="2000"/>
              <a:buChar char="▹"/>
              <a:defRPr/>
            </a:lvl7pPr>
            <a:lvl8pPr marL="4876678" lvl="7" indent="-474121">
              <a:spcBef>
                <a:spcPts val="800"/>
              </a:spcBef>
              <a:spcAft>
                <a:spcPts val="0"/>
              </a:spcAft>
              <a:buSzPts val="2000"/>
              <a:buChar char="▹"/>
              <a:defRPr/>
            </a:lvl8pPr>
            <a:lvl9pPr marL="5486263" lvl="8" indent="-474121">
              <a:spcBef>
                <a:spcPts val="800"/>
              </a:spcBef>
              <a:spcAft>
                <a:spcPts val="0"/>
              </a:spcAft>
              <a:buSzPts val="2000"/>
              <a:buChar char="▹"/>
              <a:defRPr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11532033" y="6182333"/>
            <a:ext cx="609200" cy="624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B77830D8-261B-1FC7-2C06-BB06B335E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" y="6583363"/>
            <a:ext cx="1584960" cy="219087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E337BF96-7F84-E25D-E588-8903D36B94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60" t="41605" r="44815" b="41728"/>
          <a:stretch/>
        </p:blipFill>
        <p:spPr>
          <a:xfrm>
            <a:off x="1775923" y="6553867"/>
            <a:ext cx="789477" cy="27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37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sldNum" idx="12"/>
          </p:nvPr>
        </p:nvSpPr>
        <p:spPr>
          <a:xfrm>
            <a:off x="11532033" y="6182333"/>
            <a:ext cx="609200" cy="624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11471D13-A809-49ED-9C29-402759C12C88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D77B0D32-C5EE-7DA5-9691-197F45E9D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" y="6583363"/>
            <a:ext cx="1584960" cy="219087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6F743955-550E-BA25-9229-B675876E64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60" t="41605" r="44815" b="41728"/>
          <a:stretch/>
        </p:blipFill>
        <p:spPr>
          <a:xfrm>
            <a:off x="1775923" y="6553867"/>
            <a:ext cx="789477" cy="273983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2AF03AC1-68B2-62DE-A1B8-3D4C814E2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" y="6583363"/>
            <a:ext cx="1584960" cy="219087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D150BE2D-97FB-2C11-9472-EF0462DF27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60" t="41605" r="44815" b="41728"/>
          <a:stretch/>
        </p:blipFill>
        <p:spPr>
          <a:xfrm>
            <a:off x="1775923" y="6553867"/>
            <a:ext cx="789477" cy="27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2432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 preserve="1">
  <p:cSld name="1_Title + 1 column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/>
          <p:nvPr/>
        </p:nvSpPr>
        <p:spPr>
          <a:xfrm flipH="1">
            <a:off x="11582400" y="6233133"/>
            <a:ext cx="624800" cy="624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5"/>
          <p:cNvSpPr/>
          <p:nvPr/>
        </p:nvSpPr>
        <p:spPr>
          <a:xfrm rot="5400000">
            <a:off x="-133800" y="965980"/>
            <a:ext cx="624800" cy="35720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609599" y="807467"/>
            <a:ext cx="11191631" cy="94318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>
                <a:latin typeface="+mj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r>
              <a:rPr lang="ko-KR" altLang="en-US"/>
              <a:t>마스터 제목 스타일 편집</a:t>
            </a:r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609600" y="1922584"/>
            <a:ext cx="11058769" cy="477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SzPts val="1800"/>
              <a:buChar char="▸"/>
              <a:defRPr baseline="0">
                <a:ea typeface="나눔스퀘어 Light" panose="020B0600000101010101" pitchFamily="50" charset="-127"/>
              </a:defRPr>
            </a:lvl1pPr>
            <a:lvl2pPr marL="1219170" lvl="1" indent="-457189">
              <a:spcBef>
                <a:spcPts val="800"/>
              </a:spcBef>
              <a:spcAft>
                <a:spcPts val="0"/>
              </a:spcAft>
              <a:buSzPts val="1800"/>
              <a:buChar char="▹"/>
              <a:defRPr/>
            </a:lvl2pPr>
            <a:lvl3pPr marL="1828754" lvl="2" indent="-457189">
              <a:spcBef>
                <a:spcPts val="800"/>
              </a:spcBef>
              <a:spcAft>
                <a:spcPts val="0"/>
              </a:spcAft>
              <a:buSzPts val="1800"/>
              <a:buChar char="▹"/>
              <a:defRPr/>
            </a:lvl3pPr>
            <a:lvl4pPr marL="2438339" lvl="3" indent="-474121">
              <a:spcBef>
                <a:spcPts val="800"/>
              </a:spcBef>
              <a:spcAft>
                <a:spcPts val="0"/>
              </a:spcAft>
              <a:buSzPts val="2000"/>
              <a:buChar char="▹"/>
              <a:defRPr/>
            </a:lvl4pPr>
            <a:lvl5pPr marL="3047924" lvl="4" indent="-474121">
              <a:spcBef>
                <a:spcPts val="800"/>
              </a:spcBef>
              <a:spcAft>
                <a:spcPts val="0"/>
              </a:spcAft>
              <a:buSzPts val="2000"/>
              <a:buChar char="▹"/>
              <a:defRPr/>
            </a:lvl5pPr>
            <a:lvl6pPr marL="3657509" lvl="5" indent="-474121">
              <a:spcBef>
                <a:spcPts val="800"/>
              </a:spcBef>
              <a:spcAft>
                <a:spcPts val="0"/>
              </a:spcAft>
              <a:buSzPts val="2000"/>
              <a:buChar char="▹"/>
              <a:defRPr/>
            </a:lvl6pPr>
            <a:lvl7pPr marL="4267093" lvl="6" indent="-474121">
              <a:spcBef>
                <a:spcPts val="800"/>
              </a:spcBef>
              <a:spcAft>
                <a:spcPts val="0"/>
              </a:spcAft>
              <a:buSzPts val="2000"/>
              <a:buChar char="▹"/>
              <a:defRPr/>
            </a:lvl7pPr>
            <a:lvl8pPr marL="4876678" lvl="7" indent="-474121">
              <a:spcBef>
                <a:spcPts val="800"/>
              </a:spcBef>
              <a:spcAft>
                <a:spcPts val="0"/>
              </a:spcAft>
              <a:buSzPts val="2000"/>
              <a:buChar char="▹"/>
              <a:defRPr/>
            </a:lvl8pPr>
            <a:lvl9pPr marL="5486263" lvl="8" indent="-474121">
              <a:spcBef>
                <a:spcPts val="800"/>
              </a:spcBef>
              <a:spcAft>
                <a:spcPts val="0"/>
              </a:spcAft>
              <a:buSzPts val="2000"/>
              <a:buChar char="▹"/>
              <a:defRPr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11532033" y="6182333"/>
            <a:ext cx="609200" cy="624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EC838775-E5EA-9BD7-4C66-3317A2FE2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" y="6583363"/>
            <a:ext cx="1584960" cy="219087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AA38BC42-FFEB-D8FD-C5CF-3E4E2A62E2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60" t="41605" r="44815" b="41728"/>
          <a:stretch/>
        </p:blipFill>
        <p:spPr>
          <a:xfrm>
            <a:off x="1775923" y="6553867"/>
            <a:ext cx="789477" cy="27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6203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532033" y="6182333"/>
            <a:ext cx="609200" cy="6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r"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algn="r"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algn="r"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algn="r"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algn="r"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algn="r"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algn="r"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algn="r">
              <a:buNone/>
              <a:defRPr sz="16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fld id="{11471D13-A809-49ED-9C29-402759C12C88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5" name="제목 개체 틀 4">
            <a:extLst>
              <a:ext uri="{FF2B5EF4-FFF2-40B4-BE49-F238E27FC236}">
                <a16:creationId xmlns:a16="http://schemas.microsoft.com/office/drawing/2014/main" id="{6FE15501-E3D3-4B15-BD20-3BF3E80DF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61F25029-D9ED-FC96-0CB0-E051F9B23A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562488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latin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tabLst>
          <a:tab pos="4063898" algn="l"/>
        </a:tabLst>
        <a:defRPr sz="5333" b="1" i="0" u="none" strike="noStrike" cap="none" baseline="0">
          <a:solidFill>
            <a:schemeClr val="accent2"/>
          </a:solidFill>
          <a:latin typeface="나눔스퀘어" panose="020B0600000101010101" pitchFamily="50" charset="-127"/>
          <a:ea typeface="나눔스퀘어" panose="020B0600000101010101" pitchFamily="50" charset="-127"/>
          <a:cs typeface="Open Sans SemiBold" pitchFamily="2" charset="0"/>
          <a:sym typeface="Arial"/>
        </a:defRPr>
      </a:lvl1pPr>
      <a:lvl2pPr marR="0" lvl="1" algn="l" rtl="0" eaLnBrk="1" latin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latin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latin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latin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latin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latin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latin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latin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latin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 baseline="0">
          <a:solidFill>
            <a:srgbClr val="000000"/>
          </a:solidFill>
          <a:latin typeface="나눔스퀘어" panose="020B0600000101010101" pitchFamily="50" charset="-127"/>
          <a:ea typeface="나눔스퀘어 Light" panose="020B0600000101010101" pitchFamily="50" charset="-127"/>
          <a:cs typeface="Arial"/>
          <a:sym typeface="Arial"/>
        </a:defRPr>
      </a:lvl1pPr>
      <a:lvl2pPr marR="0" lvl="1" algn="l" rtl="0" eaLnBrk="1" latin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latin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latin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latin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latin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latin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latin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latin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latin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latin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latin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latin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latin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latin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latin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latin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latin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7" Type="http://schemas.openxmlformats.org/officeDocument/2006/relationships/chart" Target="../charts/chart8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7" Type="http://schemas.openxmlformats.org/officeDocument/2006/relationships/chart" Target="../charts/chart13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12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chart" Target="../charts/char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pytorch.org/get-started/pytorch-2-x/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EFB7076-39C7-A4E0-09F4-C62B1AD82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3605" y="1403487"/>
            <a:ext cx="11500051" cy="1470025"/>
          </a:xfrm>
        </p:spPr>
        <p:txBody>
          <a:bodyPr>
            <a:noAutofit/>
          </a:bodyPr>
          <a:lstStyle/>
          <a:p>
            <a:r>
              <a:rPr lang="en-US" altLang="ko-KR" sz="4000" err="1">
                <a:solidFill>
                  <a:schemeClr val="tx1"/>
                </a:solidFill>
                <a:latin typeface="나눔스퀘어" panose="020B0600000101010101" pitchFamily="50" charset="-127"/>
                <a:cs typeface="Arial" panose="020B0604020202020204" pitchFamily="34" charset="0"/>
              </a:rPr>
              <a:t>PyTorchSim</a:t>
            </a:r>
            <a:r>
              <a:rPr lang="en-US" altLang="ko-KR" sz="4000">
                <a:solidFill>
                  <a:schemeClr val="tx1"/>
                </a:solidFill>
                <a:latin typeface="나눔스퀘어" panose="020B0600000101010101" pitchFamily="50" charset="-127"/>
                <a:cs typeface="Arial" panose="020B0604020202020204" pitchFamily="34" charset="0"/>
              </a:rPr>
              <a:t>: A Comprehensive, Fast, and Accurate NPU Simulation Framework</a:t>
            </a:r>
            <a:endParaRPr lang="ko-KR" altLang="en-US" sz="4000">
              <a:solidFill>
                <a:schemeClr val="tx1"/>
              </a:solidFill>
              <a:latin typeface="나눔스퀘어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09142966-36EA-3F04-C0B9-CC3DBD8E8651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484742" y="3324767"/>
            <a:ext cx="10964997" cy="671805"/>
          </a:xfrm>
        </p:spPr>
        <p:txBody>
          <a:bodyPr/>
          <a:lstStyle/>
          <a:p>
            <a:pPr algn="ctr"/>
            <a:r>
              <a:rPr lang="en" altLang="ko-KR" b="1">
                <a:effectLst/>
                <a:latin typeface="나눔스퀘어" panose="020B0600000101010101" pitchFamily="50" charset="-127"/>
                <a:ea typeface="나눔스퀘어" panose="020B0600000101010101" pitchFamily="50" charset="-127"/>
              </a:rPr>
              <a:t>Wonhyuk Yang</a:t>
            </a:r>
            <a:r>
              <a:rPr lang="en" altLang="ko-KR" baseline="30000">
                <a:effectLst/>
                <a:latin typeface="나눔스퀘어" panose="020B0600000101010101" pitchFamily="50" charset="-127"/>
                <a:ea typeface="나눔스퀘어" panose="020B0600000101010101" pitchFamily="50" charset="-127"/>
              </a:rPr>
              <a:t>∗</a:t>
            </a:r>
            <a:r>
              <a:rPr lang="en" altLang="ko-KR">
                <a:effectLst/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en" altLang="ko-KR" err="1">
                <a:effectLst/>
                <a:latin typeface="나눔스퀘어" panose="020B0600000101010101" pitchFamily="50" charset="-127"/>
                <a:ea typeface="나눔스퀘어" panose="020B0600000101010101" pitchFamily="50" charset="-127"/>
              </a:rPr>
              <a:t>Yunseon</a:t>
            </a:r>
            <a:r>
              <a:rPr lang="en" altLang="ko-KR">
                <a:effectLst/>
                <a:latin typeface="나눔스퀘어" panose="020B0600000101010101" pitchFamily="50" charset="-127"/>
                <a:ea typeface="나눔스퀘어" panose="020B0600000101010101" pitchFamily="50" charset="-127"/>
              </a:rPr>
              <a:t> Shin</a:t>
            </a:r>
            <a:r>
              <a:rPr lang="en" altLang="ko-KR" baseline="30000">
                <a:effectLst/>
                <a:latin typeface="나눔스퀘어" panose="020B0600000101010101" pitchFamily="50" charset="-127"/>
                <a:ea typeface="나눔스퀘어" panose="020B0600000101010101" pitchFamily="50" charset="-127"/>
              </a:rPr>
              <a:t>∗</a:t>
            </a:r>
            <a:r>
              <a:rPr lang="en" altLang="ko-KR">
                <a:effectLst/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en" altLang="ko-KR">
                <a:latin typeface="나눔스퀘어" panose="020B0600000101010101" pitchFamily="50" charset="-127"/>
                <a:ea typeface="나눔스퀘어" panose="020B0600000101010101" pitchFamily="50" charset="-127"/>
              </a:rPr>
              <a:t>Okkyun Woo</a:t>
            </a:r>
            <a:r>
              <a:rPr lang="en" altLang="ko-KR" baseline="30000">
                <a:latin typeface="나눔스퀘어" panose="020B0600000101010101" pitchFamily="50" charset="-127"/>
                <a:ea typeface="나눔스퀘어" panose="020B0600000101010101" pitchFamily="50" charset="-127"/>
              </a:rPr>
              <a:t>∗</a:t>
            </a:r>
            <a:r>
              <a:rPr lang="en" altLang="ko-KR">
                <a:effectLst/>
                <a:latin typeface="나눔스퀘어" panose="020B0600000101010101" pitchFamily="50" charset="-127"/>
                <a:ea typeface="나눔스퀘어" panose="020B0600000101010101" pitchFamily="50" charset="-127"/>
              </a:rPr>
              <a:t>, Geonwoo Park</a:t>
            </a:r>
            <a:r>
              <a:rPr lang="en" altLang="ko-KR" sz="1800" baseline="30000">
                <a:latin typeface="나눔스퀘어" panose="020B0600000101010101" pitchFamily="50" charset="-127"/>
                <a:ea typeface="나눔스퀘어" panose="020B0600000101010101" pitchFamily="50" charset="-127"/>
              </a:rPr>
              <a:t>§</a:t>
            </a:r>
            <a:r>
              <a:rPr lang="en" altLang="ko-KR">
                <a:effectLst/>
                <a:latin typeface="나눔스퀘어" panose="020B0600000101010101" pitchFamily="50" charset="-127"/>
                <a:ea typeface="나눔스퀘어" panose="020B0600000101010101" pitchFamily="50" charset="-127"/>
              </a:rPr>
              <a:t>, Hyunkyu Ham, </a:t>
            </a:r>
          </a:p>
          <a:p>
            <a:pPr algn="ctr"/>
            <a:r>
              <a:rPr lang="en" altLang="ko-KR">
                <a:effectLst/>
                <a:latin typeface="나눔스퀘어" panose="020B0600000101010101" pitchFamily="50" charset="-127"/>
                <a:ea typeface="나눔스퀘어" panose="020B0600000101010101" pitchFamily="50" charset="-127"/>
              </a:rPr>
              <a:t>Jeehoon Kang</a:t>
            </a:r>
            <a:r>
              <a:rPr lang="en" altLang="ko-KR" sz="1800" baseline="30000">
                <a:ea typeface="나눔스퀘어" panose="020B0600000101010101" pitchFamily="50" charset="-127"/>
              </a:rPr>
              <a:t>†¶</a:t>
            </a:r>
            <a:r>
              <a:rPr lang="en" altLang="ko-KR">
                <a:effectLst/>
                <a:latin typeface="나눔스퀘어" panose="020B0600000101010101" pitchFamily="50" charset="-127"/>
                <a:ea typeface="나눔스퀘어" panose="020B0600000101010101" pitchFamily="50" charset="-127"/>
              </a:rPr>
              <a:t>, Jongse Park</a:t>
            </a:r>
            <a:r>
              <a:rPr lang="en" altLang="ko-KR" baseline="30000">
                <a:latin typeface="나눔스퀘어" panose="020B0600000101010101" pitchFamily="50" charset="-127"/>
                <a:ea typeface="나눔스퀘어" panose="020B0600000101010101" pitchFamily="50" charset="-127"/>
              </a:rPr>
              <a:t>¶</a:t>
            </a:r>
            <a:r>
              <a:rPr lang="en" altLang="ko-KR">
                <a:effectLst/>
                <a:latin typeface="나눔스퀘어" panose="020B0600000101010101" pitchFamily="50" charset="-127"/>
                <a:ea typeface="나눔스퀘어" panose="020B0600000101010101" pitchFamily="50" charset="-127"/>
              </a:rPr>
              <a:t>, Gwangsun Kim </a:t>
            </a:r>
            <a:endParaRPr lang="en" altLang="ko-KR" sz="240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6CF74F02-EE39-215E-4F78-0F3880C5167F}"/>
              </a:ext>
            </a:extLst>
          </p:cNvPr>
          <p:cNvSpPr/>
          <p:nvPr/>
        </p:nvSpPr>
        <p:spPr>
          <a:xfrm>
            <a:off x="2669608" y="391886"/>
            <a:ext cx="68527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480"/>
              </a:spcBef>
              <a:buClr>
                <a:schemeClr val="dk1"/>
              </a:buClr>
              <a:buSzPts val="1680"/>
            </a:pPr>
            <a:r>
              <a:rPr lang="en-US" altLang="ko-KR" sz="2000">
                <a:latin typeface="나눔스퀘어" panose="020B0600000101010101" pitchFamily="50" charset="-127"/>
                <a:ea typeface="나눔스퀘어" panose="020B0600000101010101" pitchFamily="50" charset="-127"/>
              </a:rPr>
              <a:t>MICRO 2025 Session 7B: Tools and Simulators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04B287A9-7249-0912-AFFD-E515B7EF8B28}"/>
              </a:ext>
            </a:extLst>
          </p:cNvPr>
          <p:cNvSpPr/>
          <p:nvPr/>
        </p:nvSpPr>
        <p:spPr>
          <a:xfrm>
            <a:off x="3934" y="6437424"/>
            <a:ext cx="3013462" cy="391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F547C9-BC9D-17F6-DC54-1B24C0A31CEF}"/>
              </a:ext>
            </a:extLst>
          </p:cNvPr>
          <p:cNvSpPr txBox="1"/>
          <p:nvPr/>
        </p:nvSpPr>
        <p:spPr>
          <a:xfrm>
            <a:off x="138613" y="6334780"/>
            <a:ext cx="3998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baseline="30000">
                <a:latin typeface="나눔스퀘어" panose="020B0600000101010101" pitchFamily="50" charset="-127"/>
                <a:ea typeface="나눔스퀘어" panose="020B0600000101010101" pitchFamily="50" charset="-127"/>
                <a:cs typeface="Calibri" panose="020F0502020204030204" pitchFamily="34" charset="0"/>
              </a:rPr>
              <a:t>*</a:t>
            </a:r>
            <a:r>
              <a:rPr lang="en-US" altLang="ko-KR">
                <a:latin typeface="나눔스퀘어" panose="020B0600000101010101" pitchFamily="50" charset="-127"/>
                <a:ea typeface="나눔스퀘어" panose="020B0600000101010101" pitchFamily="50" charset="-127"/>
                <a:cs typeface="Calibri" panose="020F0502020204030204" pitchFamily="34" charset="0"/>
              </a:rPr>
              <a:t> Equal contribution </a:t>
            </a:r>
          </a:p>
          <a:p>
            <a:r>
              <a:rPr lang="en" altLang="ko-KR" baseline="30000">
                <a:ea typeface="나눔스퀘어" panose="020B0600000101010101" pitchFamily="50" charset="-127"/>
              </a:rPr>
              <a:t>§</a:t>
            </a:r>
            <a:r>
              <a:rPr lang="en" altLang="ko-KR">
                <a:latin typeface="나눔스퀘어" panose="020B0600000101010101" pitchFamily="50" charset="-127"/>
                <a:ea typeface="나눔스퀘어" panose="020B0600000101010101" pitchFamily="50" charset="-127"/>
                <a:cs typeface="Calibri" panose="020F0502020204030204" pitchFamily="34" charset="0"/>
              </a:rPr>
              <a:t> </a:t>
            </a:r>
            <a:r>
              <a:rPr lang="en-US" altLang="ko-KR">
                <a:latin typeface="나눔스퀘어" panose="020B0600000101010101" pitchFamily="50" charset="-127"/>
                <a:ea typeface="나눔스퀘어" panose="020B0600000101010101" pitchFamily="50" charset="-127"/>
                <a:cs typeface="Calibri" panose="020F0502020204030204" pitchFamily="34" charset="0"/>
              </a:rPr>
              <a:t>Currently with Samsung Electronics</a:t>
            </a:r>
            <a:endParaRPr lang="ko-KR" altLang="en-US">
              <a:latin typeface="나눔스퀘어" panose="020B0600000101010101" pitchFamily="50" charset="-127"/>
              <a:cs typeface="Calibri" panose="020F0502020204030204" pitchFamily="34" charset="0"/>
            </a:endParaRPr>
          </a:p>
        </p:txBody>
      </p:sp>
      <p:pic>
        <p:nvPicPr>
          <p:cNvPr id="12" name="그림 11" descr="텍스트, 폰트, 로고, 그래픽이(가) 표시된 사진&#10;&#10;자동 생성된 설명">
            <a:extLst>
              <a:ext uri="{FF2B5EF4-FFF2-40B4-BE49-F238E27FC236}">
                <a16:creationId xmlns:a16="http://schemas.microsoft.com/office/drawing/2014/main" id="{4DCE94F5-8B73-AA2D-8149-F16783E0BE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05" y="5842431"/>
            <a:ext cx="3180768" cy="439674"/>
          </a:xfrm>
          <a:prstGeom prst="rect">
            <a:avLst/>
          </a:prstGeom>
        </p:spPr>
      </p:pic>
      <p:pic>
        <p:nvPicPr>
          <p:cNvPr id="15" name="그림 14" descr="텍스트, 폰트, 그래픽, 로고이(가) 표시된 사진&#10;&#10;자동 생성된 설명">
            <a:extLst>
              <a:ext uri="{FF2B5EF4-FFF2-40B4-BE49-F238E27FC236}">
                <a16:creationId xmlns:a16="http://schemas.microsoft.com/office/drawing/2014/main" id="{C8320586-A8C1-86B9-DBE8-57A52D77EF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4" t="31696" r="7994" b="43605"/>
          <a:stretch/>
        </p:blipFill>
        <p:spPr>
          <a:xfrm>
            <a:off x="3781815" y="5684752"/>
            <a:ext cx="2566987" cy="755032"/>
          </a:xfrm>
          <a:prstGeom prst="rect">
            <a:avLst/>
          </a:prstGeom>
        </p:spPr>
      </p:pic>
      <p:pic>
        <p:nvPicPr>
          <p:cNvPr id="18" name="그림 17" descr="그래픽, 폰트, 그래픽 디자인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9F9A38C-E3CC-FDE2-5A7E-71909BA155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508" y="5792604"/>
            <a:ext cx="1976815" cy="564468"/>
          </a:xfrm>
          <a:prstGeom prst="rect">
            <a:avLst/>
          </a:prstGeom>
        </p:spPr>
      </p:pic>
      <p:pic>
        <p:nvPicPr>
          <p:cNvPr id="1028" name="Picture 4" descr="퓨리오사에이아이 - 나무위키">
            <a:extLst>
              <a:ext uri="{FF2B5EF4-FFF2-40B4-BE49-F238E27FC236}">
                <a16:creationId xmlns:a16="http://schemas.microsoft.com/office/drawing/2014/main" id="{C5370A2E-1A92-E798-7E29-C68B229BF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972" y="5734997"/>
            <a:ext cx="2495831" cy="65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361F1629-CC89-CB4C-A15E-34CC199BB4A4}"/>
              </a:ext>
            </a:extLst>
          </p:cNvPr>
          <p:cNvGrpSpPr/>
          <p:nvPr/>
        </p:nvGrpSpPr>
        <p:grpSpPr>
          <a:xfrm>
            <a:off x="1326116" y="4471480"/>
            <a:ext cx="9539769" cy="772006"/>
            <a:chOff x="1371600" y="4471480"/>
            <a:chExt cx="9539769" cy="772006"/>
          </a:xfrm>
        </p:grpSpPr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37977D95-3ED4-1C1F-D4ED-E9E398EB8C44}"/>
                </a:ext>
              </a:extLst>
            </p:cNvPr>
            <p:cNvSpPr/>
            <p:nvPr/>
          </p:nvSpPr>
          <p:spPr>
            <a:xfrm>
              <a:off x="5318849" y="4471480"/>
              <a:ext cx="2880000" cy="400110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algn="ctr">
                <a:spcBef>
                  <a:spcPts val="480"/>
                </a:spcBef>
                <a:buClr>
                  <a:schemeClr val="dk1"/>
                </a:buClr>
                <a:buSzPts val="1680"/>
              </a:pPr>
              <a:r>
                <a:rPr lang="en" altLang="ko-KR" sz="2000" baseline="30000">
                  <a:effectLst/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∥ </a:t>
              </a:r>
              <a:r>
                <a:rPr lang="en" altLang="ko-KR" sz="2000" baseline="3000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† </a:t>
              </a:r>
              <a:r>
                <a:rPr lang="en-US" altLang="ko-KR" sz="2000" err="1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FuriosaAI</a:t>
              </a:r>
              <a:endParaRPr lang="en-US" altLang="ko-KR" sz="200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37" name="직사각형 36">
              <a:extLst>
                <a:ext uri="{FF2B5EF4-FFF2-40B4-BE49-F238E27FC236}">
                  <a16:creationId xmlns:a16="http://schemas.microsoft.com/office/drawing/2014/main" id="{8D4B7EFC-2E6B-FE0E-7B07-625490743FEE}"/>
                </a:ext>
              </a:extLst>
            </p:cNvPr>
            <p:cNvSpPr/>
            <p:nvPr/>
          </p:nvSpPr>
          <p:spPr>
            <a:xfrm>
              <a:off x="1371600" y="4471480"/>
              <a:ext cx="4114730" cy="7720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ts val="480"/>
                </a:spcBef>
                <a:buClr>
                  <a:schemeClr val="dk1"/>
                </a:buClr>
                <a:buSzPts val="1680"/>
              </a:pPr>
              <a:r>
                <a:rPr lang="en-US" altLang="ko-KR" sz="200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POSTECH </a:t>
              </a:r>
            </a:p>
            <a:p>
              <a:pPr lvl="0" algn="ctr">
                <a:spcBef>
                  <a:spcPts val="480"/>
                </a:spcBef>
                <a:buClr>
                  <a:schemeClr val="dk1"/>
                </a:buClr>
                <a:buSzPts val="1680"/>
              </a:pPr>
              <a:r>
                <a:rPr lang="en-US" altLang="ko-KR" sz="200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Parallel System Architecture Lab.</a:t>
              </a:r>
            </a:p>
          </p:txBody>
        </p:sp>
        <p:sp>
          <p:nvSpPr>
            <p:cNvPr id="39" name="직사각형 38">
              <a:extLst>
                <a:ext uri="{FF2B5EF4-FFF2-40B4-BE49-F238E27FC236}">
                  <a16:creationId xmlns:a16="http://schemas.microsoft.com/office/drawing/2014/main" id="{A0086D2A-41FC-7337-9DFE-13685321EF3D}"/>
                </a:ext>
              </a:extLst>
            </p:cNvPr>
            <p:cNvSpPr/>
            <p:nvPr/>
          </p:nvSpPr>
          <p:spPr>
            <a:xfrm>
              <a:off x="8031369" y="4471480"/>
              <a:ext cx="28800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ts val="480"/>
                </a:spcBef>
                <a:buClr>
                  <a:schemeClr val="dk1"/>
                </a:buClr>
                <a:buSzPts val="1680"/>
              </a:pPr>
              <a:r>
                <a:rPr lang="en" altLang="ko-KR" sz="2000" baseline="3000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¶</a:t>
              </a:r>
              <a:r>
                <a:rPr lang="en" altLang="ko-KR" sz="2000" baseline="30000">
                  <a:effectLst/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 </a:t>
              </a:r>
              <a:r>
                <a:rPr lang="en-US" altLang="ko-KR" sz="200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KAIST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14961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EF09C-12CC-47B4-E425-EA044CB01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D4ADA2F6-271C-BC3C-7E85-9E81B5BE5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err="1"/>
              <a:t>PyTorchSim</a:t>
            </a:r>
            <a:r>
              <a:rPr lang="en-US" altLang="ko-KR"/>
              <a:t> Framework: Overview</a:t>
            </a:r>
          </a:p>
        </p:txBody>
      </p:sp>
      <p:sp>
        <p:nvSpPr>
          <p:cNvPr id="61" name="화살표: 오른쪽 60">
            <a:extLst>
              <a:ext uri="{FF2B5EF4-FFF2-40B4-BE49-F238E27FC236}">
                <a16:creationId xmlns:a16="http://schemas.microsoft.com/office/drawing/2014/main" id="{B0BE9658-492C-445F-C7D1-B1254D34DD36}"/>
              </a:ext>
            </a:extLst>
          </p:cNvPr>
          <p:cNvSpPr/>
          <p:nvPr/>
        </p:nvSpPr>
        <p:spPr>
          <a:xfrm rot="5400000">
            <a:off x="5936202" y="2600898"/>
            <a:ext cx="319597" cy="42917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0" name="화살표: 오른쪽 59">
            <a:extLst>
              <a:ext uri="{FF2B5EF4-FFF2-40B4-BE49-F238E27FC236}">
                <a16:creationId xmlns:a16="http://schemas.microsoft.com/office/drawing/2014/main" id="{090B73F6-067D-4EF4-B952-BACBFB617CAE}"/>
              </a:ext>
            </a:extLst>
          </p:cNvPr>
          <p:cNvSpPr/>
          <p:nvPr/>
        </p:nvSpPr>
        <p:spPr>
          <a:xfrm rot="5400000">
            <a:off x="5936515" y="4416370"/>
            <a:ext cx="318971" cy="42917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D86066B3-DCCB-B4E5-1C91-275ACEB98F78}"/>
              </a:ext>
            </a:extLst>
          </p:cNvPr>
          <p:cNvGrpSpPr/>
          <p:nvPr/>
        </p:nvGrpSpPr>
        <p:grpSpPr>
          <a:xfrm>
            <a:off x="427292" y="1318293"/>
            <a:ext cx="11337417" cy="1227600"/>
            <a:chOff x="625466" y="1318293"/>
            <a:chExt cx="11337417" cy="1227600"/>
          </a:xfrm>
        </p:grpSpPr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D2957C6A-35C4-7062-1DEF-05871428FEB8}"/>
                </a:ext>
              </a:extLst>
            </p:cNvPr>
            <p:cNvSpPr/>
            <p:nvPr/>
          </p:nvSpPr>
          <p:spPr>
            <a:xfrm>
              <a:off x="625466" y="1318293"/>
              <a:ext cx="11337417" cy="12276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309C870-F390-7000-7183-DD99C50D5D79}"/>
                </a:ext>
              </a:extLst>
            </p:cNvPr>
            <p:cNvSpPr txBox="1"/>
            <p:nvPr/>
          </p:nvSpPr>
          <p:spPr>
            <a:xfrm>
              <a:off x="943505" y="1673311"/>
              <a:ext cx="319880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2800" b="1" err="1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PyTorch</a:t>
              </a:r>
              <a:r>
                <a:rPr lang="en-US" altLang="ko-KR" sz="2800" b="1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 AI model</a:t>
              </a:r>
              <a:endParaRPr lang="ko-KR" altLang="en-US" sz="2800" b="1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D9D9534-2D29-43D7-4143-4661E3E5CCAB}"/>
                </a:ext>
              </a:extLst>
            </p:cNvPr>
            <p:cNvSpPr txBox="1"/>
            <p:nvPr/>
          </p:nvSpPr>
          <p:spPr>
            <a:xfrm>
              <a:off x="4743706" y="1704089"/>
              <a:ext cx="560077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§"/>
              </a:pPr>
              <a:r>
                <a:rPr lang="en-US" altLang="ko-KR" sz="2400">
                  <a:latin typeface="나눔스퀘어" panose="020B0600000101010101" pitchFamily="50" charset="-127"/>
                  <a:ea typeface="+mn-ea"/>
                </a:rPr>
                <a:t>Runs </a:t>
              </a:r>
              <a:r>
                <a:rPr lang="en-US" altLang="ko-KR" sz="2400" err="1">
                  <a:latin typeface="나눔스퀘어" panose="020B0600000101010101" pitchFamily="50" charset="-127"/>
                  <a:ea typeface="+mn-ea"/>
                </a:rPr>
                <a:t>PyTorch</a:t>
              </a:r>
              <a:r>
                <a:rPr lang="en-US" altLang="ko-KR" sz="2400">
                  <a:latin typeface="나눔스퀘어" panose="020B0600000101010101" pitchFamily="50" charset="-127"/>
                  <a:ea typeface="+mn-ea"/>
                </a:rPr>
                <a:t> models directly</a:t>
              </a:r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B8E730A6-A17E-D486-2F17-BC4FDABFA86C}"/>
              </a:ext>
            </a:extLst>
          </p:cNvPr>
          <p:cNvGrpSpPr/>
          <p:nvPr/>
        </p:nvGrpSpPr>
        <p:grpSpPr>
          <a:xfrm>
            <a:off x="427292" y="4953653"/>
            <a:ext cx="11337416" cy="1228680"/>
            <a:chOff x="625466" y="4953653"/>
            <a:chExt cx="11337416" cy="1228680"/>
          </a:xfrm>
          <a:solidFill>
            <a:srgbClr val="CA0464"/>
          </a:solidFill>
        </p:grpSpPr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C69F5243-C8AB-28E4-3A87-645F1768ADA6}"/>
                </a:ext>
              </a:extLst>
            </p:cNvPr>
            <p:cNvSpPr/>
            <p:nvPr/>
          </p:nvSpPr>
          <p:spPr>
            <a:xfrm>
              <a:off x="625466" y="4953653"/>
              <a:ext cx="11337416" cy="1228680"/>
            </a:xfrm>
            <a:prstGeom prst="rect">
              <a:avLst/>
            </a:prstGeom>
            <a:solidFill>
              <a:srgbClr val="C0156A"/>
            </a:solidFill>
            <a:ln w="28575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ko-KR" sz="2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1A5524A-D81F-C365-8904-7D110318F5EC}"/>
                </a:ext>
              </a:extLst>
            </p:cNvPr>
            <p:cNvSpPr txBox="1"/>
            <p:nvPr/>
          </p:nvSpPr>
          <p:spPr>
            <a:xfrm>
              <a:off x="943505" y="5304331"/>
              <a:ext cx="2730405" cy="5380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lnSpc>
                  <a:spcPts val="3600"/>
                </a:lnSpc>
              </a:pPr>
              <a:r>
                <a:rPr lang="en-US" altLang="ko-KR" sz="2800" b="1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NPU Simulator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8A9DA55-29E3-C60B-A3AE-125EAB1B6AFF}"/>
                </a:ext>
              </a:extLst>
            </p:cNvPr>
            <p:cNvSpPr txBox="1"/>
            <p:nvPr/>
          </p:nvSpPr>
          <p:spPr>
            <a:xfrm>
              <a:off x="4743706" y="5120146"/>
              <a:ext cx="5835160" cy="895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ts val="3200"/>
                </a:lnSpc>
                <a:buClr>
                  <a:schemeClr val="bg1"/>
                </a:buClr>
                <a:buFont typeface="Wingdings" panose="05000000000000000000" pitchFamily="2" charset="2"/>
                <a:buChar char="§"/>
              </a:pPr>
              <a:r>
                <a:rPr lang="en-US" altLang="ko-KR" sz="2400">
                  <a:solidFill>
                    <a:schemeClr val="bg1"/>
                  </a:solidFill>
                  <a:latin typeface="나눔스퀘어" panose="020B0600000101010101" pitchFamily="50" charset="-127"/>
                  <a:ea typeface="+mn-ea"/>
                </a:rPr>
                <a:t>General and extensible architecture</a:t>
              </a:r>
            </a:p>
            <a:p>
              <a:pPr marL="342900" indent="-342900">
                <a:lnSpc>
                  <a:spcPts val="3200"/>
                </a:lnSpc>
                <a:buClr>
                  <a:schemeClr val="bg1"/>
                </a:buClr>
                <a:buFont typeface="Wingdings" panose="05000000000000000000" pitchFamily="2" charset="2"/>
                <a:buChar char="§"/>
              </a:pPr>
              <a:r>
                <a:rPr lang="en-US" altLang="ko-KR" sz="2400">
                  <a:solidFill>
                    <a:schemeClr val="bg1"/>
                  </a:solidFill>
                  <a:latin typeface="나눔스퀘어" panose="020B0600000101010101" pitchFamily="50" charset="-127"/>
                  <a:ea typeface="+mn-ea"/>
                </a:rPr>
                <a:t>Fast &amp; accurate simulation</a:t>
              </a:r>
              <a:endParaRPr lang="ko-KR" altLang="en-US" sz="2400">
                <a:solidFill>
                  <a:schemeClr val="bg1"/>
                </a:solidFill>
                <a:latin typeface="나눔스퀘어" panose="020B0600000101010101" pitchFamily="50" charset="-127"/>
                <a:ea typeface="+mn-ea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FF74A07-79FE-AB39-84DE-C2887153E79B}"/>
              </a:ext>
            </a:extLst>
          </p:cNvPr>
          <p:cNvGrpSpPr/>
          <p:nvPr/>
        </p:nvGrpSpPr>
        <p:grpSpPr>
          <a:xfrm>
            <a:off x="427292" y="3138606"/>
            <a:ext cx="11337417" cy="1228678"/>
            <a:chOff x="625466" y="3138606"/>
            <a:chExt cx="11337417" cy="1228678"/>
          </a:xfrm>
        </p:grpSpPr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D7397689-8889-DEE3-B4E7-5DE953AAD775}"/>
                </a:ext>
              </a:extLst>
            </p:cNvPr>
            <p:cNvSpPr/>
            <p:nvPr/>
          </p:nvSpPr>
          <p:spPr>
            <a:xfrm>
              <a:off x="625466" y="3138606"/>
              <a:ext cx="11337417" cy="1228678"/>
            </a:xfrm>
            <a:prstGeom prst="rect">
              <a:avLst/>
            </a:prstGeom>
            <a:solidFill>
              <a:srgbClr val="2B2F36"/>
            </a:solidFill>
            <a:ln w="28575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9403897-DE60-0257-9F33-5A88884586EC}"/>
                </a:ext>
              </a:extLst>
            </p:cNvPr>
            <p:cNvSpPr txBox="1"/>
            <p:nvPr/>
          </p:nvSpPr>
          <p:spPr>
            <a:xfrm>
              <a:off x="4743706" y="3520427"/>
              <a:ext cx="72191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Clr>
                  <a:schemeClr val="bg1"/>
                </a:buClr>
                <a:buFont typeface="Wingdings" panose="05000000000000000000" pitchFamily="2" charset="2"/>
                <a:buChar char="§"/>
              </a:pPr>
              <a:r>
                <a:rPr lang="en-US" altLang="ko-KR" sz="2400">
                  <a:solidFill>
                    <a:schemeClr val="bg1"/>
                  </a:solidFill>
                  <a:latin typeface="나눔스퀘어" panose="020B0600000101010101" pitchFamily="50" charset="-127"/>
                  <a:ea typeface="+mn-ea"/>
                </a:rPr>
                <a:t>Compiles the models to a RISC-V based NPU</a:t>
              </a:r>
              <a:r>
                <a:rPr lang="ko-KR" altLang="en-US" sz="2400">
                  <a:solidFill>
                    <a:schemeClr val="bg1"/>
                  </a:solidFill>
                  <a:latin typeface="나눔스퀘어" panose="020B0600000101010101" pitchFamily="50" charset="-127"/>
                  <a:ea typeface="+mn-ea"/>
                </a:rPr>
                <a:t> </a:t>
              </a:r>
              <a:r>
                <a:rPr lang="en-US" altLang="ko-KR" sz="2400">
                  <a:solidFill>
                    <a:schemeClr val="bg1"/>
                  </a:solidFill>
                  <a:latin typeface="나눔스퀘어" panose="020B0600000101010101" pitchFamily="50" charset="-127"/>
                  <a:ea typeface="+mn-ea"/>
                </a:rPr>
                <a:t>ISA</a:t>
              </a:r>
            </a:p>
          </p:txBody>
        </p:sp>
        <p:grpSp>
          <p:nvGrpSpPr>
            <p:cNvPr id="44" name="그룹 43">
              <a:extLst>
                <a:ext uri="{FF2B5EF4-FFF2-40B4-BE49-F238E27FC236}">
                  <a16:creationId xmlns:a16="http://schemas.microsoft.com/office/drawing/2014/main" id="{447A4EAC-C8D7-003C-1EF6-77B17E9D8188}"/>
                </a:ext>
              </a:extLst>
            </p:cNvPr>
            <p:cNvGrpSpPr/>
            <p:nvPr/>
          </p:nvGrpSpPr>
          <p:grpSpPr>
            <a:xfrm>
              <a:off x="1105551" y="3251412"/>
              <a:ext cx="2817768" cy="999697"/>
              <a:chOff x="1621227" y="3251412"/>
              <a:chExt cx="2817768" cy="999697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4E88701-A88C-F70C-5B7B-598355E7F694}"/>
                  </a:ext>
                </a:extLst>
              </p:cNvPr>
              <p:cNvSpPr txBox="1"/>
              <p:nvPr/>
            </p:nvSpPr>
            <p:spPr>
              <a:xfrm>
                <a:off x="2017576" y="3251412"/>
                <a:ext cx="2421419" cy="9996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base">
                  <a:lnSpc>
                    <a:spcPts val="3600"/>
                  </a:lnSpc>
                  <a:buNone/>
                </a:pPr>
                <a:r>
                  <a:rPr lang="en-US" altLang="ko-KR" sz="2800" i="0" err="1">
                    <a:solidFill>
                      <a:schemeClr val="bg1"/>
                    </a:solidFill>
                    <a:effectLst/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PyTorch</a:t>
                </a:r>
                <a:r>
                  <a:rPr lang="en-US" altLang="ko-KR" sz="2800" i="0">
                    <a:solidFill>
                      <a:schemeClr val="bg1"/>
                    </a:solidFill>
                    <a:effectLst/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 2.x</a:t>
                </a:r>
              </a:p>
              <a:p>
                <a:pPr algn="ctr" fontAlgn="base">
                  <a:lnSpc>
                    <a:spcPts val="3600"/>
                  </a:lnSpc>
                  <a:buNone/>
                </a:pPr>
                <a:r>
                  <a:rPr lang="en-US" altLang="ko-KR" sz="2800">
                    <a:solidFill>
                      <a:schemeClr val="bg1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NPU Backend</a:t>
                </a:r>
                <a:endParaRPr lang="en-US" altLang="ko-KR" sz="2800" i="0">
                  <a:solidFill>
                    <a:schemeClr val="bg1"/>
                  </a:solidFill>
                  <a:effectLst/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</p:txBody>
          </p:sp>
          <p:sp>
            <p:nvSpPr>
              <p:cNvPr id="43" name="자유형: 도형 42">
                <a:extLst>
                  <a:ext uri="{FF2B5EF4-FFF2-40B4-BE49-F238E27FC236}">
                    <a16:creationId xmlns:a16="http://schemas.microsoft.com/office/drawing/2014/main" id="{4F1D892B-95C9-04E5-5FA1-E98AE0B1E48F}"/>
                  </a:ext>
                </a:extLst>
              </p:cNvPr>
              <p:cNvSpPr/>
              <p:nvPr/>
            </p:nvSpPr>
            <p:spPr>
              <a:xfrm>
                <a:off x="1621227" y="3503012"/>
                <a:ext cx="396349" cy="479080"/>
              </a:xfrm>
              <a:custGeom>
                <a:avLst/>
                <a:gdLst>
                  <a:gd name="connsiteX0" fmla="*/ 595313 w 698182"/>
                  <a:gd name="connsiteY0" fmla="*/ 245745 h 843914"/>
                  <a:gd name="connsiteX1" fmla="*/ 532448 w 698182"/>
                  <a:gd name="connsiteY1" fmla="*/ 308610 h 843914"/>
                  <a:gd name="connsiteX2" fmla="*/ 532448 w 698182"/>
                  <a:gd name="connsiteY2" fmla="*/ 678180 h 843914"/>
                  <a:gd name="connsiteX3" fmla="*/ 162878 w 698182"/>
                  <a:gd name="connsiteY3" fmla="*/ 678180 h 843914"/>
                  <a:gd name="connsiteX4" fmla="*/ 162878 w 698182"/>
                  <a:gd name="connsiteY4" fmla="*/ 308610 h 843914"/>
                  <a:gd name="connsiteX5" fmla="*/ 325755 w 698182"/>
                  <a:gd name="connsiteY5" fmla="*/ 145733 h 843914"/>
                  <a:gd name="connsiteX6" fmla="*/ 348615 w 698182"/>
                  <a:gd name="connsiteY6" fmla="*/ 122873 h 843914"/>
                  <a:gd name="connsiteX7" fmla="*/ 348615 w 698182"/>
                  <a:gd name="connsiteY7" fmla="*/ 0 h 843914"/>
                  <a:gd name="connsiteX8" fmla="*/ 102870 w 698182"/>
                  <a:gd name="connsiteY8" fmla="*/ 245745 h 843914"/>
                  <a:gd name="connsiteX9" fmla="*/ 102870 w 698182"/>
                  <a:gd name="connsiteY9" fmla="*/ 741045 h 843914"/>
                  <a:gd name="connsiteX10" fmla="*/ 595313 w 698182"/>
                  <a:gd name="connsiteY10" fmla="*/ 741045 h 843914"/>
                  <a:gd name="connsiteX11" fmla="*/ 595313 w 698182"/>
                  <a:gd name="connsiteY11" fmla="*/ 245745 h 843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98182" h="843914">
                    <a:moveTo>
                      <a:pt x="595313" y="245745"/>
                    </a:moveTo>
                    <a:lnTo>
                      <a:pt x="532448" y="308610"/>
                    </a:lnTo>
                    <a:cubicBezTo>
                      <a:pt x="635318" y="411480"/>
                      <a:pt x="635318" y="577215"/>
                      <a:pt x="532448" y="678180"/>
                    </a:cubicBezTo>
                    <a:cubicBezTo>
                      <a:pt x="429578" y="781050"/>
                      <a:pt x="263843" y="781050"/>
                      <a:pt x="162878" y="678180"/>
                    </a:cubicBezTo>
                    <a:cubicBezTo>
                      <a:pt x="60008" y="575310"/>
                      <a:pt x="60008" y="409575"/>
                      <a:pt x="162878" y="308610"/>
                    </a:cubicBezTo>
                    <a:lnTo>
                      <a:pt x="325755" y="145733"/>
                    </a:lnTo>
                    <a:lnTo>
                      <a:pt x="348615" y="122873"/>
                    </a:lnTo>
                    <a:lnTo>
                      <a:pt x="348615" y="0"/>
                    </a:lnTo>
                    <a:lnTo>
                      <a:pt x="102870" y="245745"/>
                    </a:lnTo>
                    <a:cubicBezTo>
                      <a:pt x="-34290" y="382905"/>
                      <a:pt x="-34290" y="603885"/>
                      <a:pt x="102870" y="741045"/>
                    </a:cubicBezTo>
                    <a:cubicBezTo>
                      <a:pt x="240030" y="878205"/>
                      <a:pt x="461010" y="878205"/>
                      <a:pt x="595313" y="741045"/>
                    </a:cubicBezTo>
                    <a:cubicBezTo>
                      <a:pt x="732473" y="602933"/>
                      <a:pt x="732473" y="382905"/>
                      <a:pt x="595313" y="245745"/>
                    </a:cubicBezTo>
                    <a:close/>
                  </a:path>
                </a:pathLst>
              </a:custGeom>
              <a:solidFill>
                <a:srgbClr val="EE4C2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</p:grpSp>
      </p:grp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66BBFC2-0E0B-54F4-0C1B-D117E49919D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1471D13-A809-49ED-9C29-402759C12C88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0809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34E016-E224-3391-F6B4-1EA706B42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그룹 11">
            <a:extLst>
              <a:ext uri="{FF2B5EF4-FFF2-40B4-BE49-F238E27FC236}">
                <a16:creationId xmlns:a16="http://schemas.microsoft.com/office/drawing/2014/main" id="{5E34442B-C362-FBC7-ECF1-712DFAAD2CE8}"/>
              </a:ext>
            </a:extLst>
          </p:cNvPr>
          <p:cNvGrpSpPr/>
          <p:nvPr/>
        </p:nvGrpSpPr>
        <p:grpSpPr>
          <a:xfrm>
            <a:off x="355367" y="2041554"/>
            <a:ext cx="5987559" cy="3003493"/>
            <a:chOff x="355367" y="2041554"/>
            <a:chExt cx="5987559" cy="3003493"/>
          </a:xfrm>
        </p:grpSpPr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3C22B29E-D32A-F000-F093-D1C2FAEA7088}"/>
                </a:ext>
              </a:extLst>
            </p:cNvPr>
            <p:cNvSpPr/>
            <p:nvPr/>
          </p:nvSpPr>
          <p:spPr>
            <a:xfrm>
              <a:off x="355367" y="2041554"/>
              <a:ext cx="5987559" cy="3003493"/>
            </a:xfrm>
            <a:prstGeom prst="rect">
              <a:avLst/>
            </a:prstGeom>
            <a:solidFill>
              <a:srgbClr val="EAF0FC"/>
            </a:solidFill>
            <a:ln w="28575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0000"/>
                </a:solidFill>
                <a:latin typeface="나눔스퀘어" panose="020B0600000101010101" pitchFamily="34" charset="-127"/>
                <a:ea typeface="나눔스퀘어" panose="020B0600000101010101" pitchFamily="34" charset="-127"/>
                <a:cs typeface="Calibri" panose="020F0502020204030204" pitchFamily="34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04FA1AF-226B-DAB1-908B-0376CDB30A61}"/>
                </a:ext>
              </a:extLst>
            </p:cNvPr>
            <p:cNvSpPr txBox="1"/>
            <p:nvPr/>
          </p:nvSpPr>
          <p:spPr>
            <a:xfrm>
              <a:off x="1586728" y="2041554"/>
              <a:ext cx="352483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2400" b="1">
                  <a:latin typeface="나눔스퀘어" panose="020B0600000101010101" pitchFamily="34" charset="-127"/>
                  <a:ea typeface="나눔스퀘어" panose="020B0600000101010101" pitchFamily="34" charset="-127"/>
                  <a:cs typeface="Roboto" panose="02000000000000000000" pitchFamily="2" charset="0"/>
                </a:rPr>
                <a:t>Extensible NPU core</a:t>
              </a:r>
            </a:p>
          </p:txBody>
        </p:sp>
      </p:grpSp>
      <p:sp>
        <p:nvSpPr>
          <p:cNvPr id="7" name="직사각형 19">
            <a:extLst>
              <a:ext uri="{FF2B5EF4-FFF2-40B4-BE49-F238E27FC236}">
                <a16:creationId xmlns:a16="http://schemas.microsoft.com/office/drawing/2014/main" id="{CF743CF4-11DC-97F5-9526-E4FDBDF9A90D}"/>
              </a:ext>
            </a:extLst>
          </p:cNvPr>
          <p:cNvSpPr/>
          <p:nvPr/>
        </p:nvSpPr>
        <p:spPr>
          <a:xfrm>
            <a:off x="4019511" y="2631257"/>
            <a:ext cx="2244129" cy="2321752"/>
          </a:xfrm>
          <a:prstGeom prst="rect">
            <a:avLst/>
          </a:prstGeom>
          <a:solidFill>
            <a:srgbClr val="FFB300">
              <a:alpha val="23922"/>
            </a:srgbClr>
          </a:solidFill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b="1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60" name="그룹 59">
            <a:extLst>
              <a:ext uri="{FF2B5EF4-FFF2-40B4-BE49-F238E27FC236}">
                <a16:creationId xmlns:a16="http://schemas.microsoft.com/office/drawing/2014/main" id="{976194B7-B80F-0FF2-0E47-6E40A88467EB}"/>
              </a:ext>
            </a:extLst>
          </p:cNvPr>
          <p:cNvGrpSpPr/>
          <p:nvPr/>
        </p:nvGrpSpPr>
        <p:grpSpPr>
          <a:xfrm>
            <a:off x="4055423" y="2669684"/>
            <a:ext cx="2150483" cy="2253857"/>
            <a:chOff x="3764991" y="2640672"/>
            <a:chExt cx="2150483" cy="2253857"/>
          </a:xfrm>
        </p:grpSpPr>
        <p:sp>
          <p:nvSpPr>
            <p:cNvPr id="18" name="사각형: 둥근 모서리 17">
              <a:extLst>
                <a:ext uri="{FF2B5EF4-FFF2-40B4-BE49-F238E27FC236}">
                  <a16:creationId xmlns:a16="http://schemas.microsoft.com/office/drawing/2014/main" id="{328AE0C1-AD0B-7ABB-F636-646FA5FE9C0A}"/>
                </a:ext>
              </a:extLst>
            </p:cNvPr>
            <p:cNvSpPr/>
            <p:nvPr/>
          </p:nvSpPr>
          <p:spPr>
            <a:xfrm flipH="1">
              <a:off x="3764991" y="3713583"/>
              <a:ext cx="2136707" cy="1180946"/>
            </a:xfrm>
            <a:prstGeom prst="roundRect">
              <a:avLst>
                <a:gd name="adj" fmla="val 0"/>
              </a:avLst>
            </a:prstGeom>
            <a:solidFill>
              <a:srgbClr val="CAD9F8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400">
                  <a:solidFill>
                    <a:srgbClr val="000000"/>
                  </a:solidFill>
                  <a:latin typeface="나눔스퀘어" panose="020B0600000101010101" pitchFamily="34" charset="-127"/>
                  <a:ea typeface="나눔스퀘어" panose="020B0600000101010101" pitchFamily="34" charset="-127"/>
                  <a:cs typeface="Calibri" panose="020F0502020204030204" pitchFamily="34" charset="0"/>
                </a:rPr>
                <a:t>Dataflow unit (e.g., systolic array)</a:t>
              </a:r>
              <a:endParaRPr lang="ko-KR" altLang="en-US" sz="2400">
                <a:solidFill>
                  <a:srgbClr val="000000"/>
                </a:solidFill>
                <a:latin typeface="나눔스퀘어" panose="020B0600000101010101" pitchFamily="34" charset="-127"/>
                <a:ea typeface="나눔스퀘어" panose="020B0600000101010101" pitchFamily="34" charset="-127"/>
                <a:cs typeface="Calibri" panose="020F0502020204030204" pitchFamily="34" charset="0"/>
              </a:endParaRPr>
            </a:p>
          </p:txBody>
        </p:sp>
        <p:sp>
          <p:nvSpPr>
            <p:cNvPr id="42" name="사각형: 둥근 모서리 41">
              <a:extLst>
                <a:ext uri="{FF2B5EF4-FFF2-40B4-BE49-F238E27FC236}">
                  <a16:creationId xmlns:a16="http://schemas.microsoft.com/office/drawing/2014/main" id="{1CAD9021-9F6C-3962-6459-49380AA3549D}"/>
                </a:ext>
              </a:extLst>
            </p:cNvPr>
            <p:cNvSpPr/>
            <p:nvPr/>
          </p:nvSpPr>
          <p:spPr>
            <a:xfrm flipH="1">
              <a:off x="3778767" y="2640672"/>
              <a:ext cx="2136707" cy="743742"/>
            </a:xfrm>
            <a:prstGeom prst="roundRect">
              <a:avLst>
                <a:gd name="adj" fmla="val 0"/>
              </a:avLst>
            </a:prstGeom>
            <a:solidFill>
              <a:srgbClr val="CAD9F8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altLang="ko-KR" sz="2300">
                  <a:solidFill>
                    <a:srgbClr val="000000"/>
                  </a:solidFill>
                  <a:latin typeface="나눔스퀘어" panose="020B0600000101010101" pitchFamily="34" charset="-127"/>
                  <a:ea typeface="나눔스퀘어" panose="020B0600000101010101" pitchFamily="34" charset="-127"/>
                  <a:cs typeface="Calibri" panose="020F0502020204030204" pitchFamily="34" charset="0"/>
                </a:rPr>
                <a:t>Special function unit</a:t>
              </a:r>
              <a:endParaRPr lang="ko-KR" altLang="en-US" sz="2300">
                <a:solidFill>
                  <a:srgbClr val="000000"/>
                </a:solidFill>
                <a:latin typeface="나눔스퀘어" panose="020B0600000101010101" pitchFamily="34" charset="-127"/>
                <a:ea typeface="나눔스퀘어" panose="020B0600000101010101" pitchFamily="34" charset="-127"/>
                <a:cs typeface="Calibri" panose="020F0502020204030204" pitchFamily="34" charset="0"/>
              </a:endParaRPr>
            </a:p>
          </p:txBody>
        </p:sp>
      </p:grpSp>
      <p:sp>
        <p:nvSpPr>
          <p:cNvPr id="11" name="직사각형 19">
            <a:extLst>
              <a:ext uri="{FF2B5EF4-FFF2-40B4-BE49-F238E27FC236}">
                <a16:creationId xmlns:a16="http://schemas.microsoft.com/office/drawing/2014/main" id="{F0619AE4-A286-7681-6E78-91A5F4BB6D03}"/>
              </a:ext>
            </a:extLst>
          </p:cNvPr>
          <p:cNvSpPr/>
          <p:nvPr/>
        </p:nvSpPr>
        <p:spPr>
          <a:xfrm>
            <a:off x="3543907" y="2613257"/>
            <a:ext cx="625298" cy="2339752"/>
          </a:xfrm>
          <a:prstGeom prst="rect">
            <a:avLst/>
          </a:prstGeom>
          <a:solidFill>
            <a:srgbClr val="FFB300">
              <a:alpha val="23922"/>
            </a:srgbClr>
          </a:solidFill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b="1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직사각형 19">
            <a:extLst>
              <a:ext uri="{FF2B5EF4-FFF2-40B4-BE49-F238E27FC236}">
                <a16:creationId xmlns:a16="http://schemas.microsoft.com/office/drawing/2014/main" id="{1878B8B4-44DF-A54F-2F63-6CC6996D93EA}"/>
              </a:ext>
            </a:extLst>
          </p:cNvPr>
          <p:cNvSpPr/>
          <p:nvPr/>
        </p:nvSpPr>
        <p:spPr>
          <a:xfrm>
            <a:off x="2115920" y="2601789"/>
            <a:ext cx="1397471" cy="2321752"/>
          </a:xfrm>
          <a:prstGeom prst="rect">
            <a:avLst/>
          </a:prstGeom>
          <a:solidFill>
            <a:srgbClr val="FFB300">
              <a:alpha val="23922"/>
            </a:srgbClr>
          </a:solidFill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b="1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" name="직사각형 19">
            <a:extLst>
              <a:ext uri="{FF2B5EF4-FFF2-40B4-BE49-F238E27FC236}">
                <a16:creationId xmlns:a16="http://schemas.microsoft.com/office/drawing/2014/main" id="{AFC9C588-50F1-E0A6-882B-F5FBE8B4B489}"/>
              </a:ext>
            </a:extLst>
          </p:cNvPr>
          <p:cNvSpPr/>
          <p:nvPr/>
        </p:nvSpPr>
        <p:spPr>
          <a:xfrm>
            <a:off x="391176" y="2601789"/>
            <a:ext cx="1714401" cy="2321752"/>
          </a:xfrm>
          <a:prstGeom prst="rect">
            <a:avLst/>
          </a:prstGeom>
          <a:solidFill>
            <a:srgbClr val="FFB300">
              <a:alpha val="23922"/>
            </a:srgbClr>
          </a:solidFill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b="1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82D0E247-73AC-D526-0EE0-E5C5D7A9EC18}"/>
              </a:ext>
            </a:extLst>
          </p:cNvPr>
          <p:cNvSpPr/>
          <p:nvPr/>
        </p:nvSpPr>
        <p:spPr>
          <a:xfrm>
            <a:off x="2210068" y="2679071"/>
            <a:ext cx="1209174" cy="743742"/>
          </a:xfrm>
          <a:prstGeom prst="rect">
            <a:avLst/>
          </a:prstGeom>
          <a:solidFill>
            <a:srgbClr val="CAD9F8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2300">
                <a:solidFill>
                  <a:srgbClr val="000000"/>
                </a:solidFill>
                <a:latin typeface="나눔스퀘어" panose="020B0600000101010101" pitchFamily="34" charset="-127"/>
                <a:ea typeface="나눔스퀘어" panose="020B0600000101010101" pitchFamily="34" charset="-127"/>
                <a:cs typeface="Calibri" panose="020F0502020204030204" pitchFamily="34" charset="0"/>
              </a:rPr>
              <a:t>Scalar</a:t>
            </a:r>
          </a:p>
          <a:p>
            <a:pPr algn="ctr"/>
            <a:r>
              <a:rPr lang="en-US" altLang="ko-KR" sz="2300">
                <a:solidFill>
                  <a:srgbClr val="000000"/>
                </a:solidFill>
                <a:latin typeface="나눔스퀘어" panose="020B0600000101010101" pitchFamily="34" charset="-127"/>
                <a:ea typeface="나눔스퀘어" panose="020B0600000101010101" pitchFamily="34" charset="-127"/>
                <a:cs typeface="Calibri" panose="020F0502020204030204" pitchFamily="34" charset="0"/>
              </a:rPr>
              <a:t>unit</a:t>
            </a:r>
            <a:endParaRPr lang="ko-KR" altLang="en-US" sz="2300">
              <a:solidFill>
                <a:srgbClr val="000000"/>
              </a:solidFill>
              <a:latin typeface="나눔스퀘어" panose="020B0600000101010101" pitchFamily="34" charset="-127"/>
              <a:ea typeface="나눔스퀘어" panose="020B0600000101010101" pitchFamily="34" charset="-127"/>
              <a:cs typeface="Calibri" panose="020F0502020204030204" pitchFamily="34" charset="0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CA7181EC-5B1A-5F97-02D8-C4006D98D943}"/>
              </a:ext>
            </a:extLst>
          </p:cNvPr>
          <p:cNvSpPr/>
          <p:nvPr/>
        </p:nvSpPr>
        <p:spPr>
          <a:xfrm>
            <a:off x="2210068" y="3732892"/>
            <a:ext cx="1209174" cy="1161639"/>
          </a:xfrm>
          <a:prstGeom prst="rect">
            <a:avLst/>
          </a:prstGeom>
          <a:solidFill>
            <a:srgbClr val="CAD9F8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2300">
                <a:solidFill>
                  <a:srgbClr val="000000"/>
                </a:solidFill>
                <a:latin typeface="나눔스퀘어" panose="020B0600000101010101" pitchFamily="34" charset="-127"/>
                <a:ea typeface="나눔스퀘어" panose="020B0600000101010101" pitchFamily="34" charset="-127"/>
                <a:cs typeface="Calibri" panose="020F0502020204030204" pitchFamily="34" charset="0"/>
              </a:rPr>
              <a:t>Vector </a:t>
            </a:r>
          </a:p>
          <a:p>
            <a:pPr algn="ctr"/>
            <a:r>
              <a:rPr lang="en-US" altLang="ko-KR" sz="2300">
                <a:solidFill>
                  <a:srgbClr val="000000"/>
                </a:solidFill>
                <a:latin typeface="나눔스퀘어" panose="020B0600000101010101" pitchFamily="34" charset="-127"/>
                <a:ea typeface="나눔스퀘어" panose="020B0600000101010101" pitchFamily="34" charset="-127"/>
                <a:cs typeface="Calibri" panose="020F0502020204030204" pitchFamily="34" charset="0"/>
              </a:rPr>
              <a:t>unit</a:t>
            </a:r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9236E5B2-30F1-D083-BA58-ED722BF3C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Modeling Common Building Blocks in NPU Cores</a:t>
            </a:r>
          </a:p>
        </p:txBody>
      </p:sp>
      <p:sp>
        <p:nvSpPr>
          <p:cNvPr id="34" name="슬라이드 번호 개체 틀 33">
            <a:extLst>
              <a:ext uri="{FF2B5EF4-FFF2-40B4-BE49-F238E27FC236}">
                <a16:creationId xmlns:a16="http://schemas.microsoft.com/office/drawing/2014/main" id="{FDB3BE4E-25E8-5A42-5AE1-8FB42FFECEE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1471D13-A809-49ED-9C29-402759C12C88}" type="slidenum">
              <a:rPr lang="ko-KR" altLang="en-US" smtClean="0"/>
              <a:t>11</a:t>
            </a:fld>
            <a:endParaRPr lang="ko-KR" alt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4EA3C2F-C205-31D6-3557-0366F528331F}"/>
              </a:ext>
            </a:extLst>
          </p:cNvPr>
          <p:cNvGrpSpPr/>
          <p:nvPr/>
        </p:nvGrpSpPr>
        <p:grpSpPr>
          <a:xfrm>
            <a:off x="6591055" y="2194652"/>
            <a:ext cx="5757743" cy="2711200"/>
            <a:chOff x="6782779" y="2194652"/>
            <a:chExt cx="5757743" cy="2711200"/>
          </a:xfrm>
        </p:grpSpPr>
        <p:sp>
          <p:nvSpPr>
            <p:cNvPr id="16" name="텍스트 개체 틀 1">
              <a:extLst>
                <a:ext uri="{FF2B5EF4-FFF2-40B4-BE49-F238E27FC236}">
                  <a16:creationId xmlns:a16="http://schemas.microsoft.com/office/drawing/2014/main" id="{8430FECF-BB01-830C-10F3-8D15B394D63F}"/>
                </a:ext>
              </a:extLst>
            </p:cNvPr>
            <p:cNvSpPr txBox="1">
              <a:spLocks/>
            </p:cNvSpPr>
            <p:nvPr/>
          </p:nvSpPr>
          <p:spPr>
            <a:xfrm>
              <a:off x="6782779" y="2194652"/>
              <a:ext cx="5018451" cy="2569077"/>
            </a:xfrm>
            <a:prstGeom prst="rect">
              <a:avLst/>
            </a:prstGeom>
          </p:spPr>
          <p:txBody>
            <a:bodyPr spcFirstLastPara="1" vert="horz" wrap="square" lIns="0" tIns="0" rIns="0" bIns="0" rtlCol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355591" marR="0" lvl="0" indent="-355591" algn="l" rtl="0" eaLnBrk="1" latinLnBrk="1" hangingPunct="1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Wingdings" panose="05000000000000000000" pitchFamily="2" charset="2"/>
                <a:buChar char="§"/>
                <a:defRPr sz="2400" b="0" i="0" u="none" strike="noStrike" cap="none" baseline="0">
                  <a:solidFill>
                    <a:srgbClr val="000000"/>
                  </a:solidFill>
                  <a:latin typeface="나눔스퀘어" panose="020B0600000101010101" pitchFamily="50" charset="-127"/>
                  <a:ea typeface="+mn-ea"/>
                  <a:cs typeface="Consolas" panose="020B0609020204030204" pitchFamily="49" charset="0"/>
                  <a:sym typeface="Arial"/>
                </a:defRPr>
              </a:lvl1pPr>
              <a:lvl2pPr marL="719649" marR="0" lvl="1" indent="-364058" algn="l" rtl="0" eaLnBrk="1" latinLnBrk="1" hangingPunct="1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>
                  <a:srgbClr val="000000"/>
                </a:buClr>
                <a:buSzPct val="90000"/>
                <a:buFont typeface="MS Gothic" panose="020B0609070205080204" pitchFamily="49" charset="-128"/>
                <a:buChar char="▸"/>
                <a:defRPr sz="2200" b="0" i="0" u="none" strike="noStrike" cap="none">
                  <a:solidFill>
                    <a:srgbClr val="000000"/>
                  </a:solidFill>
                  <a:latin typeface="나눔스퀘어" panose="020B0600000101010101" pitchFamily="50" charset="-127"/>
                  <a:ea typeface="+mn-ea"/>
                  <a:cs typeface="Consolas" panose="020B0609020204030204" pitchFamily="49" charset="0"/>
                  <a:sym typeface="Arial"/>
                </a:defRPr>
              </a:lvl2pPr>
              <a:lvl3pPr marL="956709" marR="0" lvl="2" indent="-355591" algn="l" rtl="0" eaLnBrk="1" latinLnBrk="1" hangingPunct="1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Char char="▹"/>
                <a:tabLst>
                  <a:tab pos="956709" algn="l"/>
                </a:tabLst>
                <a:defRPr sz="2000" b="0" i="0" u="none" strike="noStrike" cap="none">
                  <a:solidFill>
                    <a:srgbClr val="000000"/>
                  </a:solidFill>
                  <a:latin typeface="나눔스퀘어" panose="020B0600000101010101" pitchFamily="50" charset="-127"/>
                  <a:ea typeface="+mn-ea"/>
                  <a:cs typeface="Consolas" panose="020B0609020204030204" pitchFamily="49" charset="0"/>
                  <a:sym typeface="Arial"/>
                </a:defRPr>
              </a:lvl3pPr>
              <a:lvl4pPr marL="1075240" marR="0" lvl="3" indent="-237061" algn="l" defTabSz="1075240" rtl="0" eaLnBrk="1" latinLnBrk="1" hangingPunct="1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Char char="▹"/>
                <a:defRPr sz="2000" b="0" i="0" u="none" strike="noStrike" cap="none">
                  <a:solidFill>
                    <a:srgbClr val="000000"/>
                  </a:solidFill>
                  <a:latin typeface="나눔스퀘어" panose="020B0600000101010101" pitchFamily="50" charset="-127"/>
                  <a:ea typeface="+mn-ea"/>
                  <a:cs typeface="Consolas" panose="020B0609020204030204" pitchFamily="49" charset="0"/>
                  <a:sym typeface="Arial"/>
                </a:defRPr>
              </a:lvl4pPr>
              <a:lvl5pPr marL="1312301" marR="0" lvl="4" indent="-237061" algn="l" rtl="0" eaLnBrk="1" latinLnBrk="1" hangingPunct="1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Char char="▹"/>
                <a:defRPr sz="1800" b="0" i="0" u="none" strike="noStrike" cap="none">
                  <a:solidFill>
                    <a:srgbClr val="000000"/>
                  </a:solidFill>
                  <a:latin typeface="나눔스퀘어" panose="020B0600000101010101" pitchFamily="50" charset="-127"/>
                  <a:ea typeface="+mn-ea"/>
                  <a:cs typeface="Consolas" panose="020B0609020204030204" pitchFamily="49" charset="0"/>
                  <a:sym typeface="Arial"/>
                </a:defRPr>
              </a:lvl5pPr>
              <a:lvl6pPr marL="3657509" marR="0" lvl="5" indent="-474121" algn="l" rtl="0" eaLnBrk="1" latinLnBrk="1" hangingPunct="1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Char char="▹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L="4267093" marR="0" lvl="6" indent="-474121" algn="l" rtl="0" eaLnBrk="1" latinLnBrk="1" hangingPunct="1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Char char="▹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L="4876678" marR="0" lvl="7" indent="-474121" algn="l" rtl="0" eaLnBrk="1" latinLnBrk="1" hangingPunct="1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Char char="▹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L="5486263" marR="0" lvl="8" indent="-474121" algn="l" rtl="0" eaLnBrk="1" latinLnBrk="1" hangingPunct="1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Char char="▹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indent="0">
                <a:buFont typeface="Wingdings" panose="05000000000000000000" pitchFamily="2" charset="2"/>
                <a:buNone/>
              </a:pPr>
              <a:r>
                <a:rPr lang="en-US" altLang="ko-KR" b="1">
                  <a:solidFill>
                    <a:srgbClr val="C00000"/>
                  </a:solidFill>
                  <a:latin typeface="NanumSquare ExtraBold" panose="020B0600000101010101" pitchFamily="34" charset="-127"/>
                  <a:ea typeface="NanumSquare ExtraBold" panose="020B0600000101010101" pitchFamily="34" charset="-127"/>
                </a:rPr>
                <a:t>Extensible NPU ISA </a:t>
              </a:r>
            </a:p>
            <a:p>
              <a:r>
                <a:rPr lang="en-US" altLang="ko-KR" b="1"/>
                <a:t>Scalar unit</a:t>
              </a:r>
            </a:p>
            <a:p>
              <a:r>
                <a:rPr lang="en-US" altLang="ko-KR" b="1"/>
                <a:t>Vector unit</a:t>
              </a:r>
            </a:p>
            <a:p>
              <a:r>
                <a:rPr lang="en-US" altLang="ko-KR" b="1"/>
                <a:t>DMA engine</a:t>
              </a:r>
            </a:p>
            <a:p>
              <a:r>
                <a:rPr lang="en-US" altLang="ko-KR" b="1"/>
                <a:t>SFU.</a:t>
              </a:r>
            </a:p>
            <a:p>
              <a:r>
                <a:rPr lang="en-US" altLang="ko-KR" b="1"/>
                <a:t>Dataflow unit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D405494-6C9D-5967-C39A-E48016A5CA2D}"/>
                </a:ext>
              </a:extLst>
            </p:cNvPr>
            <p:cNvGrpSpPr/>
            <p:nvPr/>
          </p:nvGrpSpPr>
          <p:grpSpPr>
            <a:xfrm>
              <a:off x="9121158" y="2758023"/>
              <a:ext cx="3419364" cy="830997"/>
              <a:chOff x="8216918" y="2758023"/>
              <a:chExt cx="3419364" cy="830997"/>
            </a:xfrm>
          </p:grpSpPr>
          <p:sp>
            <p:nvSpPr>
              <p:cNvPr id="17" name="Right Brace 16">
                <a:extLst>
                  <a:ext uri="{FF2B5EF4-FFF2-40B4-BE49-F238E27FC236}">
                    <a16:creationId xmlns:a16="http://schemas.microsoft.com/office/drawing/2014/main" id="{131A18B7-ABB4-3289-3BC6-F23EEBBFDABD}"/>
                  </a:ext>
                </a:extLst>
              </p:cNvPr>
              <p:cNvSpPr/>
              <p:nvPr/>
            </p:nvSpPr>
            <p:spPr>
              <a:xfrm>
                <a:off x="8216918" y="2789931"/>
                <a:ext cx="311492" cy="767181"/>
              </a:xfrm>
              <a:prstGeom prst="rightBrace">
                <a:avLst>
                  <a:gd name="adj1" fmla="val 14204"/>
                  <a:gd name="adj2" fmla="val 50000"/>
                </a:avLst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KR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CBB953E-3AF7-B233-328D-7E4B6220A8F0}"/>
                  </a:ext>
                </a:extLst>
              </p:cNvPr>
              <p:cNvSpPr txBox="1"/>
              <p:nvPr/>
            </p:nvSpPr>
            <p:spPr>
              <a:xfrm>
                <a:off x="8676526" y="2758023"/>
                <a:ext cx="2959756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ko-KR" sz="2400" b="1">
                    <a:latin typeface="NanumSquare ExtraBold" panose="020B0600000101010101" pitchFamily="34" charset="-127"/>
                    <a:ea typeface="NanumSquare ExtraBold" panose="020B0600000101010101" pitchFamily="34" charset="-127"/>
                  </a:rPr>
                  <a:t>RISC-V + </a:t>
                </a:r>
                <a:br>
                  <a:rPr lang="en-US" altLang="ko-KR" sz="2400" b="1">
                    <a:latin typeface="NanumSquare ExtraBold" panose="020B0600000101010101" pitchFamily="34" charset="-127"/>
                    <a:ea typeface="NanumSquare ExtraBold" panose="020B0600000101010101" pitchFamily="34" charset="-127"/>
                  </a:rPr>
                </a:br>
                <a:r>
                  <a:rPr lang="en-US" altLang="ko-KR" sz="2400" b="1">
                    <a:latin typeface="NanumSquare ExtraBold" panose="020B0600000101010101" pitchFamily="34" charset="-127"/>
                    <a:ea typeface="NanumSquare ExtraBold" panose="020B0600000101010101" pitchFamily="34" charset="-127"/>
                  </a:rPr>
                  <a:t>Vector extension </a:t>
                </a:r>
                <a:endParaRPr lang="en-KR" sz="2400">
                  <a:latin typeface="NanumSquare ExtraBold" panose="020B0600000101010101" pitchFamily="34" charset="-127"/>
                  <a:ea typeface="NanumSquare ExtraBold" panose="020B0600000101010101" pitchFamily="34" charset="-127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FC50CAF-7C87-B273-FD6B-8C2148558BE5}"/>
                </a:ext>
              </a:extLst>
            </p:cNvPr>
            <p:cNvGrpSpPr/>
            <p:nvPr/>
          </p:nvGrpSpPr>
          <p:grpSpPr>
            <a:xfrm>
              <a:off x="9121158" y="3772005"/>
              <a:ext cx="3419364" cy="1133847"/>
              <a:chOff x="8216918" y="3756754"/>
              <a:chExt cx="3419364" cy="767181"/>
            </a:xfrm>
          </p:grpSpPr>
          <p:sp>
            <p:nvSpPr>
              <p:cNvPr id="24" name="Right Brace 23">
                <a:extLst>
                  <a:ext uri="{FF2B5EF4-FFF2-40B4-BE49-F238E27FC236}">
                    <a16:creationId xmlns:a16="http://schemas.microsoft.com/office/drawing/2014/main" id="{AD2AAB0D-3C5C-E113-66C0-081B6328F04C}"/>
                  </a:ext>
                </a:extLst>
              </p:cNvPr>
              <p:cNvSpPr/>
              <p:nvPr/>
            </p:nvSpPr>
            <p:spPr>
              <a:xfrm>
                <a:off x="8216918" y="3756754"/>
                <a:ext cx="311492" cy="767181"/>
              </a:xfrm>
              <a:prstGeom prst="rightBrac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KR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16DE4F0-8CBA-94F2-2261-A64B2DF44103}"/>
                  </a:ext>
                </a:extLst>
              </p:cNvPr>
              <p:cNvSpPr txBox="1"/>
              <p:nvPr/>
            </p:nvSpPr>
            <p:spPr>
              <a:xfrm>
                <a:off x="8676526" y="3855246"/>
                <a:ext cx="2959756" cy="5622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ko-KR" sz="2400" b="1">
                    <a:latin typeface="NanumSquare ExtraBold" panose="020B0600000101010101" pitchFamily="34" charset="-127"/>
                    <a:ea typeface="NanumSquare ExtraBold" panose="020B0600000101010101" pitchFamily="34" charset="-127"/>
                  </a:rPr>
                  <a:t>Custom</a:t>
                </a:r>
              </a:p>
              <a:p>
                <a:r>
                  <a:rPr lang="en-US" altLang="ko-KR" sz="2400" b="1">
                    <a:latin typeface="NanumSquare ExtraBold" panose="020B0600000101010101" pitchFamily="34" charset="-127"/>
                    <a:ea typeface="NanumSquare ExtraBold" panose="020B0600000101010101" pitchFamily="34" charset="-127"/>
                  </a:rPr>
                  <a:t>Instructions</a:t>
                </a:r>
              </a:p>
            </p:txBody>
          </p:sp>
        </p:grpSp>
      </p:grpSp>
      <p:sp>
        <p:nvSpPr>
          <p:cNvPr id="23" name="직사각형 126">
            <a:extLst>
              <a:ext uri="{FF2B5EF4-FFF2-40B4-BE49-F238E27FC236}">
                <a16:creationId xmlns:a16="http://schemas.microsoft.com/office/drawing/2014/main" id="{A1C1330F-45F2-76EC-499A-D9CDA274B59F}"/>
              </a:ext>
            </a:extLst>
          </p:cNvPr>
          <p:cNvSpPr/>
          <p:nvPr/>
        </p:nvSpPr>
        <p:spPr>
          <a:xfrm rot="16200000">
            <a:off x="2727073" y="3537173"/>
            <a:ext cx="2253857" cy="518880"/>
          </a:xfrm>
          <a:prstGeom prst="rect">
            <a:avLst/>
          </a:prstGeom>
          <a:solidFill>
            <a:srgbClr val="FFF2CC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VCIX</a:t>
            </a:r>
            <a:endParaRPr lang="ko-KR" altLang="en-US" sz="2400" b="1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9" name="그룹 58">
            <a:extLst>
              <a:ext uri="{FF2B5EF4-FFF2-40B4-BE49-F238E27FC236}">
                <a16:creationId xmlns:a16="http://schemas.microsoft.com/office/drawing/2014/main" id="{176237DF-01F1-32B8-9860-58B162A8AEEA}"/>
              </a:ext>
            </a:extLst>
          </p:cNvPr>
          <p:cNvGrpSpPr/>
          <p:nvPr/>
        </p:nvGrpSpPr>
        <p:grpSpPr>
          <a:xfrm>
            <a:off x="461893" y="2679071"/>
            <a:ext cx="1583310" cy="2215458"/>
            <a:chOff x="353750" y="2679071"/>
            <a:chExt cx="1583310" cy="2215458"/>
          </a:xfrm>
        </p:grpSpPr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EFD2CF8F-2FA7-BBFD-FFA7-04597D2F112E}"/>
                </a:ext>
              </a:extLst>
            </p:cNvPr>
            <p:cNvSpPr/>
            <p:nvPr/>
          </p:nvSpPr>
          <p:spPr>
            <a:xfrm>
              <a:off x="353750" y="2679071"/>
              <a:ext cx="1583310" cy="743742"/>
            </a:xfrm>
            <a:prstGeom prst="rect">
              <a:avLst/>
            </a:prstGeom>
            <a:solidFill>
              <a:srgbClr val="D7EAD4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300">
                  <a:solidFill>
                    <a:srgbClr val="000000"/>
                  </a:solidFill>
                  <a:latin typeface="나눔스퀘어" panose="020B0600000101010101" pitchFamily="34" charset="-127"/>
                  <a:ea typeface="나눔스퀘어" panose="020B0600000101010101" pitchFamily="34" charset="-127"/>
                  <a:cs typeface="Calibri" panose="020F0502020204030204" pitchFamily="34" charset="0"/>
                </a:rPr>
                <a:t>DMA engine</a:t>
              </a:r>
              <a:endParaRPr lang="ko-KR" altLang="en-US" sz="2300">
                <a:solidFill>
                  <a:srgbClr val="000000"/>
                </a:solidFill>
                <a:latin typeface="나눔스퀘어" panose="020B0600000101010101" pitchFamily="34" charset="-127"/>
                <a:ea typeface="나눔스퀘어" panose="020B0600000101010101" pitchFamily="34" charset="-127"/>
                <a:cs typeface="Calibri" panose="020F0502020204030204" pitchFamily="34" charset="0"/>
              </a:endParaRPr>
            </a:p>
          </p:txBody>
        </p:sp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5769C2FB-0BE3-03AC-8867-F68786383B79}"/>
                </a:ext>
              </a:extLst>
            </p:cNvPr>
            <p:cNvSpPr/>
            <p:nvPr/>
          </p:nvSpPr>
          <p:spPr>
            <a:xfrm>
              <a:off x="353750" y="3732892"/>
              <a:ext cx="1583310" cy="1161637"/>
            </a:xfrm>
            <a:prstGeom prst="rect">
              <a:avLst/>
            </a:prstGeom>
            <a:solidFill>
              <a:srgbClr val="D7EAD4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ko-KR" sz="2300">
                  <a:solidFill>
                    <a:srgbClr val="000000"/>
                  </a:solidFill>
                  <a:latin typeface="나눔스퀘어" panose="020B0600000101010101" pitchFamily="34" charset="-127"/>
                  <a:ea typeface="나눔스퀘어" panose="020B0600000101010101" pitchFamily="34" charset="-127"/>
                  <a:cs typeface="Calibri" panose="020F0502020204030204" pitchFamily="34" charset="0"/>
                </a:rPr>
                <a:t>Scratchpad memory</a:t>
              </a:r>
              <a:endParaRPr lang="ko-KR" altLang="en-US" sz="2300">
                <a:solidFill>
                  <a:srgbClr val="000000"/>
                </a:solidFill>
                <a:latin typeface="나눔스퀘어" panose="020B0600000101010101" pitchFamily="34" charset="-127"/>
                <a:ea typeface="나눔스퀘어" panose="020B0600000101010101" pitchFamily="34" charset="-127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337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1" grpId="0" animBg="1"/>
      <p:bldP spid="6" grpId="0" animBg="1"/>
      <p:bldP spid="6" grpId="1" animBg="1"/>
      <p:bldP spid="5" grpId="0" animBg="1"/>
      <p:bldP spid="5" grpId="1" animBg="1"/>
      <p:bldP spid="19" grpId="0" animBg="1"/>
      <p:bldP spid="20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99BA0C-F8A9-8755-B268-CF4D4ACFF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1385C3CD-6F38-30A4-66D0-5AD9D338859E}"/>
              </a:ext>
            </a:extLst>
          </p:cNvPr>
          <p:cNvSpPr/>
          <p:nvPr/>
        </p:nvSpPr>
        <p:spPr>
          <a:xfrm>
            <a:off x="5000755" y="2268643"/>
            <a:ext cx="2190490" cy="2586256"/>
          </a:xfrm>
          <a:prstGeom prst="roundRect">
            <a:avLst>
              <a:gd name="adj" fmla="val 5587"/>
            </a:avLst>
          </a:prstGeom>
          <a:solidFill>
            <a:srgbClr val="FFB300">
              <a:alpha val="23922"/>
            </a:srgbClr>
          </a:solidFill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b="1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C06B4441-E17B-C31A-8F0D-4408CC2B6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VCIX: A Generic</a:t>
            </a:r>
            <a:r>
              <a:rPr lang="ko-KR" altLang="en-US"/>
              <a:t> </a:t>
            </a:r>
            <a:r>
              <a:rPr lang="en-US" altLang="ko-KR"/>
              <a:t>Interface for Dataflow Units</a:t>
            </a:r>
            <a:r>
              <a:rPr lang="ko-KR" altLang="en-US"/>
              <a:t> </a:t>
            </a:r>
            <a:endParaRPr lang="en-US" altLang="ko-KR"/>
          </a:p>
        </p:txBody>
      </p:sp>
      <p:sp>
        <p:nvSpPr>
          <p:cNvPr id="63" name="슬라이드 번호 개체 틀 62">
            <a:extLst>
              <a:ext uri="{FF2B5EF4-FFF2-40B4-BE49-F238E27FC236}">
                <a16:creationId xmlns:a16="http://schemas.microsoft.com/office/drawing/2014/main" id="{AC98EF07-32FA-588B-E1C4-20B9468251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1471D13-A809-49ED-9C29-402759C12C88}" type="slidenum">
              <a:rPr lang="ko-KR" altLang="en-US" smtClean="0"/>
              <a:t>12</a:t>
            </a:fld>
            <a:endParaRPr lang="ko-KR" altLang="en-US"/>
          </a:p>
        </p:txBody>
      </p:sp>
      <p:grpSp>
        <p:nvGrpSpPr>
          <p:cNvPr id="88" name="그룹 87">
            <a:extLst>
              <a:ext uri="{FF2B5EF4-FFF2-40B4-BE49-F238E27FC236}">
                <a16:creationId xmlns:a16="http://schemas.microsoft.com/office/drawing/2014/main" id="{B472BD4A-9E36-E10C-0D53-38EFCC76796C}"/>
              </a:ext>
            </a:extLst>
          </p:cNvPr>
          <p:cNvGrpSpPr/>
          <p:nvPr/>
        </p:nvGrpSpPr>
        <p:grpSpPr>
          <a:xfrm>
            <a:off x="987216" y="2376482"/>
            <a:ext cx="10331244" cy="2387520"/>
            <a:chOff x="3928252" y="1860015"/>
            <a:chExt cx="10331244" cy="2387520"/>
          </a:xfrm>
        </p:grpSpPr>
        <p:sp>
          <p:nvSpPr>
            <p:cNvPr id="127" name="직사각형 126">
              <a:extLst>
                <a:ext uri="{FF2B5EF4-FFF2-40B4-BE49-F238E27FC236}">
                  <a16:creationId xmlns:a16="http://schemas.microsoft.com/office/drawing/2014/main" id="{00573D7C-159B-0C0F-E123-E767030B5F47}"/>
                </a:ext>
              </a:extLst>
            </p:cNvPr>
            <p:cNvSpPr/>
            <p:nvPr/>
          </p:nvSpPr>
          <p:spPr>
            <a:xfrm rot="16200000">
              <a:off x="6012356" y="2528993"/>
              <a:ext cx="2387516" cy="1049564"/>
            </a:xfrm>
            <a:prstGeom prst="rect">
              <a:avLst/>
            </a:prstGeom>
            <a:solidFill>
              <a:srgbClr val="FFF2CC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0" name="직사각형 129">
              <a:extLst>
                <a:ext uri="{FF2B5EF4-FFF2-40B4-BE49-F238E27FC236}">
                  <a16:creationId xmlns:a16="http://schemas.microsoft.com/office/drawing/2014/main" id="{A0D0177E-8B5D-E626-7A90-A6E1EFF43038}"/>
                </a:ext>
              </a:extLst>
            </p:cNvPr>
            <p:cNvSpPr/>
            <p:nvPr/>
          </p:nvSpPr>
          <p:spPr>
            <a:xfrm>
              <a:off x="3928252" y="1860019"/>
              <a:ext cx="2750670" cy="2387516"/>
            </a:xfrm>
            <a:prstGeom prst="rect">
              <a:avLst/>
            </a:prstGeom>
            <a:solidFill>
              <a:srgbClr val="CAD9F8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2800">
                  <a:solidFill>
                    <a:srgbClr val="000000"/>
                  </a:solidFill>
                  <a:latin typeface="나눔스퀘어" panose="020B0600000101010101" pitchFamily="34" charset="-127"/>
                  <a:ea typeface="나눔스퀘어" panose="020B0600000101010101" pitchFamily="34" charset="-127"/>
                  <a:cs typeface="Calibri" panose="020F0502020204030204" pitchFamily="34" charset="0"/>
                </a:rPr>
                <a:t>Vector unit</a:t>
              </a:r>
            </a:p>
          </p:txBody>
        </p:sp>
        <p:sp>
          <p:nvSpPr>
            <p:cNvPr id="47" name="직사각형 46">
              <a:extLst>
                <a:ext uri="{FF2B5EF4-FFF2-40B4-BE49-F238E27FC236}">
                  <a16:creationId xmlns:a16="http://schemas.microsoft.com/office/drawing/2014/main" id="{A2246EAC-5612-A636-3C09-97A714F5BF5C}"/>
                </a:ext>
              </a:extLst>
            </p:cNvPr>
            <p:cNvSpPr/>
            <p:nvPr/>
          </p:nvSpPr>
          <p:spPr>
            <a:xfrm flipH="1">
              <a:off x="8099848" y="1860017"/>
              <a:ext cx="1916686" cy="73341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ko-KR" sz="2400">
                  <a:solidFill>
                    <a:srgbClr val="000000"/>
                  </a:solidFill>
                  <a:latin typeface="나눔스퀘어" panose="020B0600000101010101" pitchFamily="34" charset="-127"/>
                  <a:ea typeface="나눔스퀘어" panose="020B0600000101010101" pitchFamily="34" charset="-127"/>
                  <a:cs typeface="Calibri" panose="020F0502020204030204" pitchFamily="34" charset="0"/>
                </a:rPr>
                <a:t>Serializer</a:t>
              </a:r>
            </a:p>
            <a:p>
              <a:pPr algn="ctr"/>
              <a:r>
                <a:rPr lang="en-US" altLang="ko-KR" sz="2400">
                  <a:solidFill>
                    <a:srgbClr val="000000"/>
                  </a:solidFill>
                  <a:latin typeface="나눔스퀘어" panose="020B0600000101010101" pitchFamily="34" charset="-127"/>
                  <a:ea typeface="나눔스퀘어" panose="020B0600000101010101" pitchFamily="34" charset="-127"/>
                  <a:cs typeface="Calibri" panose="020F0502020204030204" pitchFamily="34" charset="0"/>
                </a:rPr>
                <a:t>(input)</a:t>
              </a:r>
              <a:endParaRPr lang="ko-KR" altLang="en-US" sz="2400">
                <a:solidFill>
                  <a:srgbClr val="000000"/>
                </a:solidFill>
                <a:latin typeface="나눔스퀘어" panose="020B0600000101010101" pitchFamily="34" charset="-127"/>
                <a:ea typeface="나눔스퀘어" panose="020B0600000101010101" pitchFamily="34" charset="-127"/>
                <a:cs typeface="Calibri" panose="020F0502020204030204" pitchFamily="34" charset="0"/>
              </a:endParaRPr>
            </a:p>
          </p:txBody>
        </p:sp>
        <p:sp>
          <p:nvSpPr>
            <p:cNvPr id="49" name="직사각형 48">
              <a:extLst>
                <a:ext uri="{FF2B5EF4-FFF2-40B4-BE49-F238E27FC236}">
                  <a16:creationId xmlns:a16="http://schemas.microsoft.com/office/drawing/2014/main" id="{2BEDBF87-A814-1CFC-B291-252FEB2E1E92}"/>
                </a:ext>
              </a:extLst>
            </p:cNvPr>
            <p:cNvSpPr/>
            <p:nvPr/>
          </p:nvSpPr>
          <p:spPr>
            <a:xfrm flipH="1">
              <a:off x="8106488" y="3514118"/>
              <a:ext cx="1910046" cy="73341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ko-KR" sz="2400" err="1">
                  <a:solidFill>
                    <a:srgbClr val="000000"/>
                  </a:solidFill>
                  <a:latin typeface="나눔스퀘어" panose="020B0600000101010101" pitchFamily="34" charset="-127"/>
                  <a:ea typeface="나눔스퀘어" panose="020B0600000101010101" pitchFamily="34" charset="-127"/>
                  <a:cs typeface="Calibri" panose="020F0502020204030204" pitchFamily="34" charset="0"/>
                </a:rPr>
                <a:t>Deserializer</a:t>
              </a:r>
              <a:endParaRPr lang="en-US" altLang="ko-KR" sz="2400">
                <a:solidFill>
                  <a:srgbClr val="000000"/>
                </a:solidFill>
                <a:latin typeface="나눔스퀘어" panose="020B0600000101010101" pitchFamily="34" charset="-127"/>
                <a:ea typeface="나눔스퀘어" panose="020B0600000101010101" pitchFamily="34" charset="-127"/>
                <a:cs typeface="Calibri" panose="020F0502020204030204" pitchFamily="34" charset="0"/>
              </a:endParaRPr>
            </a:p>
            <a:p>
              <a:pPr algn="ctr"/>
              <a:r>
                <a:rPr lang="en-US" altLang="ko-KR" sz="2400">
                  <a:solidFill>
                    <a:srgbClr val="000000"/>
                  </a:solidFill>
                  <a:latin typeface="나눔스퀘어" panose="020B0600000101010101" pitchFamily="34" charset="-127"/>
                  <a:ea typeface="나눔스퀘어" panose="020B0600000101010101" pitchFamily="34" charset="-127"/>
                  <a:cs typeface="Calibri" panose="020F0502020204030204" pitchFamily="34" charset="0"/>
                </a:rPr>
                <a:t>(output)</a:t>
              </a:r>
              <a:endParaRPr lang="ko-KR" altLang="en-US" sz="2400">
                <a:solidFill>
                  <a:srgbClr val="000000"/>
                </a:solidFill>
                <a:latin typeface="나눔스퀘어" panose="020B0600000101010101" pitchFamily="34" charset="-127"/>
                <a:ea typeface="나눔스퀘어" panose="020B0600000101010101" pitchFamily="34" charset="-127"/>
                <a:cs typeface="Calibri" panose="020F0502020204030204" pitchFamily="34" charset="0"/>
              </a:endParaRPr>
            </a:p>
          </p:txBody>
        </p:sp>
        <p:grpSp>
          <p:nvGrpSpPr>
            <p:cNvPr id="79" name="그룹 78">
              <a:extLst>
                <a:ext uri="{FF2B5EF4-FFF2-40B4-BE49-F238E27FC236}">
                  <a16:creationId xmlns:a16="http://schemas.microsoft.com/office/drawing/2014/main" id="{53178E03-D5E1-7BCB-1AAE-8A213DF0FA6A}"/>
                </a:ext>
              </a:extLst>
            </p:cNvPr>
            <p:cNvGrpSpPr/>
            <p:nvPr/>
          </p:nvGrpSpPr>
          <p:grpSpPr>
            <a:xfrm>
              <a:off x="9576342" y="2226722"/>
              <a:ext cx="1039169" cy="1654101"/>
              <a:chOff x="9077783" y="2551107"/>
              <a:chExt cx="781413" cy="1654101"/>
            </a:xfrm>
          </p:grpSpPr>
          <p:cxnSp>
            <p:nvCxnSpPr>
              <p:cNvPr id="50" name="직선 화살표 연결선 49">
                <a:extLst>
                  <a:ext uri="{FF2B5EF4-FFF2-40B4-BE49-F238E27FC236}">
                    <a16:creationId xmlns:a16="http://schemas.microsoft.com/office/drawing/2014/main" id="{20F9E921-0012-F33D-F8DD-152CCA4A66E5}"/>
                  </a:ext>
                </a:extLst>
              </p:cNvPr>
              <p:cNvCxnSpPr>
                <a:cxnSpLocks/>
                <a:endCxn id="47" idx="1"/>
              </p:cNvCxnSpPr>
              <p:nvPr/>
            </p:nvCxnSpPr>
            <p:spPr>
              <a:xfrm flipH="1" flipV="1">
                <a:off x="9408790" y="2551107"/>
                <a:ext cx="450403" cy="1"/>
              </a:xfrm>
              <a:prstGeom prst="straightConnector1">
                <a:avLst/>
              </a:prstGeom>
              <a:ln w="76200">
                <a:solidFill>
                  <a:srgbClr val="000000"/>
                </a:solidFill>
                <a:headEnd type="triangl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1" name="직선 화살표 연결선 50">
                <a:extLst>
                  <a:ext uri="{FF2B5EF4-FFF2-40B4-BE49-F238E27FC236}">
                    <a16:creationId xmlns:a16="http://schemas.microsoft.com/office/drawing/2014/main" id="{A9F12FF9-A820-DC54-3A39-2E677B085C42}"/>
                  </a:ext>
                </a:extLst>
              </p:cNvPr>
              <p:cNvCxnSpPr>
                <a:cxnSpLocks/>
                <a:stCxn id="53" idx="3"/>
              </p:cNvCxnSpPr>
              <p:nvPr/>
            </p:nvCxnSpPr>
            <p:spPr>
              <a:xfrm flipH="1" flipV="1">
                <a:off x="9077783" y="3359532"/>
                <a:ext cx="781413" cy="4053"/>
              </a:xfrm>
              <a:prstGeom prst="straightConnector1">
                <a:avLst/>
              </a:prstGeom>
              <a:ln w="76200">
                <a:solidFill>
                  <a:srgbClr val="000000"/>
                </a:solidFill>
                <a:headEnd type="triangl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" name="직선 화살표 연결선 51">
                <a:extLst>
                  <a:ext uri="{FF2B5EF4-FFF2-40B4-BE49-F238E27FC236}">
                    <a16:creationId xmlns:a16="http://schemas.microsoft.com/office/drawing/2014/main" id="{E97F9082-4F99-1AF1-BD4E-37B9A889418F}"/>
                  </a:ext>
                </a:extLst>
              </p:cNvPr>
              <p:cNvCxnSpPr>
                <a:cxnSpLocks/>
                <a:stCxn id="49" idx="1"/>
              </p:cNvCxnSpPr>
              <p:nvPr/>
            </p:nvCxnSpPr>
            <p:spPr>
              <a:xfrm>
                <a:off x="9408790" y="4205208"/>
                <a:ext cx="450403" cy="0"/>
              </a:xfrm>
              <a:prstGeom prst="straightConnector1">
                <a:avLst/>
              </a:prstGeom>
              <a:ln w="76200">
                <a:solidFill>
                  <a:srgbClr val="000000"/>
                </a:solidFill>
                <a:headEnd type="triangl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3" name="사각형: 둥근 모서리 52">
              <a:extLst>
                <a:ext uri="{FF2B5EF4-FFF2-40B4-BE49-F238E27FC236}">
                  <a16:creationId xmlns:a16="http://schemas.microsoft.com/office/drawing/2014/main" id="{F410845B-0C45-3323-FEFE-730F57F3F3C6}"/>
                </a:ext>
              </a:extLst>
            </p:cNvPr>
            <p:cNvSpPr/>
            <p:nvPr/>
          </p:nvSpPr>
          <p:spPr>
            <a:xfrm flipH="1">
              <a:off x="10615511" y="1860015"/>
              <a:ext cx="3643985" cy="2358370"/>
            </a:xfrm>
            <a:prstGeom prst="roundRect">
              <a:avLst>
                <a:gd name="adj" fmla="val 0"/>
              </a:avLst>
            </a:prstGeom>
            <a:solidFill>
              <a:srgbClr val="CAD9F8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800">
                  <a:solidFill>
                    <a:srgbClr val="000000"/>
                  </a:solidFill>
                  <a:latin typeface="나눔스퀘어" panose="020B0600000101010101" pitchFamily="34" charset="-127"/>
                  <a:ea typeface="나눔스퀘어" panose="020B0600000101010101" pitchFamily="34" charset="-127"/>
                  <a:cs typeface="Calibri" panose="020F0502020204030204" pitchFamily="34" charset="0"/>
                </a:rPr>
                <a:t>Dataflow unit </a:t>
              </a:r>
            </a:p>
            <a:p>
              <a:pPr algn="ctr"/>
              <a:r>
                <a:rPr lang="en-US" altLang="ko-KR" sz="2800">
                  <a:solidFill>
                    <a:srgbClr val="000000"/>
                  </a:solidFill>
                  <a:latin typeface="나눔스퀘어" panose="020B0600000101010101" pitchFamily="34" charset="-127"/>
                  <a:ea typeface="나눔스퀘어" panose="020B0600000101010101" pitchFamily="34" charset="-127"/>
                  <a:cs typeface="Calibri" panose="020F0502020204030204" pitchFamily="34" charset="0"/>
                </a:rPr>
                <a:t>(e.g., Systolic array)</a:t>
              </a:r>
              <a:endParaRPr lang="ko-KR" altLang="en-US" sz="2800">
                <a:solidFill>
                  <a:srgbClr val="000000"/>
                </a:solidFill>
                <a:latin typeface="나눔스퀘어" panose="020B0600000101010101" pitchFamily="34" charset="-127"/>
                <a:ea typeface="나눔스퀘어" panose="020B0600000101010101" pitchFamily="34" charset="-127"/>
                <a:cs typeface="Calibri" panose="020F0502020204030204" pitchFamily="34" charset="0"/>
              </a:endParaRPr>
            </a:p>
          </p:txBody>
        </p:sp>
        <p:cxnSp>
          <p:nvCxnSpPr>
            <p:cNvPr id="58" name="직선 화살표 연결선 57">
              <a:extLst>
                <a:ext uri="{FF2B5EF4-FFF2-40B4-BE49-F238E27FC236}">
                  <a16:creationId xmlns:a16="http://schemas.microsoft.com/office/drawing/2014/main" id="{F4F38D9C-FBBD-9573-8E5D-52BC0ECAAE26}"/>
                </a:ext>
              </a:extLst>
            </p:cNvPr>
            <p:cNvCxnSpPr>
              <a:cxnSpLocks/>
            </p:cNvCxnSpPr>
            <p:nvPr/>
          </p:nvCxnSpPr>
          <p:spPr>
            <a:xfrm>
              <a:off x="7717198" y="3880823"/>
              <a:ext cx="382650" cy="0"/>
            </a:xfrm>
            <a:prstGeom prst="straightConnector1">
              <a:avLst/>
            </a:prstGeom>
            <a:ln w="76200">
              <a:solidFill>
                <a:srgbClr val="000000"/>
              </a:solidFill>
              <a:headEnd type="triangle"/>
              <a:tailEnd type="none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직선 화살표 연결선 59">
              <a:extLst>
                <a:ext uri="{FF2B5EF4-FFF2-40B4-BE49-F238E27FC236}">
                  <a16:creationId xmlns:a16="http://schemas.microsoft.com/office/drawing/2014/main" id="{D9CC5279-955F-C1A2-BD64-CB4B1C45A795}"/>
                </a:ext>
              </a:extLst>
            </p:cNvPr>
            <p:cNvCxnSpPr>
              <a:cxnSpLocks/>
            </p:cNvCxnSpPr>
            <p:nvPr/>
          </p:nvCxnSpPr>
          <p:spPr>
            <a:xfrm>
              <a:off x="7723838" y="3035145"/>
              <a:ext cx="382650" cy="0"/>
            </a:xfrm>
            <a:prstGeom prst="straightConnector1">
              <a:avLst/>
            </a:prstGeom>
            <a:ln w="76200">
              <a:solidFill>
                <a:srgbClr val="000000"/>
              </a:solidFill>
              <a:headEnd type="none"/>
              <a:tailEnd type="triangle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직선 화살표 연결선 60">
              <a:extLst>
                <a:ext uri="{FF2B5EF4-FFF2-40B4-BE49-F238E27FC236}">
                  <a16:creationId xmlns:a16="http://schemas.microsoft.com/office/drawing/2014/main" id="{506D363A-D697-F751-10B1-1C31FE948C39}"/>
                </a:ext>
              </a:extLst>
            </p:cNvPr>
            <p:cNvCxnSpPr>
              <a:cxnSpLocks/>
            </p:cNvCxnSpPr>
            <p:nvPr/>
          </p:nvCxnSpPr>
          <p:spPr>
            <a:xfrm>
              <a:off x="7723838" y="2228372"/>
              <a:ext cx="382650" cy="0"/>
            </a:xfrm>
            <a:prstGeom prst="straightConnector1">
              <a:avLst/>
            </a:prstGeom>
            <a:ln w="76200">
              <a:solidFill>
                <a:srgbClr val="000000"/>
              </a:solidFill>
              <a:headEnd type="none"/>
              <a:tailEnd type="triangle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1E89E000-C630-5F74-E476-D512C43C4431}"/>
                </a:ext>
              </a:extLst>
            </p:cNvPr>
            <p:cNvSpPr txBox="1"/>
            <p:nvPr/>
          </p:nvSpPr>
          <p:spPr>
            <a:xfrm>
              <a:off x="6678922" y="3292580"/>
              <a:ext cx="107442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2800" b="1">
                  <a:latin typeface="NanumSquare ExtraBold" panose="020B0600000101010101" pitchFamily="34" charset="-127"/>
                  <a:ea typeface="NanumSquare ExtraBold" panose="020B0600000101010101" pitchFamily="34" charset="-127"/>
                  <a:cs typeface="Roboto" panose="02000000000000000000" pitchFamily="2" charset="0"/>
                </a:rPr>
                <a:t>VCIX</a:t>
              </a:r>
              <a:endParaRPr lang="ko-KR" altLang="en-US" sz="2800" b="1">
                <a:latin typeface="NanumSquare ExtraBold" panose="020B0600000101010101" pitchFamily="34" charset="-127"/>
                <a:ea typeface="NanumSquare ExtraBold" panose="020B0600000101010101" pitchFamily="34" charset="-127"/>
                <a:cs typeface="Roboto" panose="02000000000000000000" pitchFamily="2" charset="0"/>
              </a:endParaRPr>
            </a:p>
          </p:txBody>
        </p:sp>
        <p:sp>
          <p:nvSpPr>
            <p:cNvPr id="48" name="직사각형 47">
              <a:extLst>
                <a:ext uri="{FF2B5EF4-FFF2-40B4-BE49-F238E27FC236}">
                  <a16:creationId xmlns:a16="http://schemas.microsoft.com/office/drawing/2014/main" id="{743CFC46-B4F9-7962-9F7E-A4ABA4E23C7C}"/>
                </a:ext>
              </a:extLst>
            </p:cNvPr>
            <p:cNvSpPr/>
            <p:nvPr/>
          </p:nvSpPr>
          <p:spPr>
            <a:xfrm flipH="1">
              <a:off x="8099848" y="2668440"/>
              <a:ext cx="1916686" cy="73341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ko-KR" sz="2400">
                  <a:solidFill>
                    <a:srgbClr val="000000"/>
                  </a:solidFill>
                  <a:latin typeface="나눔스퀘어" panose="020B0600000101010101" pitchFamily="34" charset="-127"/>
                  <a:ea typeface="나눔스퀘어" panose="020B0600000101010101" pitchFamily="34" charset="-127"/>
                  <a:cs typeface="Calibri" panose="020F0502020204030204" pitchFamily="34" charset="0"/>
                </a:rPr>
                <a:t>Serializer</a:t>
              </a:r>
            </a:p>
            <a:p>
              <a:pPr algn="ctr"/>
              <a:r>
                <a:rPr lang="en-US" altLang="ko-KR" sz="2400">
                  <a:solidFill>
                    <a:srgbClr val="000000"/>
                  </a:solidFill>
                  <a:latin typeface="나눔스퀘어" panose="020B0600000101010101" pitchFamily="34" charset="-127"/>
                  <a:ea typeface="나눔스퀘어" panose="020B0600000101010101" pitchFamily="34" charset="-127"/>
                  <a:cs typeface="Calibri" panose="020F0502020204030204" pitchFamily="34" charset="0"/>
                </a:rPr>
                <a:t>(weight)</a:t>
              </a:r>
              <a:endParaRPr lang="ko-KR" altLang="en-US" sz="2400">
                <a:solidFill>
                  <a:srgbClr val="000000"/>
                </a:solidFill>
                <a:latin typeface="나눔스퀘어" panose="020B0600000101010101" pitchFamily="34" charset="-127"/>
                <a:ea typeface="나눔스퀘어" panose="020B0600000101010101" pitchFamily="34" charset="-127"/>
                <a:cs typeface="Calibri" panose="020F0502020204030204" pitchFamily="34" charset="0"/>
              </a:endParaRPr>
            </a:p>
          </p:txBody>
        </p:sp>
      </p:grp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ED25C63B-F68D-DF55-10BC-BEA8A93618DF}"/>
              </a:ext>
            </a:extLst>
          </p:cNvPr>
          <p:cNvSpPr/>
          <p:nvPr/>
        </p:nvSpPr>
        <p:spPr>
          <a:xfrm>
            <a:off x="3736766" y="2363164"/>
            <a:ext cx="1049566" cy="2397211"/>
          </a:xfrm>
          <a:prstGeom prst="roundRect">
            <a:avLst>
              <a:gd name="adj" fmla="val 5587"/>
            </a:avLst>
          </a:prstGeom>
          <a:solidFill>
            <a:schemeClr val="accent2">
              <a:lumMod val="60000"/>
              <a:lumOff val="40000"/>
              <a:alpha val="30196"/>
            </a:schemeClr>
          </a:solidFill>
          <a:ln w="5715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3031519-0E45-9607-F874-C20DADEA6A77}"/>
              </a:ext>
            </a:extLst>
          </p:cNvPr>
          <p:cNvSpPr txBox="1"/>
          <p:nvPr/>
        </p:nvSpPr>
        <p:spPr>
          <a:xfrm>
            <a:off x="-102542" y="5112918"/>
            <a:ext cx="12397083" cy="12307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/>
          <a:p>
            <a:pPr algn="ctr"/>
            <a:r>
              <a:rPr lang="en-US" altLang="ko-KR" sz="2800" b="1">
                <a:latin typeface="나눔스퀘어" panose="020B0600000101010101" pitchFamily="50" charset="-127"/>
                <a:ea typeface="나눔스퀘어" panose="020B0600000101010101" pitchFamily="50" charset="-127"/>
              </a:rPr>
              <a:t>We adopt VCIX, a </a:t>
            </a:r>
            <a:r>
              <a:rPr lang="en-US" altLang="ko-KR" sz="2800" b="1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generic interface </a:t>
            </a:r>
            <a:r>
              <a:rPr lang="en-US" altLang="ko-KR" sz="2800" b="1">
                <a:latin typeface="나눔스퀘어" panose="020B0600000101010101" pitchFamily="50" charset="-127"/>
                <a:ea typeface="나눔스퀘어" panose="020B0600000101010101" pitchFamily="50" charset="-127"/>
              </a:rPr>
              <a:t>for diverse dataflow units</a:t>
            </a:r>
            <a:endParaRPr lang="en-US" altLang="ko-KR" sz="2800" b="1">
              <a:latin typeface="나눔스퀘어" panose="020B0600000101010101" pitchFamily="50" charset="-127"/>
              <a:ea typeface="나눔스퀘어" panose="020B0600000101010101" pitchFamily="50" charset="-127"/>
              <a:cs typeface="Roboto" panose="02000000000000000000" pitchFamily="2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4C98359-F8CE-0EB2-F42F-574291A6DC99}"/>
              </a:ext>
            </a:extLst>
          </p:cNvPr>
          <p:cNvGrpSpPr/>
          <p:nvPr/>
        </p:nvGrpSpPr>
        <p:grpSpPr>
          <a:xfrm>
            <a:off x="3749110" y="2618736"/>
            <a:ext cx="1074422" cy="1155500"/>
            <a:chOff x="3749110" y="2839959"/>
            <a:chExt cx="1074422" cy="1155500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D130190F-BCBB-3E7D-75CD-B83E0BF8BD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9555" y="2839959"/>
              <a:ext cx="783989" cy="7839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713A8E0-9457-D8F2-5C40-188EE9BA334E}"/>
                </a:ext>
              </a:extLst>
            </p:cNvPr>
            <p:cNvSpPr txBox="1"/>
            <p:nvPr/>
          </p:nvSpPr>
          <p:spPr>
            <a:xfrm>
              <a:off x="3749110" y="3533794"/>
              <a:ext cx="107442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2300" b="1" err="1">
                  <a:latin typeface="NanumSquare ExtraBold" panose="020B0600000101010101" pitchFamily="34" charset="-127"/>
                  <a:ea typeface="NanumSquare ExtraBold" panose="020B0600000101010101" pitchFamily="34" charset="-127"/>
                  <a:cs typeface="Roboto" panose="02000000000000000000" pitchFamily="2" charset="0"/>
                </a:rPr>
                <a:t>SiFive</a:t>
              </a:r>
              <a:endParaRPr lang="ko-KR" altLang="en-US" sz="2300" b="1">
                <a:latin typeface="NanumSquare ExtraBold" panose="020B0600000101010101" pitchFamily="34" charset="-127"/>
                <a:ea typeface="NanumSquare ExtraBold" panose="020B0600000101010101" pitchFamily="34" charset="-127"/>
                <a:cs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411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5" grpId="0" animBg="1"/>
      <p:bldP spid="5" grpId="1" animBg="1"/>
      <p:bldP spid="8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C247A9-CCFF-98FE-5711-DCEC536D57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그룹 11">
            <a:extLst>
              <a:ext uri="{FF2B5EF4-FFF2-40B4-BE49-F238E27FC236}">
                <a16:creationId xmlns:a16="http://schemas.microsoft.com/office/drawing/2014/main" id="{92E35BC4-6FF7-416D-4BDD-19AAD9395882}"/>
              </a:ext>
            </a:extLst>
          </p:cNvPr>
          <p:cNvGrpSpPr/>
          <p:nvPr/>
        </p:nvGrpSpPr>
        <p:grpSpPr>
          <a:xfrm>
            <a:off x="485502" y="2109935"/>
            <a:ext cx="3759966" cy="3940871"/>
            <a:chOff x="578205" y="2109935"/>
            <a:chExt cx="3570255" cy="3940871"/>
          </a:xfrm>
        </p:grpSpPr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6490BC06-FED6-91B2-319C-A2A20ECB6D02}"/>
                </a:ext>
              </a:extLst>
            </p:cNvPr>
            <p:cNvSpPr/>
            <p:nvPr/>
          </p:nvSpPr>
          <p:spPr>
            <a:xfrm>
              <a:off x="578205" y="2109935"/>
              <a:ext cx="3570255" cy="3447959"/>
            </a:xfrm>
            <a:prstGeom prst="rect">
              <a:avLst/>
            </a:prstGeom>
            <a:solidFill>
              <a:srgbClr val="FFB300">
                <a:alpha val="23922"/>
              </a:srgbClr>
            </a:solidFill>
            <a:ln w="571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b="1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F362B44-2AD8-947E-5A5A-9D39A514A1F7}"/>
                </a:ext>
              </a:extLst>
            </p:cNvPr>
            <p:cNvSpPr txBox="1"/>
            <p:nvPr/>
          </p:nvSpPr>
          <p:spPr>
            <a:xfrm>
              <a:off x="578205" y="5589141"/>
              <a:ext cx="354040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2400" b="1" err="1">
                  <a:solidFill>
                    <a:srgbClr val="C000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PyTorch</a:t>
              </a:r>
              <a:r>
                <a:rPr lang="en-US" altLang="ko-KR" sz="2400" b="1">
                  <a:solidFill>
                    <a:srgbClr val="C000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 2 compiler</a:t>
              </a:r>
              <a:endParaRPr lang="ko-KR" altLang="en-US" sz="2400" b="1">
                <a:solidFill>
                  <a:srgbClr val="C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</p:grpSp>
      <p:sp>
        <p:nvSpPr>
          <p:cNvPr id="2" name="직사각형 1">
            <a:extLst>
              <a:ext uri="{FF2B5EF4-FFF2-40B4-BE49-F238E27FC236}">
                <a16:creationId xmlns:a16="http://schemas.microsoft.com/office/drawing/2014/main" id="{5EC7D915-BC02-3E47-523F-255E5BD45BAB}"/>
              </a:ext>
            </a:extLst>
          </p:cNvPr>
          <p:cNvSpPr/>
          <p:nvPr/>
        </p:nvSpPr>
        <p:spPr>
          <a:xfrm>
            <a:off x="485500" y="3726816"/>
            <a:ext cx="3759967" cy="2188148"/>
          </a:xfrm>
          <a:prstGeom prst="rect">
            <a:avLst/>
          </a:prstGeom>
          <a:solidFill>
            <a:srgbClr val="FFB300">
              <a:alpha val="23922"/>
            </a:srgbClr>
          </a:solidFill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b="1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042497E9-2F98-3F4B-93DA-2887B526E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err="1"/>
              <a:t>PyTorchSim</a:t>
            </a:r>
            <a:r>
              <a:rPr lang="en-US" altLang="ko-KR"/>
              <a:t> Compilation Flow</a:t>
            </a: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AFD3A9A2-9BD8-4167-F99D-35F84462A1D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1471D13-A809-49ED-9C29-402759C12C88}" type="slidenum">
              <a:rPr lang="ko-KR" altLang="en-US" smtClean="0"/>
              <a:t>13</a:t>
            </a:fld>
            <a:endParaRPr lang="ko-KR" altLang="en-US"/>
          </a:p>
        </p:txBody>
      </p:sp>
      <p:sp>
        <p:nvSpPr>
          <p:cNvPr id="146" name="직사각형 145">
            <a:extLst>
              <a:ext uri="{FF2B5EF4-FFF2-40B4-BE49-F238E27FC236}">
                <a16:creationId xmlns:a16="http://schemas.microsoft.com/office/drawing/2014/main" id="{C0E87CA4-BC6A-98B6-ACA1-CE1442047BFE}"/>
              </a:ext>
            </a:extLst>
          </p:cNvPr>
          <p:cNvSpPr/>
          <p:nvPr/>
        </p:nvSpPr>
        <p:spPr>
          <a:xfrm>
            <a:off x="657998" y="2995197"/>
            <a:ext cx="3414978" cy="450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2200" err="1">
                <a:solidFill>
                  <a:srgbClr val="000000"/>
                </a:solidFill>
                <a:latin typeface="나눔스퀘어" panose="020B0600000101010101" pitchFamily="50" charset="-127"/>
                <a:cs typeface="Arial"/>
              </a:rPr>
              <a:t>TorchInductor</a:t>
            </a:r>
            <a:endParaRPr lang="en-US" altLang="ko-KR" sz="2200">
              <a:solidFill>
                <a:srgbClr val="000000"/>
              </a:solidFill>
              <a:latin typeface="나눔스퀘어" panose="020B0600000101010101" pitchFamily="50" charset="-127"/>
              <a:cs typeface="Arial"/>
            </a:endParaRPr>
          </a:p>
        </p:txBody>
      </p:sp>
      <p:sp>
        <p:nvSpPr>
          <p:cNvPr id="143" name="직사각형 142">
            <a:extLst>
              <a:ext uri="{FF2B5EF4-FFF2-40B4-BE49-F238E27FC236}">
                <a16:creationId xmlns:a16="http://schemas.microsoft.com/office/drawing/2014/main" id="{5E762589-F6C1-3A4D-A86D-A2B96F684CB1}"/>
              </a:ext>
            </a:extLst>
          </p:cNvPr>
          <p:cNvSpPr/>
          <p:nvPr/>
        </p:nvSpPr>
        <p:spPr>
          <a:xfrm>
            <a:off x="657998" y="3796603"/>
            <a:ext cx="3414978" cy="1701705"/>
          </a:xfrm>
          <a:prstGeom prst="rect">
            <a:avLst/>
          </a:prstGeom>
          <a:solidFill>
            <a:schemeClr val="bg1"/>
          </a:solidFill>
          <a:ln w="28575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09A463AB-AC0F-7C0E-2E0E-C04CD1719D6C}"/>
              </a:ext>
            </a:extLst>
          </p:cNvPr>
          <p:cNvSpPr/>
          <p:nvPr/>
        </p:nvSpPr>
        <p:spPr>
          <a:xfrm>
            <a:off x="867903" y="5080099"/>
            <a:ext cx="2975471" cy="27760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2000">
                <a:solidFill>
                  <a:srgbClr val="000000"/>
                </a:solidFill>
                <a:latin typeface="나눔스퀘어" panose="020B0600000101010101" pitchFamily="50" charset="-127"/>
                <a:cs typeface="Roboto" panose="02000000000000000000" pitchFamily="2" charset="0"/>
              </a:rPr>
              <a:t>CPU backend</a:t>
            </a:r>
            <a:endParaRPr lang="ko-KR" altLang="en-US" sz="2000">
              <a:solidFill>
                <a:srgbClr val="000000"/>
              </a:solidFill>
              <a:latin typeface="나눔스퀘어" panose="020B0600000101010101" pitchFamily="50" charset="-127"/>
              <a:cs typeface="Roboto" panose="02000000000000000000" pitchFamily="2" charset="0"/>
            </a:endParaRPr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B8F1FFCE-F596-41D6-56CB-D072B019CFF6}"/>
              </a:ext>
            </a:extLst>
          </p:cNvPr>
          <p:cNvSpPr/>
          <p:nvPr/>
        </p:nvSpPr>
        <p:spPr>
          <a:xfrm>
            <a:off x="867903" y="4695057"/>
            <a:ext cx="2975471" cy="287064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2000">
                <a:solidFill>
                  <a:srgbClr val="000000"/>
                </a:solidFill>
                <a:latin typeface="나눔스퀘어" panose="020B0600000101010101" pitchFamily="50" charset="-127"/>
                <a:cs typeface="Roboto" panose="02000000000000000000" pitchFamily="2" charset="0"/>
              </a:rPr>
              <a:t>GPU backend</a:t>
            </a:r>
            <a:endParaRPr lang="ko-KR" altLang="en-US" sz="2000">
              <a:solidFill>
                <a:srgbClr val="000000"/>
              </a:solidFill>
              <a:latin typeface="나눔스퀘어" panose="020B0600000101010101" pitchFamily="50" charset="-127"/>
              <a:cs typeface="Roboto" panose="02000000000000000000" pitchFamily="2" charset="0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4ED0D09-E5E9-08AC-638B-7F8369519AC5}"/>
              </a:ext>
            </a:extLst>
          </p:cNvPr>
          <p:cNvSpPr txBox="1"/>
          <p:nvPr/>
        </p:nvSpPr>
        <p:spPr>
          <a:xfrm>
            <a:off x="2472366" y="2599031"/>
            <a:ext cx="16006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000">
                <a:latin typeface="나눔스퀘어" panose="020B0600000101010101" pitchFamily="50" charset="-127"/>
                <a:ea typeface="+mn-ea"/>
              </a:rPr>
              <a:t>FX graphs </a:t>
            </a:r>
            <a:endParaRPr lang="ko-KR" altLang="en-US" sz="2000">
              <a:latin typeface="나눔스퀘어" panose="020B0600000101010101" pitchFamily="50" charset="-127"/>
              <a:ea typeface="+mn-ea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604BDA2D-A407-AD78-97CF-1CA48EC6F2CF}"/>
              </a:ext>
            </a:extLst>
          </p:cNvPr>
          <p:cNvSpPr txBox="1"/>
          <p:nvPr/>
        </p:nvSpPr>
        <p:spPr>
          <a:xfrm>
            <a:off x="2472366" y="3413349"/>
            <a:ext cx="19811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000">
                <a:latin typeface="나눔스퀘어" panose="020B0600000101010101" pitchFamily="50" charset="-127"/>
                <a:ea typeface="+mn-ea"/>
              </a:rPr>
              <a:t>Loop-level IR</a:t>
            </a:r>
            <a:endParaRPr lang="ko-KR" altLang="en-US" sz="2000">
              <a:latin typeface="나눔스퀘어" panose="020B0600000101010101" pitchFamily="50" charset="-127"/>
              <a:ea typeface="+mn-ea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E32D4705-34E4-760A-4F7E-6A8FEC0ABF26}"/>
              </a:ext>
            </a:extLst>
          </p:cNvPr>
          <p:cNvSpPr txBox="1"/>
          <p:nvPr/>
        </p:nvSpPr>
        <p:spPr>
          <a:xfrm>
            <a:off x="2472366" y="1752865"/>
            <a:ext cx="20369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000" err="1">
                <a:latin typeface="나눔스퀘어" panose="020B0600000101010101" pitchFamily="50" charset="-127"/>
                <a:ea typeface="+mn-ea"/>
              </a:rPr>
              <a:t>torch.compile</a:t>
            </a:r>
            <a:r>
              <a:rPr lang="en-US" altLang="ko-KR" sz="2000">
                <a:latin typeface="나눔스퀘어" panose="020B0600000101010101" pitchFamily="50" charset="-127"/>
                <a:ea typeface="+mn-ea"/>
              </a:rPr>
              <a:t>()</a:t>
            </a:r>
            <a:endParaRPr lang="ko-KR" altLang="en-US" sz="2000">
              <a:latin typeface="나눔스퀘어" panose="020B0600000101010101" pitchFamily="50" charset="-127"/>
              <a:ea typeface="+mn-ea"/>
            </a:endParaRPr>
          </a:p>
        </p:txBody>
      </p:sp>
      <p:grpSp>
        <p:nvGrpSpPr>
          <p:cNvPr id="193" name="그룹 192">
            <a:extLst>
              <a:ext uri="{FF2B5EF4-FFF2-40B4-BE49-F238E27FC236}">
                <a16:creationId xmlns:a16="http://schemas.microsoft.com/office/drawing/2014/main" id="{4028D813-EBCA-517A-C736-25619B09D40A}"/>
              </a:ext>
            </a:extLst>
          </p:cNvPr>
          <p:cNvGrpSpPr/>
          <p:nvPr/>
        </p:nvGrpSpPr>
        <p:grpSpPr>
          <a:xfrm>
            <a:off x="867900" y="3445197"/>
            <a:ext cx="2975467" cy="1167030"/>
            <a:chOff x="1035676" y="3445197"/>
            <a:chExt cx="2039040" cy="1167030"/>
          </a:xfrm>
        </p:grpSpPr>
        <p:sp>
          <p:nvSpPr>
            <p:cNvPr id="150" name="직사각형 149">
              <a:extLst>
                <a:ext uri="{FF2B5EF4-FFF2-40B4-BE49-F238E27FC236}">
                  <a16:creationId xmlns:a16="http://schemas.microsoft.com/office/drawing/2014/main" id="{3EE979FC-1CFF-5363-C832-8E67CF9645FD}"/>
                </a:ext>
              </a:extLst>
            </p:cNvPr>
            <p:cNvSpPr/>
            <p:nvPr/>
          </p:nvSpPr>
          <p:spPr>
            <a:xfrm>
              <a:off x="1035676" y="3929565"/>
              <a:ext cx="2039040" cy="682662"/>
            </a:xfrm>
            <a:prstGeom prst="rect">
              <a:avLst/>
            </a:prstGeom>
            <a:solidFill>
              <a:srgbClr val="2B2F36"/>
            </a:solidFill>
            <a:ln w="28575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200" b="1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  <a:cs typeface="Calibri" panose="020F0502020204030204" pitchFamily="34" charset="0"/>
                </a:rPr>
                <a:t>NPU backend</a:t>
              </a:r>
            </a:p>
            <a:p>
              <a:pPr algn="ctr"/>
              <a:r>
                <a:rPr lang="en-US" altLang="ko-KR" sz="2200" b="1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  <a:cs typeface="Calibri" panose="020F0502020204030204" pitchFamily="34" charset="0"/>
                </a:rPr>
                <a:t>(Ours)</a:t>
              </a:r>
            </a:p>
          </p:txBody>
        </p:sp>
        <p:cxnSp>
          <p:nvCxnSpPr>
            <p:cNvPr id="166" name="직선 화살표 연결선 165">
              <a:extLst>
                <a:ext uri="{FF2B5EF4-FFF2-40B4-BE49-F238E27FC236}">
                  <a16:creationId xmlns:a16="http://schemas.microsoft.com/office/drawing/2014/main" id="{8EE10098-0F2A-F6C8-CF99-198B84605C67}"/>
                </a:ext>
              </a:extLst>
            </p:cNvPr>
            <p:cNvCxnSpPr>
              <a:cxnSpLocks/>
              <a:stCxn id="146" idx="2"/>
              <a:endCxn id="150" idx="0"/>
            </p:cNvCxnSpPr>
            <p:nvPr/>
          </p:nvCxnSpPr>
          <p:spPr>
            <a:xfrm flipH="1">
              <a:off x="2055196" y="3445197"/>
              <a:ext cx="4306" cy="484368"/>
            </a:xfrm>
            <a:prstGeom prst="straightConnector1">
              <a:avLst/>
            </a:prstGeom>
            <a:ln w="57150">
              <a:solidFill>
                <a:srgbClr val="0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4" name="직선 화살표 연결선 173">
            <a:extLst>
              <a:ext uri="{FF2B5EF4-FFF2-40B4-BE49-F238E27FC236}">
                <a16:creationId xmlns:a16="http://schemas.microsoft.com/office/drawing/2014/main" id="{14AE8C14-9EC0-94F4-FAD1-38487670AAAD}"/>
              </a:ext>
            </a:extLst>
          </p:cNvPr>
          <p:cNvCxnSpPr>
            <a:cxnSpLocks/>
            <a:stCxn id="144" idx="2"/>
            <a:endCxn id="146" idx="0"/>
          </p:cNvCxnSpPr>
          <p:nvPr/>
        </p:nvCxnSpPr>
        <p:spPr>
          <a:xfrm>
            <a:off x="2365487" y="2643791"/>
            <a:ext cx="0" cy="351406"/>
          </a:xfrm>
          <a:prstGeom prst="straightConnector1">
            <a:avLst/>
          </a:prstGeom>
          <a:ln w="57150"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직선 화살표 연결선 178">
            <a:extLst>
              <a:ext uri="{FF2B5EF4-FFF2-40B4-BE49-F238E27FC236}">
                <a16:creationId xmlns:a16="http://schemas.microsoft.com/office/drawing/2014/main" id="{7070ED50-4C31-9C2F-7E25-FDD8188B8B8A}"/>
              </a:ext>
            </a:extLst>
          </p:cNvPr>
          <p:cNvCxnSpPr>
            <a:cxnSpLocks/>
            <a:endCxn id="144" idx="0"/>
          </p:cNvCxnSpPr>
          <p:nvPr/>
        </p:nvCxnSpPr>
        <p:spPr>
          <a:xfrm>
            <a:off x="2365487" y="1750106"/>
            <a:ext cx="0" cy="443685"/>
          </a:xfrm>
          <a:prstGeom prst="straightConnector1">
            <a:avLst/>
          </a:prstGeom>
          <a:ln w="57150"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0" name="텍스트 개체 틀 2">
            <a:extLst>
              <a:ext uri="{FF2B5EF4-FFF2-40B4-BE49-F238E27FC236}">
                <a16:creationId xmlns:a16="http://schemas.microsoft.com/office/drawing/2014/main" id="{D4B5422B-A1BB-375D-9981-0AA9FECE9651}"/>
              </a:ext>
            </a:extLst>
          </p:cNvPr>
          <p:cNvSpPr txBox="1">
            <a:spLocks/>
          </p:cNvSpPr>
          <p:nvPr/>
        </p:nvSpPr>
        <p:spPr>
          <a:xfrm>
            <a:off x="5157520" y="1574031"/>
            <a:ext cx="6612674" cy="3038196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55591" marR="0" lvl="0" indent="-355591" algn="l" rtl="0" eaLnBrk="1" latinLnBrk="1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Char char="§"/>
              <a:defRPr sz="2400" b="0" i="0" u="none" strike="noStrike" cap="none" baseline="0">
                <a:solidFill>
                  <a:srgbClr val="000000"/>
                </a:solidFill>
                <a:latin typeface="나눔스퀘어" panose="020B0600000101010101" pitchFamily="50" charset="-127"/>
                <a:ea typeface="+mn-ea"/>
                <a:cs typeface="Consolas" panose="020B0609020204030204" pitchFamily="49" charset="0"/>
                <a:sym typeface="Arial"/>
              </a:defRPr>
            </a:lvl1pPr>
            <a:lvl2pPr marL="719649" marR="0" lvl="1" indent="-364058" algn="l" rtl="0" eaLnBrk="1" latinLnBrk="1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ct val="90000"/>
              <a:buFont typeface="MS Gothic" panose="020B0609070205080204" pitchFamily="49" charset="-128"/>
              <a:buChar char="▸"/>
              <a:defRPr sz="2200" b="0" i="0" u="none" strike="noStrike" cap="none">
                <a:solidFill>
                  <a:srgbClr val="000000"/>
                </a:solidFill>
                <a:latin typeface="나눔스퀘어" panose="020B0600000101010101" pitchFamily="50" charset="-127"/>
                <a:ea typeface="+mn-ea"/>
                <a:cs typeface="Consolas" panose="020B0609020204030204" pitchFamily="49" charset="0"/>
                <a:sym typeface="Arial"/>
              </a:defRPr>
            </a:lvl2pPr>
            <a:lvl3pPr marL="956709" marR="0" lvl="2" indent="-355591" algn="l" rtl="0" eaLnBrk="1" latinLnBrk="1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▹"/>
              <a:tabLst>
                <a:tab pos="956709" algn="l"/>
              </a:tabLst>
              <a:defRPr sz="2000" b="0" i="0" u="none" strike="noStrike" cap="none">
                <a:solidFill>
                  <a:srgbClr val="000000"/>
                </a:solidFill>
                <a:latin typeface="나눔스퀘어" panose="020B0600000101010101" pitchFamily="50" charset="-127"/>
                <a:ea typeface="+mn-ea"/>
                <a:cs typeface="Consolas" panose="020B0609020204030204" pitchFamily="49" charset="0"/>
                <a:sym typeface="Arial"/>
              </a:defRPr>
            </a:lvl3pPr>
            <a:lvl4pPr marL="1075240" marR="0" lvl="3" indent="-237061" algn="l" defTabSz="1075240" rtl="0" eaLnBrk="1" latinLnBrk="1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▹"/>
              <a:defRPr sz="2000" b="0" i="0" u="none" strike="noStrike" cap="none">
                <a:solidFill>
                  <a:srgbClr val="000000"/>
                </a:solidFill>
                <a:latin typeface="나눔스퀘어" panose="020B0600000101010101" pitchFamily="50" charset="-127"/>
                <a:ea typeface="+mn-ea"/>
                <a:cs typeface="Consolas" panose="020B0609020204030204" pitchFamily="49" charset="0"/>
                <a:sym typeface="Arial"/>
              </a:defRPr>
            </a:lvl4pPr>
            <a:lvl5pPr marL="1312301" marR="0" lvl="4" indent="-237061" algn="l" rtl="0" eaLnBrk="1" latinLnBrk="1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▹"/>
              <a:defRPr sz="1800" b="0" i="0" u="none" strike="noStrike" cap="none">
                <a:solidFill>
                  <a:srgbClr val="000000"/>
                </a:solidFill>
                <a:latin typeface="나눔스퀘어" panose="020B0600000101010101" pitchFamily="50" charset="-127"/>
                <a:ea typeface="+mn-ea"/>
                <a:cs typeface="Consolas" panose="020B0609020204030204" pitchFamily="49" charset="0"/>
                <a:sym typeface="Arial"/>
              </a:defRPr>
            </a:lvl5pPr>
            <a:lvl6pPr marL="3657509" marR="0" lvl="5" indent="-474121" algn="l" rtl="0" eaLnBrk="1" latinLnBrk="1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▹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74121" algn="l" rtl="0" eaLnBrk="1" latinLnBrk="1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▹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74121" algn="l" rtl="0" eaLnBrk="1" latinLnBrk="1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▹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74121" algn="l" rtl="0" eaLnBrk="1" latinLnBrk="1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▹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/>
            <a:r>
              <a:rPr lang="en-US" altLang="ko-KR" b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Benefits</a:t>
            </a:r>
            <a:r>
              <a:rPr lang="ko-KR" altLang="en-US" b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en-US" altLang="ko-KR" b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of</a:t>
            </a:r>
            <a:r>
              <a:rPr lang="ko-KR" altLang="en-US" b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en-US" altLang="ko-KR" b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integration with </a:t>
            </a:r>
            <a:r>
              <a:rPr lang="en-US" altLang="ko-KR" b="1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PyTorch</a:t>
            </a:r>
            <a:r>
              <a:rPr lang="en-US" altLang="ko-KR" b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2</a:t>
            </a:r>
          </a:p>
          <a:p>
            <a:pPr lvl="1"/>
            <a:r>
              <a:rPr lang="en-US" altLang="ko-KR" sz="2400" b="1">
                <a:solidFill>
                  <a:srgbClr val="C00000"/>
                </a:solidFill>
                <a:ea typeface="나눔스퀘어" panose="020B0600000101010101" pitchFamily="50" charset="-127"/>
              </a:rPr>
              <a:t>Simulate existing </a:t>
            </a:r>
            <a:r>
              <a:rPr lang="en-US" altLang="ko-KR" sz="2400" b="1" err="1">
                <a:solidFill>
                  <a:srgbClr val="C00000"/>
                </a:solidFill>
                <a:ea typeface="나눔스퀘어" panose="020B0600000101010101" pitchFamily="50" charset="-127"/>
              </a:rPr>
              <a:t>PyTorch</a:t>
            </a:r>
            <a:r>
              <a:rPr lang="en-US" altLang="ko-KR" sz="2400" b="1">
                <a:solidFill>
                  <a:srgbClr val="C00000"/>
                </a:solidFill>
                <a:ea typeface="나눔스퀘어" panose="020B0600000101010101" pitchFamily="50" charset="-127"/>
              </a:rPr>
              <a:t> models </a:t>
            </a:r>
            <a:r>
              <a:rPr lang="en-US" altLang="ko-KR" sz="2400">
                <a:ea typeface="나눔스퀘어" panose="020B0600000101010101" pitchFamily="50" charset="-127"/>
              </a:rPr>
              <a:t>without </a:t>
            </a:r>
            <a:r>
              <a:rPr lang="en-US" altLang="ko-KR" sz="2400"/>
              <a:t>any need for manual conversion</a:t>
            </a:r>
            <a:endParaRPr lang="en-US" altLang="ko-KR" sz="2400">
              <a:ea typeface="나눔스퀘어" panose="020B0600000101010101" pitchFamily="50" charset="-127"/>
            </a:endParaRPr>
          </a:p>
          <a:p>
            <a:pPr lvl="1"/>
            <a:r>
              <a:rPr lang="en-US" altLang="ko-KR" sz="2400">
                <a:ea typeface="나눔스퀘어" panose="020B0600000101010101" pitchFamily="50" charset="-127"/>
              </a:rPr>
              <a:t>Supports </a:t>
            </a:r>
            <a:r>
              <a:rPr lang="en-US" altLang="ko-KR" sz="2400" b="1">
                <a:solidFill>
                  <a:srgbClr val="C00000"/>
                </a:solidFill>
                <a:ea typeface="나눔스퀘어" panose="020B0600000101010101" pitchFamily="50" charset="-127"/>
              </a:rPr>
              <a:t>training simulation</a:t>
            </a:r>
            <a:r>
              <a:rPr lang="en-US" altLang="ko-KR" sz="2400"/>
              <a:t> through</a:t>
            </a:r>
            <a:br>
              <a:rPr lang="en-US" altLang="ko-KR" sz="2400"/>
            </a:br>
            <a:r>
              <a:rPr lang="en-US" altLang="ko-KR" sz="2400"/>
              <a:t> </a:t>
            </a:r>
            <a:r>
              <a:rPr lang="en-US" altLang="ko-KR" sz="2400" err="1"/>
              <a:t>PyTorch’s</a:t>
            </a:r>
            <a:r>
              <a:rPr lang="en-US" altLang="ko-KR" sz="2400"/>
              <a:t> auto-differentiation</a:t>
            </a:r>
          </a:p>
          <a:p>
            <a:pPr lvl="1"/>
            <a:r>
              <a:rPr lang="en-US" altLang="ko-KR" sz="2400"/>
              <a:t>Leverage existing </a:t>
            </a:r>
            <a:r>
              <a:rPr lang="en-US" altLang="ko-KR" sz="2400" b="1">
                <a:solidFill>
                  <a:srgbClr val="C00000"/>
                </a:solidFill>
              </a:rPr>
              <a:t>target-independent optimizations</a:t>
            </a:r>
            <a:endParaRPr lang="en-US" altLang="ko-KR" sz="2400" b="1">
              <a:solidFill>
                <a:srgbClr val="C00000"/>
              </a:solidFill>
              <a:ea typeface="나눔스퀘어" panose="020B0600000101010101" pitchFamily="50" charset="-127"/>
            </a:endParaRPr>
          </a:p>
        </p:txBody>
      </p:sp>
      <p:cxnSp>
        <p:nvCxnSpPr>
          <p:cNvPr id="194" name="직선 화살표 연결선 193">
            <a:extLst>
              <a:ext uri="{FF2B5EF4-FFF2-40B4-BE49-F238E27FC236}">
                <a16:creationId xmlns:a16="http://schemas.microsoft.com/office/drawing/2014/main" id="{F927E47B-D7A1-FC9B-7601-798633EBD639}"/>
              </a:ext>
            </a:extLst>
          </p:cNvPr>
          <p:cNvCxnSpPr>
            <a:cxnSpLocks/>
            <a:stCxn id="146" idx="2"/>
            <a:endCxn id="143" idx="0"/>
          </p:cNvCxnSpPr>
          <p:nvPr/>
        </p:nvCxnSpPr>
        <p:spPr>
          <a:xfrm>
            <a:off x="2365487" y="3445197"/>
            <a:ext cx="0" cy="351406"/>
          </a:xfrm>
          <a:prstGeom prst="straightConnector1">
            <a:avLst/>
          </a:prstGeom>
          <a:ln w="57150"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7" name="텍스트 개체 틀 1">
            <a:extLst>
              <a:ext uri="{FF2B5EF4-FFF2-40B4-BE49-F238E27FC236}">
                <a16:creationId xmlns:a16="http://schemas.microsoft.com/office/drawing/2014/main" id="{1DF24C58-3FD0-9B16-8F24-40EA8EC681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38125" y="5058137"/>
            <a:ext cx="6608370" cy="1160978"/>
          </a:xfrm>
        </p:spPr>
        <p:txBody>
          <a:bodyPr/>
          <a:lstStyle/>
          <a:p>
            <a:r>
              <a:rPr lang="en-US" altLang="ko-KR" b="1"/>
              <a:t>NPU backend </a:t>
            </a:r>
            <a:r>
              <a:rPr lang="en-US" altLang="ko-KR"/>
              <a:t>generates a </a:t>
            </a:r>
            <a:r>
              <a:rPr lang="en-US" altLang="ko-KR" b="1"/>
              <a:t>RISC-V </a:t>
            </a:r>
            <a:r>
              <a:rPr lang="en-US" altLang="ko-KR"/>
              <a:t>binary</a:t>
            </a:r>
          </a:p>
          <a:p>
            <a:pPr lvl="1"/>
            <a:r>
              <a:rPr lang="en-US" altLang="ko-KR"/>
              <a:t>Applies target-dependent optimizations</a:t>
            </a:r>
          </a:p>
        </p:txBody>
      </p:sp>
      <p:sp>
        <p:nvSpPr>
          <p:cNvPr id="205" name="직사각형 204">
            <a:extLst>
              <a:ext uri="{FF2B5EF4-FFF2-40B4-BE49-F238E27FC236}">
                <a16:creationId xmlns:a16="http://schemas.microsoft.com/office/drawing/2014/main" id="{BEAFE037-0A76-D303-06A8-466E4E3F62B9}"/>
              </a:ext>
            </a:extLst>
          </p:cNvPr>
          <p:cNvSpPr/>
          <p:nvPr/>
        </p:nvSpPr>
        <p:spPr>
          <a:xfrm>
            <a:off x="657997" y="2986884"/>
            <a:ext cx="3414977" cy="466626"/>
          </a:xfrm>
          <a:prstGeom prst="rect">
            <a:avLst/>
          </a:prstGeom>
          <a:solidFill>
            <a:srgbClr val="FFB300">
              <a:alpha val="23922"/>
            </a:srgbClr>
          </a:solidFill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b="1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8841E857-3847-336C-0422-129B5885AA17}"/>
              </a:ext>
            </a:extLst>
          </p:cNvPr>
          <p:cNvSpPr/>
          <p:nvPr/>
        </p:nvSpPr>
        <p:spPr>
          <a:xfrm>
            <a:off x="5371808" y="2186572"/>
            <a:ext cx="6429422" cy="783989"/>
          </a:xfrm>
          <a:prstGeom prst="rect">
            <a:avLst/>
          </a:prstGeom>
          <a:solidFill>
            <a:srgbClr val="FFFFFF">
              <a:alpha val="6902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9159257A-44B9-D3DF-691A-D09A4D2583EE}"/>
              </a:ext>
            </a:extLst>
          </p:cNvPr>
          <p:cNvSpPr/>
          <p:nvPr/>
        </p:nvSpPr>
        <p:spPr>
          <a:xfrm>
            <a:off x="5407211" y="2986884"/>
            <a:ext cx="6429422" cy="783989"/>
          </a:xfrm>
          <a:prstGeom prst="rect">
            <a:avLst/>
          </a:prstGeom>
          <a:solidFill>
            <a:srgbClr val="FFFFFF">
              <a:alpha val="6902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9403E8F6-678A-F1EB-3280-F749386DA8A6}"/>
              </a:ext>
            </a:extLst>
          </p:cNvPr>
          <p:cNvSpPr/>
          <p:nvPr/>
        </p:nvSpPr>
        <p:spPr>
          <a:xfrm>
            <a:off x="5126484" y="1417842"/>
            <a:ext cx="6908634" cy="3277215"/>
          </a:xfrm>
          <a:prstGeom prst="rect">
            <a:avLst/>
          </a:prstGeom>
          <a:solidFill>
            <a:srgbClr val="FFFFFF">
              <a:alpha val="6902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4" name="직사각형 143">
            <a:extLst>
              <a:ext uri="{FF2B5EF4-FFF2-40B4-BE49-F238E27FC236}">
                <a16:creationId xmlns:a16="http://schemas.microsoft.com/office/drawing/2014/main" id="{E90004FF-B5B7-C526-85C9-15A80269FAA7}"/>
              </a:ext>
            </a:extLst>
          </p:cNvPr>
          <p:cNvSpPr/>
          <p:nvPr/>
        </p:nvSpPr>
        <p:spPr>
          <a:xfrm>
            <a:off x="657998" y="2193791"/>
            <a:ext cx="3414978" cy="450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2200" err="1">
                <a:solidFill>
                  <a:srgbClr val="000000"/>
                </a:solidFill>
                <a:latin typeface="나눔스퀘어" panose="020B0600000101010101" pitchFamily="50" charset="-127"/>
                <a:cs typeface="Arial"/>
              </a:rPr>
              <a:t>TorchDynamo</a:t>
            </a:r>
            <a:r>
              <a:rPr lang="en-US" altLang="ko-KR" sz="2200">
                <a:solidFill>
                  <a:srgbClr val="000000"/>
                </a:solidFill>
                <a:latin typeface="나눔스퀘어" panose="020B0600000101010101" pitchFamily="50" charset="-127"/>
                <a:cs typeface="Arial"/>
              </a:rPr>
              <a:t>/</a:t>
            </a:r>
            <a:r>
              <a:rPr lang="en-US" altLang="ko-KR" sz="2200" err="1">
                <a:solidFill>
                  <a:srgbClr val="000000"/>
                </a:solidFill>
                <a:latin typeface="나눔스퀘어" panose="020B0600000101010101" pitchFamily="50" charset="-127"/>
                <a:cs typeface="Arial"/>
              </a:rPr>
              <a:t>Autograd</a:t>
            </a:r>
            <a:endParaRPr lang="en-US" altLang="ko-KR" sz="2200">
              <a:solidFill>
                <a:srgbClr val="000000"/>
              </a:solidFill>
              <a:latin typeface="나눔스퀘어" panose="020B0600000101010101" pitchFamily="50" charset="-127"/>
              <a:cs typeface="Arial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145A1EE-BFCF-2026-C278-C7C09C271F91}"/>
              </a:ext>
            </a:extLst>
          </p:cNvPr>
          <p:cNvSpPr/>
          <p:nvPr/>
        </p:nvSpPr>
        <p:spPr>
          <a:xfrm>
            <a:off x="1134179" y="1222289"/>
            <a:ext cx="2462612" cy="543010"/>
          </a:xfrm>
          <a:prstGeom prst="roundRect">
            <a:avLst>
              <a:gd name="adj" fmla="val 18215"/>
            </a:avLst>
          </a:prstGeom>
          <a:solidFill>
            <a:srgbClr val="FFC11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200" b="1" err="1">
                <a:solidFill>
                  <a:srgbClr val="000000"/>
                </a:solidFill>
                <a:latin typeface="나눔스퀘어" panose="020B0600000101010101" pitchFamily="50" charset="-127"/>
                <a:cs typeface="Arial"/>
              </a:rPr>
              <a:t>PyTorch</a:t>
            </a:r>
            <a:r>
              <a:rPr lang="en-US" altLang="ko-KR" sz="2200" b="1">
                <a:solidFill>
                  <a:srgbClr val="000000"/>
                </a:solidFill>
                <a:latin typeface="나눔스퀘어" panose="020B0600000101010101" pitchFamily="50" charset="-127"/>
                <a:cs typeface="Arial"/>
              </a:rPr>
              <a:t> models</a:t>
            </a:r>
          </a:p>
        </p:txBody>
      </p:sp>
      <p:sp>
        <p:nvSpPr>
          <p:cNvPr id="204" name="직사각형 203">
            <a:extLst>
              <a:ext uri="{FF2B5EF4-FFF2-40B4-BE49-F238E27FC236}">
                <a16:creationId xmlns:a16="http://schemas.microsoft.com/office/drawing/2014/main" id="{5F0EFA2F-3101-E3AA-D4B5-4213BACE5A5B}"/>
              </a:ext>
            </a:extLst>
          </p:cNvPr>
          <p:cNvSpPr/>
          <p:nvPr/>
        </p:nvSpPr>
        <p:spPr>
          <a:xfrm>
            <a:off x="657998" y="2186572"/>
            <a:ext cx="3414978" cy="466626"/>
          </a:xfrm>
          <a:prstGeom prst="rect">
            <a:avLst/>
          </a:prstGeom>
          <a:solidFill>
            <a:srgbClr val="FFB300">
              <a:alpha val="23922"/>
            </a:srgbClr>
          </a:solidFill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b="1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3" name="직사각형 49">
            <a:extLst>
              <a:ext uri="{FF2B5EF4-FFF2-40B4-BE49-F238E27FC236}">
                <a16:creationId xmlns:a16="http://schemas.microsoft.com/office/drawing/2014/main" id="{73ED589F-730F-4878-7298-FD5F4E8140FE}"/>
              </a:ext>
            </a:extLst>
          </p:cNvPr>
          <p:cNvSpPr/>
          <p:nvPr/>
        </p:nvSpPr>
        <p:spPr>
          <a:xfrm>
            <a:off x="768096" y="4666674"/>
            <a:ext cx="3231398" cy="780116"/>
          </a:xfrm>
          <a:prstGeom prst="rect">
            <a:avLst/>
          </a:prstGeom>
          <a:solidFill>
            <a:srgbClr val="FFFFFF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51" name="그룹 50">
            <a:extLst>
              <a:ext uri="{FF2B5EF4-FFF2-40B4-BE49-F238E27FC236}">
                <a16:creationId xmlns:a16="http://schemas.microsoft.com/office/drawing/2014/main" id="{1E887BEB-B948-603D-C883-2050F3CC27BE}"/>
              </a:ext>
            </a:extLst>
          </p:cNvPr>
          <p:cNvGrpSpPr/>
          <p:nvPr/>
        </p:nvGrpSpPr>
        <p:grpSpPr>
          <a:xfrm>
            <a:off x="1840144" y="4612227"/>
            <a:ext cx="1059581" cy="1792343"/>
            <a:chOff x="1496504" y="4533019"/>
            <a:chExt cx="981483" cy="1792343"/>
          </a:xfrm>
        </p:grpSpPr>
        <p:sp>
          <p:nvSpPr>
            <p:cNvPr id="40" name="사각형: 둥근 모서리 39">
              <a:extLst>
                <a:ext uri="{FF2B5EF4-FFF2-40B4-BE49-F238E27FC236}">
                  <a16:creationId xmlns:a16="http://schemas.microsoft.com/office/drawing/2014/main" id="{0E5B6427-AB8C-AE08-8E9B-97087C8CD5C0}"/>
                </a:ext>
              </a:extLst>
            </p:cNvPr>
            <p:cNvSpPr/>
            <p:nvPr/>
          </p:nvSpPr>
          <p:spPr>
            <a:xfrm>
              <a:off x="1496504" y="5663567"/>
              <a:ext cx="981483" cy="661795"/>
            </a:xfrm>
            <a:prstGeom prst="roundRect">
              <a:avLst>
                <a:gd name="adj" fmla="val 16346"/>
              </a:avLst>
            </a:prstGeom>
            <a:solidFill>
              <a:srgbClr val="A6CAEC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latinLnBrk="0">
                <a:lnSpc>
                  <a:spcPct val="90000"/>
                </a:lnSpc>
                <a:defRPr/>
              </a:pPr>
              <a:r>
                <a:rPr lang="en-US" altLang="ko-KR" sz="2000">
                  <a:solidFill>
                    <a:prstClr val="black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  <a:cs typeface="Roboto" panose="02000000000000000000" pitchFamily="2" charset="0"/>
                </a:rPr>
                <a:t>RISC-V </a:t>
              </a:r>
            </a:p>
            <a:p>
              <a:pPr algn="ctr" latinLnBrk="0">
                <a:lnSpc>
                  <a:spcPct val="90000"/>
                </a:lnSpc>
                <a:defRPr/>
              </a:pPr>
              <a:r>
                <a:rPr lang="en-US" altLang="ko-KR" sz="2000">
                  <a:solidFill>
                    <a:prstClr val="black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  <a:cs typeface="Roboto" panose="02000000000000000000" pitchFamily="2" charset="0"/>
                </a:rPr>
                <a:t>binary</a:t>
              </a:r>
              <a:endParaRPr lang="ko-KR" altLang="en-US" sz="2000">
                <a:solidFill>
                  <a:prstClr val="black"/>
                </a:solidFill>
                <a:latin typeface="나눔스퀘어" panose="020B0600000101010101" pitchFamily="50" charset="-127"/>
                <a:cs typeface="Roboto" panose="02000000000000000000" pitchFamily="2" charset="0"/>
              </a:endParaRPr>
            </a:p>
          </p:txBody>
        </p:sp>
        <p:cxnSp>
          <p:nvCxnSpPr>
            <p:cNvPr id="41" name="직선 화살표 연결선 40">
              <a:extLst>
                <a:ext uri="{FF2B5EF4-FFF2-40B4-BE49-F238E27FC236}">
                  <a16:creationId xmlns:a16="http://schemas.microsoft.com/office/drawing/2014/main" id="{5F6B879B-E4CE-3BBE-9D13-E7351A96560D}"/>
                </a:ext>
              </a:extLst>
            </p:cNvPr>
            <p:cNvCxnSpPr>
              <a:cxnSpLocks/>
              <a:stCxn id="150" idx="2"/>
              <a:endCxn id="40" idx="0"/>
            </p:cNvCxnSpPr>
            <p:nvPr/>
          </p:nvCxnSpPr>
          <p:spPr>
            <a:xfrm>
              <a:off x="1973999" y="4533019"/>
              <a:ext cx="13247" cy="1130548"/>
            </a:xfrm>
            <a:prstGeom prst="straightConnector1">
              <a:avLst/>
            </a:prstGeom>
            <a:ln w="57150">
              <a:solidFill>
                <a:srgbClr val="0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9" name="그룹 148">
            <a:extLst>
              <a:ext uri="{FF2B5EF4-FFF2-40B4-BE49-F238E27FC236}">
                <a16:creationId xmlns:a16="http://schemas.microsoft.com/office/drawing/2014/main" id="{36623B97-4BA1-F8A6-CC06-A015B5D4EF66}"/>
              </a:ext>
            </a:extLst>
          </p:cNvPr>
          <p:cNvGrpSpPr/>
          <p:nvPr/>
        </p:nvGrpSpPr>
        <p:grpSpPr>
          <a:xfrm>
            <a:off x="867903" y="3924910"/>
            <a:ext cx="2975470" cy="1036891"/>
            <a:chOff x="6463930" y="3225732"/>
            <a:chExt cx="2975470" cy="1036891"/>
          </a:xfrm>
          <a:solidFill>
            <a:srgbClr val="2B2F36"/>
          </a:solidFill>
        </p:grpSpPr>
        <p:sp>
          <p:nvSpPr>
            <p:cNvPr id="21" name="직사각형 48">
              <a:extLst>
                <a:ext uri="{FF2B5EF4-FFF2-40B4-BE49-F238E27FC236}">
                  <a16:creationId xmlns:a16="http://schemas.microsoft.com/office/drawing/2014/main" id="{07392747-ACB6-FE9E-2177-0F3CC9EE0067}"/>
                </a:ext>
              </a:extLst>
            </p:cNvPr>
            <p:cNvSpPr/>
            <p:nvPr/>
          </p:nvSpPr>
          <p:spPr>
            <a:xfrm flipH="1">
              <a:off x="6463930" y="3225732"/>
              <a:ext cx="2975470" cy="985078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ko-KR" altLang="en-US" sz="2000" b="1">
                <a:latin typeface="나눔스퀘어" panose="020B0600000101010101" pitchFamily="50" charset="-127"/>
                <a:cs typeface="Roboto" panose="02000000000000000000" pitchFamily="2" charset="0"/>
              </a:endParaRPr>
            </a:p>
          </p:txBody>
        </p:sp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034A07E3-F6C8-5A19-E966-D1A18CC2E3C2}"/>
                </a:ext>
              </a:extLst>
            </p:cNvPr>
            <p:cNvGrpSpPr/>
            <p:nvPr/>
          </p:nvGrpSpPr>
          <p:grpSpPr>
            <a:xfrm>
              <a:off x="6699220" y="3246788"/>
              <a:ext cx="1054109" cy="1015835"/>
              <a:chOff x="4921303" y="1675040"/>
              <a:chExt cx="1054109" cy="1016306"/>
            </a:xfrm>
            <a:grpFill/>
          </p:grpSpPr>
          <p:pic>
            <p:nvPicPr>
              <p:cNvPr id="27" name="그림 49">
                <a:extLst>
                  <a:ext uri="{FF2B5EF4-FFF2-40B4-BE49-F238E27FC236}">
                    <a16:creationId xmlns:a16="http://schemas.microsoft.com/office/drawing/2014/main" id="{CA794A2A-7EA5-E10E-7BDB-4B91A063E1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93095" y="1675040"/>
                <a:ext cx="734063" cy="679991"/>
              </a:xfrm>
              <a:prstGeom prst="rect">
                <a:avLst/>
              </a:prstGeom>
              <a:grpFill/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E736E16-FB03-0BD7-BFE3-7054145D6230}"/>
                  </a:ext>
                </a:extLst>
              </p:cNvPr>
              <p:cNvSpPr txBox="1"/>
              <p:nvPr/>
            </p:nvSpPr>
            <p:spPr>
              <a:xfrm flipH="1">
                <a:off x="4921303" y="2291050"/>
                <a:ext cx="1054109" cy="4002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latinLnBrk="0">
                  <a:defRPr/>
                </a:pPr>
                <a:r>
                  <a:rPr lang="en-US" altLang="ko-KR" sz="2000" b="1">
                    <a:solidFill>
                      <a:schemeClr val="bg1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  <a:cs typeface="Roboto" panose="02000000000000000000" pitchFamily="2" charset="0"/>
                  </a:rPr>
                  <a:t>MLIR</a:t>
                </a:r>
                <a:endParaRPr lang="ko-KR" altLang="en-US" sz="2000" b="1">
                  <a:solidFill>
                    <a:schemeClr val="bg1"/>
                  </a:solidFill>
                  <a:latin typeface="나눔스퀘어" panose="020B0600000101010101" pitchFamily="50" charset="-127"/>
                  <a:ea typeface="+mn-ea"/>
                  <a:cs typeface="Roboto" panose="02000000000000000000" pitchFamily="2" charset="0"/>
                </a:endParaRPr>
              </a:p>
            </p:txBody>
          </p:sp>
        </p:grp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9766EC60-396E-81C5-43CC-8BA7850F4321}"/>
                </a:ext>
              </a:extLst>
            </p:cNvPr>
            <p:cNvGrpSpPr/>
            <p:nvPr/>
          </p:nvGrpSpPr>
          <p:grpSpPr>
            <a:xfrm>
              <a:off x="8120565" y="3389985"/>
              <a:ext cx="986804" cy="872632"/>
              <a:chOff x="6788275" y="1741938"/>
              <a:chExt cx="986804" cy="873038"/>
            </a:xfrm>
            <a:grpFill/>
          </p:grpSpPr>
          <p:pic>
            <p:nvPicPr>
              <p:cNvPr id="25" name="Picture 6" descr="The LLVM Compiler Infrastructure Project">
                <a:extLst>
                  <a:ext uri="{FF2B5EF4-FFF2-40B4-BE49-F238E27FC236}">
                    <a16:creationId xmlns:a16="http://schemas.microsoft.com/office/drawing/2014/main" id="{D52A0387-0C7E-610E-27CF-304078EE93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132"/>
              <a:stretch/>
            </p:blipFill>
            <p:spPr bwMode="auto">
              <a:xfrm>
                <a:off x="6900190" y="1741938"/>
                <a:ext cx="762974" cy="536723"/>
              </a:xfrm>
              <a:prstGeom prst="rect">
                <a:avLst/>
              </a:prstGeom>
              <a:grpFill/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C25C9BE-8DDC-27C9-401F-98ABF68B3947}"/>
                  </a:ext>
                </a:extLst>
              </p:cNvPr>
              <p:cNvSpPr txBox="1"/>
              <p:nvPr/>
            </p:nvSpPr>
            <p:spPr>
              <a:xfrm flipH="1">
                <a:off x="6788275" y="2214680"/>
                <a:ext cx="986804" cy="4002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latinLnBrk="0">
                  <a:defRPr/>
                </a:pPr>
                <a:r>
                  <a:rPr lang="en-US" altLang="ko-KR" sz="2000" b="1" kern="0">
                    <a:solidFill>
                      <a:schemeClr val="bg1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  <a:cs typeface="Roboto" panose="02000000000000000000" pitchFamily="2" charset="0"/>
                  </a:rPr>
                  <a:t> </a:t>
                </a:r>
                <a:r>
                  <a:rPr lang="en-US" altLang="ko-KR" sz="2000" b="1">
                    <a:solidFill>
                      <a:schemeClr val="bg1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  <a:cs typeface="Roboto" panose="02000000000000000000" pitchFamily="2" charset="0"/>
                  </a:rPr>
                  <a:t>LLVM</a:t>
                </a:r>
                <a:endParaRPr lang="ko-KR" altLang="en-US" sz="2000" b="1">
                  <a:solidFill>
                    <a:schemeClr val="bg1"/>
                  </a:solidFill>
                  <a:latin typeface="나눔스퀘어" panose="020B0600000101010101" pitchFamily="50" charset="-127"/>
                  <a:ea typeface="+mn-ea"/>
                  <a:cs typeface="Roboto" panose="02000000000000000000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61372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0" grpId="0" uiExpand="1" build="allAtOnce"/>
      <p:bldP spid="205" grpId="0" animBg="1"/>
      <p:bldP spid="20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204" grpId="0" animBg="1"/>
      <p:bldP spid="204" grpId="1" animBg="1"/>
      <p:bldP spid="5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C1926-6339-8B49-CD97-D0C5C7CF5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BA6C48FA-D114-92F0-DFCD-46A08E1978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2600"/>
              <a:t>Simulate every single instruction one-by-one</a:t>
            </a:r>
          </a:p>
          <a:p>
            <a:r>
              <a:rPr lang="en-US" altLang="ko-KR" sz="2600" b="1"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Inherently</a:t>
            </a:r>
            <a:r>
              <a:rPr lang="en-US" altLang="ko-KR" sz="2600" b="1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en-US" altLang="ko-KR" sz="2600" b="1"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slow</a:t>
            </a:r>
          </a:p>
          <a:p>
            <a:pPr marL="355591" lvl="1" indent="0">
              <a:buNone/>
            </a:pPr>
            <a:endParaRPr lang="en-US" altLang="ko-KR" sz="2600"/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2B1F6298-3A51-2CDC-1027-A1CC03C0A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Instruction-Level Simulation (ILS)</a:t>
            </a:r>
          </a:p>
        </p:txBody>
      </p:sp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2C5F5B55-C675-BD31-9D89-DDE4D15049E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1471D13-A809-49ED-9C29-402759C12C88}" type="slidenum">
              <a:rPr lang="ko-KR" altLang="en-US" smtClean="0"/>
              <a:t>14</a:t>
            </a:fld>
            <a:endParaRPr lang="ko-KR" altLang="en-US"/>
          </a:p>
        </p:txBody>
      </p:sp>
      <p:grpSp>
        <p:nvGrpSpPr>
          <p:cNvPr id="52" name="그룹 51">
            <a:extLst>
              <a:ext uri="{FF2B5EF4-FFF2-40B4-BE49-F238E27FC236}">
                <a16:creationId xmlns:a16="http://schemas.microsoft.com/office/drawing/2014/main" id="{1390A598-F9F6-CEAD-99EF-56DA9E9FB41F}"/>
              </a:ext>
            </a:extLst>
          </p:cNvPr>
          <p:cNvGrpSpPr/>
          <p:nvPr/>
        </p:nvGrpSpPr>
        <p:grpSpPr>
          <a:xfrm>
            <a:off x="7986083" y="424048"/>
            <a:ext cx="4144411" cy="6155531"/>
            <a:chOff x="7986083" y="785998"/>
            <a:chExt cx="4144411" cy="615553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9082170-E218-EB1C-8F21-F8EC25844017}"/>
                </a:ext>
              </a:extLst>
            </p:cNvPr>
            <p:cNvSpPr txBox="1"/>
            <p:nvPr/>
          </p:nvSpPr>
          <p:spPr>
            <a:xfrm>
              <a:off x="8117362" y="1247663"/>
              <a:ext cx="3920300" cy="56938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rgbClr val="2B2F36"/>
              </a:solidFill>
            </a:ln>
          </p:spPr>
          <p:txBody>
            <a:bodyPr wrap="square">
              <a:spAutoFit/>
            </a:bodyPr>
            <a:lstStyle/>
            <a:p>
              <a:r>
                <a:rPr lang="pt-BR" altLang="ko-KR">
                  <a:latin typeface="Consolas" panose="020B0609020204030204" pitchFamily="49" charset="0"/>
                </a:rPr>
                <a:t>.insn r 43, 3, 0, zero, t2, t4</a:t>
              </a:r>
            </a:p>
            <a:p>
              <a:r>
                <a:rPr lang="pt-BR" altLang="ko-KR">
                  <a:latin typeface="Consolas" panose="020B0609020204030204" pitchFamily="49" charset="0"/>
                </a:rPr>
                <a:t>.insn r 43, 3, 4, zero, a2, ra</a:t>
              </a:r>
            </a:p>
            <a:p>
              <a:r>
                <a:rPr lang="pt-BR" altLang="ko-KR">
                  <a:latin typeface="Consolas" panose="020B0609020204030204" pitchFamily="49" charset="0"/>
                </a:rPr>
                <a:t>.insn r 43, 3, 5, zero, a2, s8</a:t>
              </a:r>
            </a:p>
            <a:p>
              <a:r>
                <a:rPr lang="pt-BR" altLang="ko-KR">
                  <a:latin typeface="Consolas" panose="020B0609020204030204" pitchFamily="49" charset="0"/>
                </a:rPr>
                <a:t>.insn r 43, 3, 2, zero, a3, s0</a:t>
              </a:r>
            </a:p>
            <a:p>
              <a:r>
                <a:rPr lang="pt-BR" altLang="ko-KR">
                  <a:latin typeface="Consolas" panose="020B0609020204030204" pitchFamily="49" charset="0"/>
                </a:rPr>
                <a:t>add	a0, s1, a6</a:t>
              </a:r>
              <a:endParaRPr lang="en-US" altLang="ko-KR">
                <a:latin typeface="Consolas" panose="020B0609020204030204" pitchFamily="49" charset="0"/>
              </a:endParaRPr>
            </a:p>
            <a:p>
              <a:r>
                <a:rPr lang="en-US" altLang="ko-KR">
                  <a:latin typeface="Consolas" panose="020B0609020204030204" pitchFamily="49" charset="0"/>
                </a:rPr>
                <a:t>.</a:t>
              </a:r>
              <a:r>
                <a:rPr lang="en-US" altLang="ko-KR" err="1">
                  <a:latin typeface="Consolas" panose="020B0609020204030204" pitchFamily="49" charset="0"/>
                </a:rPr>
                <a:t>insn</a:t>
              </a:r>
              <a:r>
                <a:rPr lang="en-US" altLang="ko-KR">
                  <a:latin typeface="Consolas" panose="020B0609020204030204" pitchFamily="49" charset="0"/>
                </a:rPr>
                <a:t> r 43, 3, 0, zero, a7, t4</a:t>
              </a:r>
            </a:p>
            <a:p>
              <a:r>
                <a:rPr lang="en-US" altLang="ko-KR">
                  <a:latin typeface="Consolas" panose="020B0609020204030204" pitchFamily="49" charset="0"/>
                </a:rPr>
                <a:t>.</a:t>
              </a:r>
              <a:r>
                <a:rPr lang="en-US" altLang="ko-KR" err="1">
                  <a:latin typeface="Consolas" panose="020B0609020204030204" pitchFamily="49" charset="0"/>
                </a:rPr>
                <a:t>insn</a:t>
              </a:r>
              <a:r>
                <a:rPr lang="en-US" altLang="ko-KR">
                  <a:latin typeface="Consolas" panose="020B0609020204030204" pitchFamily="49" charset="0"/>
                </a:rPr>
                <a:t> r 43, 3, 4, zero, a2, </a:t>
              </a:r>
              <a:r>
                <a:rPr lang="en-US" altLang="ko-KR" err="1">
                  <a:latin typeface="Consolas" panose="020B0609020204030204" pitchFamily="49" charset="0"/>
                </a:rPr>
                <a:t>ra</a:t>
              </a:r>
              <a:endParaRPr lang="en-US" altLang="ko-KR">
                <a:latin typeface="Consolas" panose="020B0609020204030204" pitchFamily="49" charset="0"/>
              </a:endParaRPr>
            </a:p>
            <a:p>
              <a:r>
                <a:rPr lang="en-US" altLang="ko-KR">
                  <a:latin typeface="Consolas" panose="020B0609020204030204" pitchFamily="49" charset="0"/>
                </a:rPr>
                <a:t>.</a:t>
              </a:r>
              <a:r>
                <a:rPr lang="en-US" altLang="ko-KR" err="1">
                  <a:latin typeface="Consolas" panose="020B0609020204030204" pitchFamily="49" charset="0"/>
                </a:rPr>
                <a:t>insn</a:t>
              </a:r>
              <a:r>
                <a:rPr lang="en-US" altLang="ko-KR">
                  <a:latin typeface="Consolas" panose="020B0609020204030204" pitchFamily="49" charset="0"/>
                </a:rPr>
                <a:t> r 43, 3, 5, zero, a2, s8</a:t>
              </a:r>
            </a:p>
            <a:p>
              <a:r>
                <a:rPr lang="en-US" altLang="ko-KR">
                  <a:latin typeface="Consolas" panose="020B0609020204030204" pitchFamily="49" charset="0"/>
                </a:rPr>
                <a:t>.</a:t>
              </a:r>
              <a:r>
                <a:rPr lang="en-US" altLang="ko-KR" err="1">
                  <a:latin typeface="Consolas" panose="020B0609020204030204" pitchFamily="49" charset="0"/>
                </a:rPr>
                <a:t>insn</a:t>
              </a:r>
              <a:r>
                <a:rPr lang="en-US" altLang="ko-KR">
                  <a:latin typeface="Consolas" panose="020B0609020204030204" pitchFamily="49" charset="0"/>
                </a:rPr>
                <a:t> r 43, 3, 2, zero, a0, a5</a:t>
              </a:r>
            </a:p>
            <a:p>
              <a:r>
                <a:rPr lang="en-US" altLang="ko-KR" err="1">
                  <a:latin typeface="Consolas" panose="020B0609020204030204" pitchFamily="49" charset="0"/>
                </a:rPr>
                <a:t>addi</a:t>
              </a:r>
              <a:r>
                <a:rPr lang="en-US" altLang="ko-KR">
                  <a:latin typeface="Consolas" panose="020B0609020204030204" pitchFamily="49" charset="0"/>
                </a:rPr>
                <a:t>	a4, a4, 1</a:t>
              </a:r>
            </a:p>
            <a:p>
              <a:r>
                <a:rPr lang="en-US" altLang="ko-KR" err="1">
                  <a:latin typeface="Consolas" panose="020B0609020204030204" pitchFamily="49" charset="0"/>
                </a:rPr>
                <a:t>addi</a:t>
              </a:r>
              <a:r>
                <a:rPr lang="en-US" altLang="ko-KR">
                  <a:latin typeface="Consolas" panose="020B0609020204030204" pitchFamily="49" charset="0"/>
                </a:rPr>
                <a:t>	s1, s1, 512</a:t>
              </a:r>
            </a:p>
            <a:p>
              <a:r>
                <a:rPr lang="en-US" altLang="ko-KR" err="1">
                  <a:latin typeface="Consolas" panose="020B0609020204030204" pitchFamily="49" charset="0"/>
                </a:rPr>
                <a:t>addi</a:t>
              </a:r>
              <a:r>
                <a:rPr lang="en-US" altLang="ko-KR">
                  <a:latin typeface="Consolas" panose="020B0609020204030204" pitchFamily="49" charset="0"/>
                </a:rPr>
                <a:t>	a5, a5, 1024</a:t>
              </a:r>
            </a:p>
            <a:p>
              <a:r>
                <a:rPr lang="en-US" altLang="ko-KR" err="1">
                  <a:latin typeface="Consolas" panose="020B0609020204030204" pitchFamily="49" charset="0"/>
                </a:rPr>
                <a:t>bge</a:t>
              </a:r>
              <a:r>
                <a:rPr lang="en-US" altLang="ko-KR">
                  <a:latin typeface="Consolas" panose="020B0609020204030204" pitchFamily="49" charset="0"/>
                </a:rPr>
                <a:t>	s3, a4, .LBB0_16</a:t>
              </a:r>
            </a:p>
            <a:p>
              <a:r>
                <a:rPr lang="en-US" altLang="ko-KR">
                  <a:latin typeface="Consolas" panose="020B0609020204030204" pitchFamily="49" charset="0"/>
                </a:rPr>
                <a:t>j	.LBB0_13</a:t>
              </a:r>
            </a:p>
            <a:p>
              <a:r>
                <a:rPr lang="en-US" altLang="ko-KR">
                  <a:latin typeface="Consolas" panose="020B0609020204030204" pitchFamily="49" charset="0"/>
                </a:rPr>
                <a:t>...</a:t>
              </a:r>
            </a:p>
            <a:p>
              <a:endParaRPr lang="en-US" altLang="ko-KR">
                <a:latin typeface="Consolas" panose="020B0609020204030204" pitchFamily="49" charset="0"/>
              </a:endParaRPr>
            </a:p>
            <a:p>
              <a:r>
                <a:rPr lang="en-US" altLang="ko-KR">
                  <a:latin typeface="Consolas" panose="020B0609020204030204" pitchFamily="49" charset="0"/>
                </a:rPr>
                <a:t>add	a0, a0, s7</a:t>
              </a:r>
            </a:p>
            <a:p>
              <a:r>
                <a:rPr lang="en-US" altLang="ko-KR">
                  <a:latin typeface="Consolas" panose="020B0609020204030204" pitchFamily="49" charset="0"/>
                </a:rPr>
                <a:t>vmv1r.v	v11, v6</a:t>
              </a:r>
            </a:p>
            <a:p>
              <a:r>
                <a:rPr lang="en-US" altLang="ko-KR">
                  <a:latin typeface="Consolas" panose="020B0609020204030204" pitchFamily="49" charset="0"/>
                </a:rPr>
                <a:t>vle32.v	v11, (a0), v0.t</a:t>
              </a:r>
            </a:p>
            <a:p>
              <a:r>
                <a:rPr lang="en-US" altLang="ko-KR" err="1">
                  <a:latin typeface="Consolas" panose="020B0609020204030204" pitchFamily="49" charset="0"/>
                </a:rPr>
                <a:t>sf.vc.iv</a:t>
              </a:r>
              <a:r>
                <a:rPr lang="en-US" altLang="ko-KR">
                  <a:latin typeface="Consolas" panose="020B0609020204030204" pitchFamily="49" charset="0"/>
                </a:rPr>
                <a:t>	1, 0, v8, 0</a:t>
              </a:r>
            </a:p>
            <a:p>
              <a:r>
                <a:rPr lang="en-US" altLang="ko-KR" err="1">
                  <a:latin typeface="Consolas" panose="020B0609020204030204" pitchFamily="49" charset="0"/>
                </a:rPr>
                <a:t>sf.vc.iv</a:t>
              </a:r>
              <a:r>
                <a:rPr lang="en-US" altLang="ko-KR">
                  <a:latin typeface="Consolas" panose="020B0609020204030204" pitchFamily="49" charset="0"/>
                </a:rPr>
                <a:t>	1, 0, v9, 0</a:t>
              </a:r>
            </a:p>
            <a:p>
              <a:r>
                <a:rPr lang="en-US" altLang="ko-KR">
                  <a:latin typeface="Consolas" panose="020B0609020204030204" pitchFamily="49" charset="0"/>
                </a:rPr>
                <a:t>...</a:t>
              </a:r>
            </a:p>
            <a:p>
              <a:r>
                <a:rPr lang="en-US" altLang="ko-KR" err="1">
                  <a:latin typeface="Consolas" panose="020B0609020204030204" pitchFamily="49" charset="0"/>
                </a:rPr>
                <a:t>sf.vc.iv</a:t>
              </a:r>
              <a:r>
                <a:rPr lang="en-US" altLang="ko-KR">
                  <a:latin typeface="Consolas" panose="020B0609020204030204" pitchFamily="49" charset="0"/>
                </a:rPr>
                <a:t>	1, 0, v8, 0</a:t>
              </a:r>
            </a:p>
            <a:p>
              <a:r>
                <a:rPr lang="en-US" altLang="ko-KR" err="1">
                  <a:latin typeface="Consolas" panose="020B0609020204030204" pitchFamily="49" charset="0"/>
                </a:rPr>
                <a:t>sf.vc.iv</a:t>
              </a:r>
              <a:r>
                <a:rPr lang="en-US" altLang="ko-KR">
                  <a:latin typeface="Consolas" panose="020B0609020204030204" pitchFamily="49" charset="0"/>
                </a:rPr>
                <a:t>	1, 0, v9, 0</a:t>
              </a:r>
            </a:p>
            <a:p>
              <a:r>
                <a:rPr lang="en-US" altLang="ko-KR">
                  <a:latin typeface="Consolas" panose="020B0609020204030204" pitchFamily="49" charset="0"/>
                </a:rPr>
                <a:t>li	s11, 136</a:t>
              </a:r>
            </a:p>
            <a:p>
              <a:r>
                <a:rPr lang="en-US" altLang="ko-KR" err="1">
                  <a:latin typeface="Consolas" panose="020B0609020204030204" pitchFamily="49" charset="0"/>
                </a:rPr>
                <a:t>bltz</a:t>
              </a:r>
              <a:r>
                <a:rPr lang="en-US" altLang="ko-KR">
                  <a:latin typeface="Consolas" panose="020B0609020204030204" pitchFamily="49" charset="0"/>
                </a:rPr>
                <a:t>	s3, .LBB0_21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9A4D305-B1C3-9ABE-5D87-948463F98073}"/>
                </a:ext>
              </a:extLst>
            </p:cNvPr>
            <p:cNvSpPr txBox="1"/>
            <p:nvPr/>
          </p:nvSpPr>
          <p:spPr>
            <a:xfrm>
              <a:off x="7986083" y="785998"/>
              <a:ext cx="4144411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2600" b="1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RISC-V</a:t>
              </a:r>
              <a:r>
                <a:rPr lang="ko-KR" altLang="en-US" sz="2600" b="1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 </a:t>
              </a:r>
              <a:r>
                <a:rPr lang="en-US" altLang="ko-KR" sz="2600" b="1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binary (GEMM)</a:t>
              </a:r>
              <a:endParaRPr lang="ko-KR" altLang="en-US" sz="2600" b="1"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</p:grp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D3634D2B-9D42-E7CC-724E-0FFC170BA7BA}"/>
              </a:ext>
            </a:extLst>
          </p:cNvPr>
          <p:cNvSpPr/>
          <p:nvPr/>
        </p:nvSpPr>
        <p:spPr>
          <a:xfrm>
            <a:off x="8136585" y="853357"/>
            <a:ext cx="3881854" cy="943694"/>
          </a:xfrm>
          <a:prstGeom prst="roundRect">
            <a:avLst>
              <a:gd name="adj" fmla="val 5587"/>
            </a:avLst>
          </a:prstGeom>
          <a:solidFill>
            <a:srgbClr val="FFC1FF">
              <a:alpha val="80000"/>
            </a:srgbClr>
          </a:solidFill>
          <a:ln w="5715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>
                <a:solidFill>
                  <a:srgbClr val="000000"/>
                </a:solidFill>
              </a:rPr>
              <a:t>DMA load </a:t>
            </a:r>
          </a:p>
          <a:p>
            <a:pPr algn="ctr"/>
            <a:r>
              <a:rPr lang="en-US" altLang="ko-KR" sz="2800" b="1">
                <a:solidFill>
                  <a:srgbClr val="000000"/>
                </a:solidFill>
              </a:rPr>
              <a:t>Tile A</a:t>
            </a:r>
            <a:endParaRPr lang="ko-KR" altLang="en-US" sz="2800" b="1">
              <a:solidFill>
                <a:srgbClr val="000000"/>
              </a:solidFill>
            </a:endParaRPr>
          </a:p>
        </p:txBody>
      </p:sp>
      <p:sp>
        <p:nvSpPr>
          <p:cNvPr id="81" name="사각형: 둥근 모서리 80">
            <a:extLst>
              <a:ext uri="{FF2B5EF4-FFF2-40B4-BE49-F238E27FC236}">
                <a16:creationId xmlns:a16="http://schemas.microsoft.com/office/drawing/2014/main" id="{859C5940-F802-23C7-2303-B84CC7F1C2E1}"/>
              </a:ext>
            </a:extLst>
          </p:cNvPr>
          <p:cNvSpPr/>
          <p:nvPr/>
        </p:nvSpPr>
        <p:spPr>
          <a:xfrm>
            <a:off x="8136585" y="2021701"/>
            <a:ext cx="3881854" cy="943694"/>
          </a:xfrm>
          <a:prstGeom prst="roundRect">
            <a:avLst>
              <a:gd name="adj" fmla="val 5587"/>
            </a:avLst>
          </a:prstGeom>
          <a:solidFill>
            <a:srgbClr val="FFFFB4">
              <a:alpha val="80000"/>
            </a:srgbClr>
          </a:solidFill>
          <a:ln w="5715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>
                <a:solidFill>
                  <a:srgbClr val="000000"/>
                </a:solidFill>
              </a:rPr>
              <a:t>DMA load</a:t>
            </a:r>
          </a:p>
          <a:p>
            <a:pPr algn="ctr"/>
            <a:r>
              <a:rPr lang="en-US" altLang="ko-KR" sz="2800" b="1">
                <a:solidFill>
                  <a:srgbClr val="000000"/>
                </a:solidFill>
              </a:rPr>
              <a:t>Tile B</a:t>
            </a:r>
            <a:endParaRPr lang="ko-KR" altLang="en-US" sz="2800" b="1">
              <a:solidFill>
                <a:srgbClr val="000000"/>
              </a:solidFill>
            </a:endParaRPr>
          </a:p>
        </p:txBody>
      </p:sp>
      <p:sp>
        <p:nvSpPr>
          <p:cNvPr id="20" name="사각형: 둥근 모서리 19">
            <a:extLst>
              <a:ext uri="{FF2B5EF4-FFF2-40B4-BE49-F238E27FC236}">
                <a16:creationId xmlns:a16="http://schemas.microsoft.com/office/drawing/2014/main" id="{63A65E6B-4C36-FE20-C9F0-C5F2E7B59005}"/>
              </a:ext>
            </a:extLst>
          </p:cNvPr>
          <p:cNvSpPr/>
          <p:nvPr/>
        </p:nvSpPr>
        <p:spPr>
          <a:xfrm>
            <a:off x="8136585" y="4762729"/>
            <a:ext cx="3881854" cy="1286025"/>
          </a:xfrm>
          <a:prstGeom prst="roundRect">
            <a:avLst>
              <a:gd name="adj" fmla="val 5587"/>
            </a:avLst>
          </a:prstGeom>
          <a:solidFill>
            <a:srgbClr val="E2FFE2">
              <a:alpha val="80000"/>
            </a:srgbClr>
          </a:solidFill>
          <a:ln w="5715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>
                <a:solidFill>
                  <a:srgbClr val="000000"/>
                </a:solidFill>
              </a:rPr>
              <a:t>Matrix multiply</a:t>
            </a:r>
          </a:p>
          <a:p>
            <a:pPr algn="ctr"/>
            <a:endParaRPr lang="en-US" altLang="ko-KR" sz="2800" b="1">
              <a:solidFill>
                <a:srgbClr val="0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ABB123-E816-6BE9-7B9C-1AC1A3B4B8D0}"/>
              </a:ext>
            </a:extLst>
          </p:cNvPr>
          <p:cNvSpPr txBox="1"/>
          <p:nvPr/>
        </p:nvSpPr>
        <p:spPr>
          <a:xfrm>
            <a:off x="8366866" y="5376249"/>
            <a:ext cx="34861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800" b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(~100 instructions)</a:t>
            </a:r>
            <a:endParaRPr lang="ko-KR" altLang="en-US" sz="2800" b="1"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FF2E02E-591B-A4C6-BC4C-AEC71E7DDB52}"/>
              </a:ext>
            </a:extLst>
          </p:cNvPr>
          <p:cNvGrpSpPr/>
          <p:nvPr/>
        </p:nvGrpSpPr>
        <p:grpSpPr>
          <a:xfrm>
            <a:off x="1062909" y="2600701"/>
            <a:ext cx="6316878" cy="3494884"/>
            <a:chOff x="1062909" y="2687449"/>
            <a:chExt cx="6316878" cy="3494884"/>
          </a:xfrm>
        </p:grpSpPr>
        <p:sp>
          <p:nvSpPr>
            <p:cNvPr id="103" name="사각형: 둥근 모서리 102">
              <a:extLst>
                <a:ext uri="{FF2B5EF4-FFF2-40B4-BE49-F238E27FC236}">
                  <a16:creationId xmlns:a16="http://schemas.microsoft.com/office/drawing/2014/main" id="{392F8614-54A9-F776-3842-4810863A496D}"/>
                </a:ext>
              </a:extLst>
            </p:cNvPr>
            <p:cNvSpPr/>
            <p:nvPr/>
          </p:nvSpPr>
          <p:spPr>
            <a:xfrm>
              <a:off x="1306805" y="2687449"/>
              <a:ext cx="4187274" cy="3494884"/>
            </a:xfrm>
            <a:prstGeom prst="roundRect">
              <a:avLst>
                <a:gd name="adj" fmla="val 5587"/>
              </a:avLst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43469454-9474-6855-52DE-773E31C7379B}"/>
                </a:ext>
              </a:extLst>
            </p:cNvPr>
            <p:cNvSpPr txBox="1"/>
            <p:nvPr/>
          </p:nvSpPr>
          <p:spPr>
            <a:xfrm>
              <a:off x="3775111" y="2688548"/>
              <a:ext cx="1554239" cy="327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>
                  <a:latin typeface="Calibri" panose="020F0502020204030204" pitchFamily="34" charset="0"/>
                  <a:cs typeface="Calibri" panose="020F0502020204030204" pitchFamily="34" charset="0"/>
                </a:rPr>
                <a:t>B MATRIX </a:t>
              </a:r>
              <a:endParaRPr lang="ko-KR" altLang="en-US"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F5CAEEA4-4E25-747D-0A0C-BDFF5E199645}"/>
                </a:ext>
              </a:extLst>
            </p:cNvPr>
            <p:cNvSpPr txBox="1"/>
            <p:nvPr/>
          </p:nvSpPr>
          <p:spPr>
            <a:xfrm>
              <a:off x="1871483" y="4606476"/>
              <a:ext cx="1444860" cy="327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>
                  <a:latin typeface="Calibri" panose="020F0502020204030204" pitchFamily="34" charset="0"/>
                  <a:cs typeface="Calibri" panose="020F0502020204030204" pitchFamily="34" charset="0"/>
                </a:rPr>
                <a:t>A MATRIX </a:t>
              </a:r>
              <a:endParaRPr lang="ko-KR" altLang="en-US"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" name="직사각형 84">
              <a:extLst>
                <a:ext uri="{FF2B5EF4-FFF2-40B4-BE49-F238E27FC236}">
                  <a16:creationId xmlns:a16="http://schemas.microsoft.com/office/drawing/2014/main" id="{B2EDE9F4-B574-76E3-813B-97639839E933}"/>
                </a:ext>
              </a:extLst>
            </p:cNvPr>
            <p:cNvSpPr/>
            <p:nvPr/>
          </p:nvSpPr>
          <p:spPr>
            <a:xfrm>
              <a:off x="1471534" y="5098014"/>
              <a:ext cx="2244757" cy="866016"/>
            </a:xfrm>
            <a:prstGeom prst="rect">
              <a:avLst/>
            </a:prstGeom>
            <a:solidFill>
              <a:srgbClr val="FFF5FF"/>
            </a:solidFill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86" name="직사각형 85">
              <a:extLst>
                <a:ext uri="{FF2B5EF4-FFF2-40B4-BE49-F238E27FC236}">
                  <a16:creationId xmlns:a16="http://schemas.microsoft.com/office/drawing/2014/main" id="{2736E33A-A031-3374-B314-633374EE89FC}"/>
                </a:ext>
              </a:extLst>
            </p:cNvPr>
            <p:cNvSpPr/>
            <p:nvPr/>
          </p:nvSpPr>
          <p:spPr>
            <a:xfrm>
              <a:off x="1471534" y="5093331"/>
              <a:ext cx="2244757" cy="86602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87" name="직사각형 86">
              <a:extLst>
                <a:ext uri="{FF2B5EF4-FFF2-40B4-BE49-F238E27FC236}">
                  <a16:creationId xmlns:a16="http://schemas.microsoft.com/office/drawing/2014/main" id="{123B8808-F097-63BE-B5D1-CA4A4E8D5D8F}"/>
                </a:ext>
              </a:extLst>
            </p:cNvPr>
            <p:cNvSpPr/>
            <p:nvPr/>
          </p:nvSpPr>
          <p:spPr>
            <a:xfrm>
              <a:off x="3933407" y="3103362"/>
              <a:ext cx="1237651" cy="1570319"/>
            </a:xfrm>
            <a:prstGeom prst="rect">
              <a:avLst/>
            </a:prstGeom>
            <a:solidFill>
              <a:srgbClr val="FFFFF5"/>
            </a:solidFill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88" name="직사각형 87">
              <a:extLst>
                <a:ext uri="{FF2B5EF4-FFF2-40B4-BE49-F238E27FC236}">
                  <a16:creationId xmlns:a16="http://schemas.microsoft.com/office/drawing/2014/main" id="{0E2C8925-00F7-482D-1F2C-252DAF8BC3B9}"/>
                </a:ext>
              </a:extLst>
            </p:cNvPr>
            <p:cNvSpPr/>
            <p:nvPr/>
          </p:nvSpPr>
          <p:spPr>
            <a:xfrm rot="16200000">
              <a:off x="3767075" y="3274173"/>
              <a:ext cx="1570318" cy="123765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89" name="직사각형 88">
              <a:extLst>
                <a:ext uri="{FF2B5EF4-FFF2-40B4-BE49-F238E27FC236}">
                  <a16:creationId xmlns:a16="http://schemas.microsoft.com/office/drawing/2014/main" id="{DE43A3A9-9FC3-71C0-A2D5-137F7DBEBB19}"/>
                </a:ext>
              </a:extLst>
            </p:cNvPr>
            <p:cNvSpPr/>
            <p:nvPr/>
          </p:nvSpPr>
          <p:spPr>
            <a:xfrm>
              <a:off x="3933405" y="5098012"/>
              <a:ext cx="1237653" cy="856313"/>
            </a:xfrm>
            <a:prstGeom prst="rect">
              <a:avLst/>
            </a:prstGeom>
            <a:solidFill>
              <a:srgbClr val="E2FFE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b="1">
                  <a:solidFill>
                    <a:srgbClr val="000000"/>
                  </a:solidFill>
                </a:rPr>
                <a:t>Tile C</a:t>
              </a:r>
              <a:endParaRPr lang="ko-KR" altLang="en-US" sz="2000" b="1">
                <a:solidFill>
                  <a:srgbClr val="000000"/>
                </a:solidFill>
              </a:endParaRPr>
            </a:p>
          </p:txBody>
        </p:sp>
        <p:cxnSp>
          <p:nvCxnSpPr>
            <p:cNvPr id="90" name="직선 화살표 연결선 89">
              <a:extLst>
                <a:ext uri="{FF2B5EF4-FFF2-40B4-BE49-F238E27FC236}">
                  <a16:creationId xmlns:a16="http://schemas.microsoft.com/office/drawing/2014/main" id="{FFC061C7-D0BE-0D79-16C3-B1146C168A22}"/>
                </a:ext>
              </a:extLst>
            </p:cNvPr>
            <p:cNvCxnSpPr>
              <a:cxnSpLocks/>
            </p:cNvCxnSpPr>
            <p:nvPr/>
          </p:nvCxnSpPr>
          <p:spPr>
            <a:xfrm>
              <a:off x="4559944" y="3258453"/>
              <a:ext cx="0" cy="1323947"/>
            </a:xfrm>
            <a:prstGeom prst="straightConnector1">
              <a:avLst/>
            </a:prstGeom>
            <a:ln w="38100">
              <a:solidFill>
                <a:srgbClr val="000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9D1F64FA-D2FB-B1EF-93FE-AD073244E9FB}"/>
                </a:ext>
              </a:extLst>
            </p:cNvPr>
            <p:cNvSpPr txBox="1"/>
            <p:nvPr/>
          </p:nvSpPr>
          <p:spPr>
            <a:xfrm>
              <a:off x="3725502" y="4706427"/>
              <a:ext cx="1554239" cy="327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>
                  <a:latin typeface="Calibri" panose="020F0502020204030204" pitchFamily="34" charset="0"/>
                  <a:cs typeface="Calibri" panose="020F0502020204030204" pitchFamily="34" charset="0"/>
                </a:rPr>
                <a:t>C MATRIX </a:t>
              </a:r>
              <a:endParaRPr lang="ko-KR" altLang="en-US"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1" name="직사각형 100">
              <a:extLst>
                <a:ext uri="{FF2B5EF4-FFF2-40B4-BE49-F238E27FC236}">
                  <a16:creationId xmlns:a16="http://schemas.microsoft.com/office/drawing/2014/main" id="{DD6DE301-F663-5FE9-D517-E74B8291DB0A}"/>
                </a:ext>
              </a:extLst>
            </p:cNvPr>
            <p:cNvSpPr/>
            <p:nvPr/>
          </p:nvSpPr>
          <p:spPr>
            <a:xfrm>
              <a:off x="3933406" y="3605299"/>
              <a:ext cx="1237653" cy="511058"/>
            </a:xfrm>
            <a:prstGeom prst="rect">
              <a:avLst/>
            </a:prstGeom>
            <a:solidFill>
              <a:srgbClr val="FFFFB4"/>
            </a:solidFill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b="1">
                  <a:solidFill>
                    <a:srgbClr val="000000"/>
                  </a:solidFill>
                </a:rPr>
                <a:t>Tile B</a:t>
              </a:r>
              <a:endParaRPr lang="ko-KR" altLang="en-US" sz="2000" b="1">
                <a:solidFill>
                  <a:srgbClr val="000000"/>
                </a:solidFill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4A5E638A-26DD-8DCB-687C-B8CC675454DB}"/>
                </a:ext>
              </a:extLst>
            </p:cNvPr>
            <p:cNvSpPr txBox="1"/>
            <p:nvPr/>
          </p:nvSpPr>
          <p:spPr>
            <a:xfrm>
              <a:off x="1062909" y="2690314"/>
              <a:ext cx="1752104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2600" b="1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GEMM</a:t>
              </a:r>
              <a:endParaRPr lang="ko-KR" altLang="en-US" sz="2600" b="1"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109" name="화살표: 오른쪽 108">
              <a:extLst>
                <a:ext uri="{FF2B5EF4-FFF2-40B4-BE49-F238E27FC236}">
                  <a16:creationId xmlns:a16="http://schemas.microsoft.com/office/drawing/2014/main" id="{C0E70D1E-AF78-E95A-70B5-1B31E9799CD3}"/>
                </a:ext>
              </a:extLst>
            </p:cNvPr>
            <p:cNvSpPr/>
            <p:nvPr/>
          </p:nvSpPr>
          <p:spPr>
            <a:xfrm>
              <a:off x="6239967" y="4220306"/>
              <a:ext cx="1139820" cy="429170"/>
            </a:xfrm>
            <a:prstGeom prst="rightArrow">
              <a:avLst>
                <a:gd name="adj1" fmla="val 52959"/>
                <a:gd name="adj2" fmla="val 67449"/>
              </a:avLst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3" name="직선 화살표 연결선 89">
              <a:extLst>
                <a:ext uri="{FF2B5EF4-FFF2-40B4-BE49-F238E27FC236}">
                  <a16:creationId xmlns:a16="http://schemas.microsoft.com/office/drawing/2014/main" id="{974BBB0C-900C-FD6F-280A-1EFA58F4913A}"/>
                </a:ext>
              </a:extLst>
            </p:cNvPr>
            <p:cNvCxnSpPr>
              <a:cxnSpLocks/>
            </p:cNvCxnSpPr>
            <p:nvPr/>
          </p:nvCxnSpPr>
          <p:spPr>
            <a:xfrm>
              <a:off x="1622101" y="5526341"/>
              <a:ext cx="1970618" cy="0"/>
            </a:xfrm>
            <a:prstGeom prst="straightConnector1">
              <a:avLst/>
            </a:prstGeom>
            <a:ln w="38100">
              <a:solidFill>
                <a:srgbClr val="000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직사각형 101">
              <a:extLst>
                <a:ext uri="{FF2B5EF4-FFF2-40B4-BE49-F238E27FC236}">
                  <a16:creationId xmlns:a16="http://schemas.microsoft.com/office/drawing/2014/main" id="{2FCF507F-8C95-6AF0-E6D1-909606821548}"/>
                </a:ext>
              </a:extLst>
            </p:cNvPr>
            <p:cNvSpPr/>
            <p:nvPr/>
          </p:nvSpPr>
          <p:spPr>
            <a:xfrm>
              <a:off x="2271429" y="5098012"/>
              <a:ext cx="655853" cy="866015"/>
            </a:xfrm>
            <a:prstGeom prst="rect">
              <a:avLst/>
            </a:prstGeom>
            <a:solidFill>
              <a:srgbClr val="FFC1FF"/>
            </a:solidFill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b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Tile A</a:t>
              </a:r>
              <a:endParaRPr lang="ko-KR" altLang="en-US" sz="20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2257368-6B25-6B27-6E63-6E6ACD0198C1}"/>
              </a:ext>
            </a:extLst>
          </p:cNvPr>
          <p:cNvGrpSpPr/>
          <p:nvPr/>
        </p:nvGrpSpPr>
        <p:grpSpPr>
          <a:xfrm>
            <a:off x="2127726" y="2784474"/>
            <a:ext cx="2572104" cy="3127338"/>
            <a:chOff x="1966586" y="3149088"/>
            <a:chExt cx="2572104" cy="3127338"/>
          </a:xfrm>
        </p:grpSpPr>
        <p:sp>
          <p:nvSpPr>
            <p:cNvPr id="21" name="사각형: 둥근 모서리 39">
              <a:extLst>
                <a:ext uri="{FF2B5EF4-FFF2-40B4-BE49-F238E27FC236}">
                  <a16:creationId xmlns:a16="http://schemas.microsoft.com/office/drawing/2014/main" id="{3625327F-6828-0A8C-8AC7-0F89427103A4}"/>
                </a:ext>
              </a:extLst>
            </p:cNvPr>
            <p:cNvSpPr/>
            <p:nvPr/>
          </p:nvSpPr>
          <p:spPr>
            <a:xfrm>
              <a:off x="2317788" y="3149088"/>
              <a:ext cx="1869698" cy="843530"/>
            </a:xfrm>
            <a:prstGeom prst="roundRect">
              <a:avLst>
                <a:gd name="adj" fmla="val 16346"/>
              </a:avLst>
            </a:prstGeom>
            <a:solidFill>
              <a:srgbClr val="A6CAEC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latinLnBrk="0">
                <a:lnSpc>
                  <a:spcPct val="90000"/>
                </a:lnSpc>
                <a:defRPr/>
              </a:pPr>
              <a:r>
                <a:rPr lang="en-US" altLang="ko-KR" sz="2800">
                  <a:solidFill>
                    <a:prstClr val="black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  <a:cs typeface="Roboto" panose="02000000000000000000" pitchFamily="2" charset="0"/>
                </a:rPr>
                <a:t>RISC-V </a:t>
              </a:r>
            </a:p>
            <a:p>
              <a:pPr algn="ctr" latinLnBrk="0">
                <a:lnSpc>
                  <a:spcPct val="90000"/>
                </a:lnSpc>
                <a:defRPr/>
              </a:pPr>
              <a:r>
                <a:rPr lang="en-US" altLang="ko-KR" sz="2800">
                  <a:solidFill>
                    <a:prstClr val="black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  <a:cs typeface="Roboto" panose="02000000000000000000" pitchFamily="2" charset="0"/>
                </a:rPr>
                <a:t>binary</a:t>
              </a:r>
              <a:endParaRPr lang="ko-KR" altLang="en-US" sz="2800">
                <a:solidFill>
                  <a:prstClr val="black"/>
                </a:solidFill>
                <a:latin typeface="나눔스퀘어" panose="020B0600000101010101" pitchFamily="50" charset="-127"/>
                <a:cs typeface="Roboto" panose="02000000000000000000" pitchFamily="2" charset="0"/>
              </a:endParaRPr>
            </a:p>
          </p:txBody>
        </p:sp>
        <p:cxnSp>
          <p:nvCxnSpPr>
            <p:cNvPr id="23" name="직선 화살표 연결선 40">
              <a:extLst>
                <a:ext uri="{FF2B5EF4-FFF2-40B4-BE49-F238E27FC236}">
                  <a16:creationId xmlns:a16="http://schemas.microsoft.com/office/drawing/2014/main" id="{0B080F28-7F7B-05BF-CB75-F8EB18A5E24D}"/>
                </a:ext>
              </a:extLst>
            </p:cNvPr>
            <p:cNvCxnSpPr>
              <a:cxnSpLocks/>
              <a:stCxn id="21" idx="2"/>
              <a:endCxn id="25" idx="0"/>
            </p:cNvCxnSpPr>
            <p:nvPr/>
          </p:nvCxnSpPr>
          <p:spPr>
            <a:xfrm>
              <a:off x="3252637" y="3992618"/>
              <a:ext cx="1" cy="1022143"/>
            </a:xfrm>
            <a:prstGeom prst="straightConnector1">
              <a:avLst/>
            </a:prstGeom>
            <a:ln w="57150">
              <a:solidFill>
                <a:srgbClr val="0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C4B7752-BAC6-CB80-345A-EC4D67BD756C}"/>
                </a:ext>
              </a:extLst>
            </p:cNvPr>
            <p:cNvGrpSpPr/>
            <p:nvPr/>
          </p:nvGrpSpPr>
          <p:grpSpPr>
            <a:xfrm>
              <a:off x="1966586" y="5014761"/>
              <a:ext cx="2572104" cy="1261665"/>
              <a:chOff x="1773860" y="5014761"/>
              <a:chExt cx="2957556" cy="1261665"/>
            </a:xfrm>
          </p:grpSpPr>
          <p:sp>
            <p:nvSpPr>
              <p:cNvPr id="25" name="직사각형 4">
                <a:extLst>
                  <a:ext uri="{FF2B5EF4-FFF2-40B4-BE49-F238E27FC236}">
                    <a16:creationId xmlns:a16="http://schemas.microsoft.com/office/drawing/2014/main" id="{5C3DD1E8-60E2-B455-493E-0A7D5DF24A60}"/>
                  </a:ext>
                </a:extLst>
              </p:cNvPr>
              <p:cNvSpPr/>
              <p:nvPr/>
            </p:nvSpPr>
            <p:spPr>
              <a:xfrm>
                <a:off x="1773860" y="5014761"/>
                <a:ext cx="2957556" cy="1261665"/>
              </a:xfrm>
              <a:prstGeom prst="rect">
                <a:avLst/>
              </a:prstGeom>
              <a:solidFill>
                <a:srgbClr val="C0156A"/>
              </a:solidFill>
              <a:ln w="2857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ko-KR" sz="22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F9AAA7F-932A-A83E-3E05-632104EE9FE9}"/>
                  </a:ext>
                </a:extLst>
              </p:cNvPr>
              <p:cNvSpPr txBox="1"/>
              <p:nvPr/>
            </p:nvSpPr>
            <p:spPr>
              <a:xfrm>
                <a:off x="1887435" y="5149869"/>
                <a:ext cx="2730405" cy="5380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base">
                  <a:lnSpc>
                    <a:spcPts val="3600"/>
                  </a:lnSpc>
                </a:pPr>
                <a:r>
                  <a:rPr lang="en-US" altLang="ko-KR" sz="2800" b="1">
                    <a:solidFill>
                      <a:schemeClr val="bg1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NPU Simulator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72699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81" grpId="0" animBg="1"/>
      <p:bldP spid="20" grpId="0" animBg="1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893C6-1984-7DF6-6FAC-D593EB1A9A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07BB6111-3520-C898-052A-B8C0F0D60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Key Insight behind NPU Execution</a:t>
            </a:r>
          </a:p>
        </p:txBody>
      </p: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4A31510E-631E-C2DB-8BDA-D78A9637AC07}"/>
              </a:ext>
            </a:extLst>
          </p:cNvPr>
          <p:cNvGrpSpPr/>
          <p:nvPr/>
        </p:nvGrpSpPr>
        <p:grpSpPr>
          <a:xfrm>
            <a:off x="1153710" y="1175090"/>
            <a:ext cx="4226733" cy="2419150"/>
            <a:chOff x="1143109" y="1175090"/>
            <a:chExt cx="4226733" cy="2419150"/>
          </a:xfrm>
        </p:grpSpPr>
        <p:grpSp>
          <p:nvGrpSpPr>
            <p:cNvPr id="39" name="그룹 38">
              <a:extLst>
                <a:ext uri="{FF2B5EF4-FFF2-40B4-BE49-F238E27FC236}">
                  <a16:creationId xmlns:a16="http://schemas.microsoft.com/office/drawing/2014/main" id="{88353D75-B938-EA68-7EC0-3DBF5AEA8B3F}"/>
                </a:ext>
              </a:extLst>
            </p:cNvPr>
            <p:cNvGrpSpPr/>
            <p:nvPr/>
          </p:nvGrpSpPr>
          <p:grpSpPr>
            <a:xfrm>
              <a:off x="1143109" y="1175090"/>
              <a:ext cx="2020894" cy="2415031"/>
              <a:chOff x="653144" y="1175090"/>
              <a:chExt cx="2020894" cy="2415031"/>
            </a:xfrm>
          </p:grpSpPr>
          <p:sp>
            <p:nvSpPr>
              <p:cNvPr id="8" name="직사각형 7">
                <a:extLst>
                  <a:ext uri="{FF2B5EF4-FFF2-40B4-BE49-F238E27FC236}">
                    <a16:creationId xmlns:a16="http://schemas.microsoft.com/office/drawing/2014/main" id="{444DE990-5CEC-679D-BCDE-E803704AC50C}"/>
                  </a:ext>
                </a:extLst>
              </p:cNvPr>
              <p:cNvSpPr/>
              <p:nvPr/>
            </p:nvSpPr>
            <p:spPr>
              <a:xfrm>
                <a:off x="653144" y="1554920"/>
                <a:ext cx="2020894" cy="2035201"/>
              </a:xfrm>
              <a:prstGeom prst="rect">
                <a:avLst/>
              </a:prstGeom>
              <a:solidFill>
                <a:srgbClr val="EAF0FC"/>
              </a:solidFill>
              <a:ln w="2857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20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직사각형 14">
                <a:extLst>
                  <a:ext uri="{FF2B5EF4-FFF2-40B4-BE49-F238E27FC236}">
                    <a16:creationId xmlns:a16="http://schemas.microsoft.com/office/drawing/2014/main" id="{2044C8E9-951E-73D1-A43C-7CEAD42D4EA6}"/>
                  </a:ext>
                </a:extLst>
              </p:cNvPr>
              <p:cNvSpPr/>
              <p:nvPr/>
            </p:nvSpPr>
            <p:spPr>
              <a:xfrm>
                <a:off x="862913" y="1755877"/>
                <a:ext cx="1587171" cy="674143"/>
              </a:xfrm>
              <a:prstGeom prst="rect">
                <a:avLst/>
              </a:prstGeom>
              <a:solidFill>
                <a:srgbClr val="CAD9F8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24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Compute units</a:t>
                </a:r>
              </a:p>
            </p:txBody>
          </p:sp>
          <p:sp>
            <p:nvSpPr>
              <p:cNvPr id="17" name="직사각형 16">
                <a:extLst>
                  <a:ext uri="{FF2B5EF4-FFF2-40B4-BE49-F238E27FC236}">
                    <a16:creationId xmlns:a16="http://schemas.microsoft.com/office/drawing/2014/main" id="{CCE90044-D93B-563E-13C2-5CBFBCA682C3}"/>
                  </a:ext>
                </a:extLst>
              </p:cNvPr>
              <p:cNvSpPr/>
              <p:nvPr/>
            </p:nvSpPr>
            <p:spPr>
              <a:xfrm>
                <a:off x="862912" y="2709066"/>
                <a:ext cx="1587173" cy="674143"/>
              </a:xfrm>
              <a:prstGeom prst="rect">
                <a:avLst/>
              </a:prstGeom>
              <a:solidFill>
                <a:srgbClr val="D7EAD4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altLang="ko-KR" sz="240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Scratchpad memory</a:t>
                </a:r>
                <a:endParaRPr lang="ko-KR" altLang="en-US" sz="240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33" name="직선 화살표 연결선 1255">
                <a:extLst>
                  <a:ext uri="{FF2B5EF4-FFF2-40B4-BE49-F238E27FC236}">
                    <a16:creationId xmlns:a16="http://schemas.microsoft.com/office/drawing/2014/main" id="{4290F7E1-03E4-C724-2306-CFFC3FBDB115}"/>
                  </a:ext>
                </a:extLst>
              </p:cNvPr>
              <p:cNvCxnSpPr>
                <a:cxnSpLocks/>
                <a:stCxn id="17" idx="0"/>
                <a:endCxn id="15" idx="2"/>
              </p:cNvCxnSpPr>
              <p:nvPr/>
            </p:nvCxnSpPr>
            <p:spPr>
              <a:xfrm flipV="1">
                <a:off x="1656499" y="2430020"/>
                <a:ext cx="0" cy="279046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>
                    <a:lumMod val="50000"/>
                  </a:schemeClr>
                </a:solidFill>
                <a:prstDash val="solid"/>
                <a:miter lim="800000"/>
                <a:headEnd type="triangle"/>
                <a:tailEnd type="triangle"/>
              </a:ln>
              <a:effectLst/>
            </p:spPr>
          </p:cxn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20A127C-2079-1EE1-3777-9A0ED60A0D7F}"/>
                  </a:ext>
                </a:extLst>
              </p:cNvPr>
              <p:cNvSpPr txBox="1"/>
              <p:nvPr/>
            </p:nvSpPr>
            <p:spPr>
              <a:xfrm>
                <a:off x="914812" y="1175090"/>
                <a:ext cx="1497558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2200" b="1"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NPU Core</a:t>
                </a:r>
                <a:endParaRPr lang="ko-KR" altLang="en-US" sz="2200" b="1"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EBFD2EFF-C9C6-B5D0-A5B8-73EB406C6465}"/>
                </a:ext>
              </a:extLst>
            </p:cNvPr>
            <p:cNvGrpSpPr/>
            <p:nvPr/>
          </p:nvGrpSpPr>
          <p:grpSpPr>
            <a:xfrm>
              <a:off x="3348948" y="1188478"/>
              <a:ext cx="2020894" cy="2405762"/>
              <a:chOff x="653144" y="1184359"/>
              <a:chExt cx="2020894" cy="2405762"/>
            </a:xfrm>
          </p:grpSpPr>
          <p:sp>
            <p:nvSpPr>
              <p:cNvPr id="9" name="직사각형 8">
                <a:extLst>
                  <a:ext uri="{FF2B5EF4-FFF2-40B4-BE49-F238E27FC236}">
                    <a16:creationId xmlns:a16="http://schemas.microsoft.com/office/drawing/2014/main" id="{CC3ED225-76F3-87A0-2CB7-3C39D841EEB0}"/>
                  </a:ext>
                </a:extLst>
              </p:cNvPr>
              <p:cNvSpPr/>
              <p:nvPr/>
            </p:nvSpPr>
            <p:spPr>
              <a:xfrm>
                <a:off x="653144" y="1554920"/>
                <a:ext cx="2020894" cy="2035201"/>
              </a:xfrm>
              <a:prstGeom prst="rect">
                <a:avLst/>
              </a:prstGeom>
              <a:solidFill>
                <a:srgbClr val="EAF0FC"/>
              </a:solidFill>
              <a:ln w="2857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20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직사각형 9">
                <a:extLst>
                  <a:ext uri="{FF2B5EF4-FFF2-40B4-BE49-F238E27FC236}">
                    <a16:creationId xmlns:a16="http://schemas.microsoft.com/office/drawing/2014/main" id="{BB440A13-0987-E0CC-184F-5527F51AE8EA}"/>
                  </a:ext>
                </a:extLst>
              </p:cNvPr>
              <p:cNvSpPr/>
              <p:nvPr/>
            </p:nvSpPr>
            <p:spPr>
              <a:xfrm>
                <a:off x="862913" y="1755877"/>
                <a:ext cx="1587171" cy="674143"/>
              </a:xfrm>
              <a:prstGeom prst="rect">
                <a:avLst/>
              </a:prstGeom>
              <a:solidFill>
                <a:srgbClr val="CAD9F8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24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Compute units</a:t>
                </a:r>
              </a:p>
            </p:txBody>
          </p:sp>
          <p:sp>
            <p:nvSpPr>
              <p:cNvPr id="11" name="직사각형 10">
                <a:extLst>
                  <a:ext uri="{FF2B5EF4-FFF2-40B4-BE49-F238E27FC236}">
                    <a16:creationId xmlns:a16="http://schemas.microsoft.com/office/drawing/2014/main" id="{DCF57C92-C879-A8C8-1F39-BDC5031CA34B}"/>
                  </a:ext>
                </a:extLst>
              </p:cNvPr>
              <p:cNvSpPr/>
              <p:nvPr/>
            </p:nvSpPr>
            <p:spPr>
              <a:xfrm>
                <a:off x="862912" y="2709066"/>
                <a:ext cx="1587173" cy="674143"/>
              </a:xfrm>
              <a:prstGeom prst="rect">
                <a:avLst/>
              </a:prstGeom>
              <a:solidFill>
                <a:srgbClr val="D7EAD4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altLang="ko-KR" sz="240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Scratchpad memory</a:t>
                </a:r>
                <a:endParaRPr lang="ko-KR" altLang="en-US" sz="240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2" name="직선 화살표 연결선 1255">
                <a:extLst>
                  <a:ext uri="{FF2B5EF4-FFF2-40B4-BE49-F238E27FC236}">
                    <a16:creationId xmlns:a16="http://schemas.microsoft.com/office/drawing/2014/main" id="{AA9662C2-20F7-D3F2-04F9-2FEE1BD5A594}"/>
                  </a:ext>
                </a:extLst>
              </p:cNvPr>
              <p:cNvCxnSpPr>
                <a:cxnSpLocks/>
                <a:stCxn id="11" idx="0"/>
                <a:endCxn id="10" idx="2"/>
              </p:cNvCxnSpPr>
              <p:nvPr/>
            </p:nvCxnSpPr>
            <p:spPr>
              <a:xfrm flipV="1">
                <a:off x="1656499" y="2430020"/>
                <a:ext cx="0" cy="279046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>
                    <a:lumMod val="50000"/>
                  </a:schemeClr>
                </a:solidFill>
                <a:prstDash val="solid"/>
                <a:miter lim="800000"/>
                <a:headEnd type="triangle"/>
                <a:tailEnd type="triangle"/>
              </a:ln>
              <a:effectLst/>
            </p:spPr>
          </p:cxn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B6B56B8-750C-D179-935D-998455D1E340}"/>
                  </a:ext>
                </a:extLst>
              </p:cNvPr>
              <p:cNvSpPr txBox="1"/>
              <p:nvPr/>
            </p:nvSpPr>
            <p:spPr>
              <a:xfrm>
                <a:off x="914812" y="1184359"/>
                <a:ext cx="1497558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2200" b="1"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NPU Core</a:t>
                </a:r>
                <a:endParaRPr lang="ko-KR" altLang="en-US" sz="2200" b="1"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8F225FA3-843C-79FF-451A-144090A52320}"/>
              </a:ext>
            </a:extLst>
          </p:cNvPr>
          <p:cNvGrpSpPr/>
          <p:nvPr/>
        </p:nvGrpSpPr>
        <p:grpSpPr>
          <a:xfrm>
            <a:off x="1153710" y="3372453"/>
            <a:ext cx="4216131" cy="2636942"/>
            <a:chOff x="7893377" y="3372453"/>
            <a:chExt cx="4016964" cy="2636942"/>
          </a:xfrm>
        </p:grpSpPr>
        <p:grpSp>
          <p:nvGrpSpPr>
            <p:cNvPr id="9249" name="그룹 9248">
              <a:extLst>
                <a:ext uri="{FF2B5EF4-FFF2-40B4-BE49-F238E27FC236}">
                  <a16:creationId xmlns:a16="http://schemas.microsoft.com/office/drawing/2014/main" id="{0AAEDFEB-9550-1522-BE97-7408F61274B9}"/>
                </a:ext>
              </a:extLst>
            </p:cNvPr>
            <p:cNvGrpSpPr/>
            <p:nvPr/>
          </p:nvGrpSpPr>
          <p:grpSpPr>
            <a:xfrm>
              <a:off x="7893377" y="3409397"/>
              <a:ext cx="4016964" cy="2599998"/>
              <a:chOff x="728253" y="3409397"/>
              <a:chExt cx="4016964" cy="2599998"/>
            </a:xfrm>
          </p:grpSpPr>
          <p:sp>
            <p:nvSpPr>
              <p:cNvPr id="57" name="직사각형 1246">
                <a:extLst>
                  <a:ext uri="{FF2B5EF4-FFF2-40B4-BE49-F238E27FC236}">
                    <a16:creationId xmlns:a16="http://schemas.microsoft.com/office/drawing/2014/main" id="{40DFCA88-46EF-D33C-3DD8-D5A0D75DB510}"/>
                  </a:ext>
                </a:extLst>
              </p:cNvPr>
              <p:cNvSpPr/>
              <p:nvPr/>
            </p:nvSpPr>
            <p:spPr>
              <a:xfrm flipH="1">
                <a:off x="728253" y="3776912"/>
                <a:ext cx="4016964" cy="427986"/>
              </a:xfrm>
              <a:prstGeom prst="rect">
                <a:avLst/>
              </a:prstGeom>
              <a:solidFill>
                <a:srgbClr val="FFF2CC"/>
              </a:solidFill>
              <a:ln w="25400" cap="flat" cmpd="sng" algn="ctr">
                <a:solidFill>
                  <a:schemeClr val="accent6">
                    <a:lumMod val="50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r>
                  <a:rPr lang="en-US" altLang="ko-Kore-KR" sz="2400" kern="0">
                    <a:solidFill>
                      <a:prstClr val="black"/>
                    </a:solidFill>
                    <a:latin typeface="Calibri" panose="020F0502020204030204" pitchFamily="34" charset="0"/>
                    <a:ea typeface="맑은 고딕" panose="020B0503020000020004" pitchFamily="34" charset="-127"/>
                    <a:cs typeface="Calibri" panose="020F0502020204030204" pitchFamily="34" charset="0"/>
                  </a:rPr>
                  <a:t>Interconnect</a:t>
                </a:r>
                <a:endParaRPr lang="ko-Kore-KR" altLang="en-US" sz="2400" kern="0">
                  <a:solidFill>
                    <a:prstClr val="black"/>
                  </a:solidFill>
                  <a:latin typeface="Calibri" panose="020F0502020204030204" pitchFamily="34" charset="0"/>
                  <a:ea typeface="맑은 고딕" panose="020B0503020000020004" pitchFamily="34" charset="-127"/>
                  <a:cs typeface="Calibri" panose="020F0502020204030204" pitchFamily="34" charset="0"/>
                </a:endParaRPr>
              </a:p>
            </p:txBody>
          </p:sp>
          <p:cxnSp>
            <p:nvCxnSpPr>
              <p:cNvPr id="58" name="직선 화살표 연결선 1255">
                <a:extLst>
                  <a:ext uri="{FF2B5EF4-FFF2-40B4-BE49-F238E27FC236}">
                    <a16:creationId xmlns:a16="http://schemas.microsoft.com/office/drawing/2014/main" id="{2A9A8DE1-B495-87A0-8B52-1B99498A62C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78867" y="3409397"/>
                <a:ext cx="0" cy="367515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>
                    <a:lumMod val="50000"/>
                  </a:schemeClr>
                </a:solidFill>
                <a:prstDash val="solid"/>
                <a:miter lim="800000"/>
                <a:headEnd type="triangle"/>
                <a:tailEnd type="triangle"/>
              </a:ln>
              <a:effectLst/>
            </p:spPr>
          </p:cxnSp>
          <p:sp>
            <p:nvSpPr>
              <p:cNvPr id="9223" name="TextBox 9222">
                <a:extLst>
                  <a:ext uri="{FF2B5EF4-FFF2-40B4-BE49-F238E27FC236}">
                    <a16:creationId xmlns:a16="http://schemas.microsoft.com/office/drawing/2014/main" id="{90E3D8F9-BF0C-F021-A4FD-113C1693FDBA}"/>
                  </a:ext>
                </a:extLst>
              </p:cNvPr>
              <p:cNvSpPr txBox="1"/>
              <p:nvPr/>
            </p:nvSpPr>
            <p:spPr>
              <a:xfrm rot="10800000" flipH="1">
                <a:off x="2439336" y="5424620"/>
                <a:ext cx="594799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 fontAlgn="base"/>
                <a:r>
                  <a:rPr kumimoji="1" lang="en-US" altLang="ko-KR" sz="320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···</a:t>
                </a:r>
              </a:p>
            </p:txBody>
          </p:sp>
          <p:sp>
            <p:nvSpPr>
              <p:cNvPr id="9224" name="TextBox 9223">
                <a:extLst>
                  <a:ext uri="{FF2B5EF4-FFF2-40B4-BE49-F238E27FC236}">
                    <a16:creationId xmlns:a16="http://schemas.microsoft.com/office/drawing/2014/main" id="{B596D19F-6EAD-7910-2B9F-6A3BB67C24FF}"/>
                  </a:ext>
                </a:extLst>
              </p:cNvPr>
              <p:cNvSpPr txBox="1"/>
              <p:nvPr/>
            </p:nvSpPr>
            <p:spPr>
              <a:xfrm rot="10800000" flipH="1">
                <a:off x="2439336" y="4613248"/>
                <a:ext cx="594799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 fontAlgn="base"/>
                <a:r>
                  <a:rPr kumimoji="1" lang="en-US" altLang="ko-KR" sz="320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···</a:t>
                </a:r>
              </a:p>
            </p:txBody>
          </p:sp>
          <p:grpSp>
            <p:nvGrpSpPr>
              <p:cNvPr id="9247" name="그룹 9246">
                <a:extLst>
                  <a:ext uri="{FF2B5EF4-FFF2-40B4-BE49-F238E27FC236}">
                    <a16:creationId xmlns:a16="http://schemas.microsoft.com/office/drawing/2014/main" id="{141F2AC1-C0B4-C0CA-8050-B089E999B681}"/>
                  </a:ext>
                </a:extLst>
              </p:cNvPr>
              <p:cNvGrpSpPr/>
              <p:nvPr/>
            </p:nvGrpSpPr>
            <p:grpSpPr>
              <a:xfrm>
                <a:off x="728254" y="4200484"/>
                <a:ext cx="1249201" cy="1753607"/>
                <a:chOff x="752548" y="4200484"/>
                <a:chExt cx="1249201" cy="1753607"/>
              </a:xfrm>
            </p:grpSpPr>
            <p:cxnSp>
              <p:nvCxnSpPr>
                <p:cNvPr id="9220" name="직선 화살표 연결선 1241">
                  <a:extLst>
                    <a:ext uri="{FF2B5EF4-FFF2-40B4-BE49-F238E27FC236}">
                      <a16:creationId xmlns:a16="http://schemas.microsoft.com/office/drawing/2014/main" id="{2D664B65-2AB7-2F7B-D8D3-C56FFD1464C4}"/>
                    </a:ext>
                  </a:extLst>
                </p:cNvPr>
                <p:cNvCxnSpPr>
                  <a:cxnSpLocks/>
                  <a:stCxn id="9221" idx="0"/>
                  <a:endCxn id="9222" idx="2"/>
                </p:cNvCxnSpPr>
                <p:nvPr/>
              </p:nvCxnSpPr>
              <p:spPr>
                <a:xfrm flipV="1">
                  <a:off x="1377148" y="5241033"/>
                  <a:ext cx="1" cy="238892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chemeClr val="tx1">
                      <a:lumMod val="50000"/>
                    </a:schemeClr>
                  </a:solidFill>
                  <a:prstDash val="solid"/>
                  <a:miter lim="800000"/>
                  <a:headEnd type="triangle"/>
                  <a:tailEnd type="triangle"/>
                </a:ln>
                <a:effectLst/>
              </p:spPr>
            </p:cxnSp>
            <p:sp>
              <p:nvSpPr>
                <p:cNvPr id="9221" name="직사각형 1239">
                  <a:extLst>
                    <a:ext uri="{FF2B5EF4-FFF2-40B4-BE49-F238E27FC236}">
                      <a16:creationId xmlns:a16="http://schemas.microsoft.com/office/drawing/2014/main" id="{A093BAA3-99A7-44BE-B781-67B950D2F75E}"/>
                    </a:ext>
                  </a:extLst>
                </p:cNvPr>
                <p:cNvSpPr/>
                <p:nvPr/>
              </p:nvSpPr>
              <p:spPr>
                <a:xfrm flipH="1">
                  <a:off x="752548" y="5479925"/>
                  <a:ext cx="1249200" cy="474166"/>
                </a:xfrm>
                <a:prstGeom prst="rect">
                  <a:avLst/>
                </a:prstGeom>
                <a:solidFill>
                  <a:srgbClr val="599145"/>
                </a:solidFill>
                <a:ln w="25400" cap="flat" cmpd="sng" algn="ctr">
                  <a:solidFill>
                    <a:schemeClr val="accent6">
                      <a:lumMod val="50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US" altLang="ko-Kore-KR" sz="2400">
                      <a:solidFill>
                        <a:schemeClr val="bg1"/>
                      </a:solidFill>
                      <a:latin typeface="Calibri" panose="020F0502020204030204" pitchFamily="34" charset="0"/>
                      <a:ea typeface="맑은 고딕" panose="020B0503020000020004" pitchFamily="34" charset="-127"/>
                      <a:cs typeface="Calibri" panose="020F0502020204030204" pitchFamily="34" charset="0"/>
                    </a:rPr>
                    <a:t>DRAM</a:t>
                  </a:r>
                  <a:endParaRPr lang="ko-Kore-KR" altLang="en-US" sz="2400">
                    <a:solidFill>
                      <a:schemeClr val="bg1"/>
                    </a:solidFill>
                    <a:latin typeface="Calibri" panose="020F0502020204030204" pitchFamily="34" charset="0"/>
                    <a:ea typeface="맑은 고딕" panose="020B0503020000020004" pitchFamily="34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222" name="직사각형 1237">
                  <a:extLst>
                    <a:ext uri="{FF2B5EF4-FFF2-40B4-BE49-F238E27FC236}">
                      <a16:creationId xmlns:a16="http://schemas.microsoft.com/office/drawing/2014/main" id="{94040EBB-04D3-6636-49A3-974CDC588228}"/>
                    </a:ext>
                  </a:extLst>
                </p:cNvPr>
                <p:cNvSpPr/>
                <p:nvPr/>
              </p:nvSpPr>
              <p:spPr>
                <a:xfrm flipH="1">
                  <a:off x="752549" y="4570240"/>
                  <a:ext cx="1249200" cy="670793"/>
                </a:xfrm>
                <a:prstGeom prst="rect">
                  <a:avLst/>
                </a:prstGeom>
                <a:solidFill>
                  <a:srgbClr val="599145"/>
                </a:solidFill>
                <a:ln w="25400" cap="flat" cmpd="sng" algn="ctr">
                  <a:solidFill>
                    <a:schemeClr val="accent6">
                      <a:lumMod val="50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US" altLang="en-US" sz="2400">
                      <a:solidFill>
                        <a:schemeClr val="bg1"/>
                      </a:solidFill>
                      <a:latin typeface="Calibri" panose="020F0502020204030204" pitchFamily="34" charset="0"/>
                      <a:ea typeface="맑은 고딕" panose="020B0503020000020004" pitchFamily="34" charset="-127"/>
                      <a:cs typeface="Calibri" panose="020F0502020204030204" pitchFamily="34" charset="0"/>
                    </a:rPr>
                    <a:t>Memory ctrl.</a:t>
                  </a:r>
                  <a:endParaRPr lang="ko-Kore-KR" altLang="en-US" sz="2400">
                    <a:solidFill>
                      <a:schemeClr val="bg1"/>
                    </a:solidFill>
                    <a:latin typeface="Calibri" panose="020F0502020204030204" pitchFamily="34" charset="0"/>
                    <a:ea typeface="맑은 고딕" panose="020B0503020000020004" pitchFamily="34" charset="-127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59" name="직선 화살표 연결선 1241">
                  <a:extLst>
                    <a:ext uri="{FF2B5EF4-FFF2-40B4-BE49-F238E27FC236}">
                      <a16:creationId xmlns:a16="http://schemas.microsoft.com/office/drawing/2014/main" id="{3E2FB1FF-AECE-D696-58BA-79973F5015A9}"/>
                    </a:ext>
                  </a:extLst>
                </p:cNvPr>
                <p:cNvCxnSpPr>
                  <a:cxnSpLocks/>
                  <a:stCxn id="9222" idx="0"/>
                </p:cNvCxnSpPr>
                <p:nvPr/>
              </p:nvCxnSpPr>
              <p:spPr>
                <a:xfrm flipH="1" flipV="1">
                  <a:off x="1377148" y="4200484"/>
                  <a:ext cx="1" cy="369756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chemeClr val="tx1">
                      <a:lumMod val="50000"/>
                    </a:schemeClr>
                  </a:solidFill>
                  <a:prstDash val="solid"/>
                  <a:miter lim="800000"/>
                  <a:headEnd type="triangle"/>
                  <a:tailEnd type="triangle"/>
                </a:ln>
                <a:effectLst/>
              </p:spPr>
            </p:cxnSp>
          </p:grpSp>
          <p:grpSp>
            <p:nvGrpSpPr>
              <p:cNvPr id="9248" name="그룹 9247">
                <a:extLst>
                  <a:ext uri="{FF2B5EF4-FFF2-40B4-BE49-F238E27FC236}">
                    <a16:creationId xmlns:a16="http://schemas.microsoft.com/office/drawing/2014/main" id="{E502E3C7-CA72-8019-C91B-48D90451DECE}"/>
                  </a:ext>
                </a:extLst>
              </p:cNvPr>
              <p:cNvGrpSpPr/>
              <p:nvPr/>
            </p:nvGrpSpPr>
            <p:grpSpPr>
              <a:xfrm>
                <a:off x="3477476" y="4200485"/>
                <a:ext cx="1248631" cy="1753606"/>
                <a:chOff x="3338921" y="4200485"/>
                <a:chExt cx="1248631" cy="1753606"/>
              </a:xfrm>
            </p:grpSpPr>
            <p:cxnSp>
              <p:nvCxnSpPr>
                <p:cNvPr id="9216" name="직선 화살표 연결선 1241">
                  <a:extLst>
                    <a:ext uri="{FF2B5EF4-FFF2-40B4-BE49-F238E27FC236}">
                      <a16:creationId xmlns:a16="http://schemas.microsoft.com/office/drawing/2014/main" id="{571FD908-465C-D5F9-A0A6-FBEB1AA04C2F}"/>
                    </a:ext>
                  </a:extLst>
                </p:cNvPr>
                <p:cNvCxnSpPr>
                  <a:cxnSpLocks/>
                  <a:stCxn id="9217" idx="0"/>
                  <a:endCxn id="9219" idx="2"/>
                </p:cNvCxnSpPr>
                <p:nvPr/>
              </p:nvCxnSpPr>
              <p:spPr>
                <a:xfrm flipV="1">
                  <a:off x="3963235" y="5241033"/>
                  <a:ext cx="4" cy="238892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chemeClr val="accent6">
                      <a:lumMod val="50000"/>
                    </a:schemeClr>
                  </a:solidFill>
                  <a:prstDash val="solid"/>
                  <a:miter lim="800000"/>
                  <a:headEnd type="triangle"/>
                  <a:tailEnd type="triangle"/>
                </a:ln>
                <a:effectLst/>
              </p:spPr>
            </p:cxnSp>
            <p:sp>
              <p:nvSpPr>
                <p:cNvPr id="9217" name="직사각형 1239">
                  <a:extLst>
                    <a:ext uri="{FF2B5EF4-FFF2-40B4-BE49-F238E27FC236}">
                      <a16:creationId xmlns:a16="http://schemas.microsoft.com/office/drawing/2014/main" id="{D54C83F9-D2A0-DBA1-DCC5-1FCF35BB5DB8}"/>
                    </a:ext>
                  </a:extLst>
                </p:cNvPr>
                <p:cNvSpPr/>
                <p:nvPr/>
              </p:nvSpPr>
              <p:spPr>
                <a:xfrm flipH="1">
                  <a:off x="3338921" y="5479925"/>
                  <a:ext cx="1248629" cy="474166"/>
                </a:xfrm>
                <a:prstGeom prst="rect">
                  <a:avLst/>
                </a:prstGeom>
                <a:solidFill>
                  <a:srgbClr val="599145"/>
                </a:solidFill>
                <a:ln w="25400" cap="flat" cmpd="sng" algn="ctr">
                  <a:solidFill>
                    <a:schemeClr val="accent6">
                      <a:lumMod val="50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US" altLang="ko-Kore-KR" sz="2400">
                      <a:solidFill>
                        <a:schemeClr val="bg1"/>
                      </a:solidFill>
                      <a:latin typeface="Calibri" panose="020F0502020204030204" pitchFamily="34" charset="0"/>
                      <a:ea typeface="맑은 고딕" panose="020B0503020000020004" pitchFamily="34" charset="-127"/>
                      <a:cs typeface="Calibri" panose="020F0502020204030204" pitchFamily="34" charset="0"/>
                    </a:rPr>
                    <a:t>DRAM</a:t>
                  </a:r>
                  <a:endParaRPr lang="ko-Kore-KR" altLang="en-US" sz="2400">
                    <a:solidFill>
                      <a:schemeClr val="bg1"/>
                    </a:solidFill>
                    <a:latin typeface="Calibri" panose="020F0502020204030204" pitchFamily="34" charset="0"/>
                    <a:ea typeface="맑은 고딕" panose="020B0503020000020004" pitchFamily="34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219" name="직사각형 1237">
                  <a:extLst>
                    <a:ext uri="{FF2B5EF4-FFF2-40B4-BE49-F238E27FC236}">
                      <a16:creationId xmlns:a16="http://schemas.microsoft.com/office/drawing/2014/main" id="{B9E3A2AE-CF1F-CD6B-C98B-DE416ADC6A3F}"/>
                    </a:ext>
                  </a:extLst>
                </p:cNvPr>
                <p:cNvSpPr/>
                <p:nvPr/>
              </p:nvSpPr>
              <p:spPr>
                <a:xfrm flipH="1">
                  <a:off x="3338926" y="4570241"/>
                  <a:ext cx="1248626" cy="670792"/>
                </a:xfrm>
                <a:prstGeom prst="rect">
                  <a:avLst/>
                </a:prstGeom>
                <a:solidFill>
                  <a:srgbClr val="599145"/>
                </a:solidFill>
                <a:ln w="25400" cap="flat" cmpd="sng" algn="ctr">
                  <a:solidFill>
                    <a:schemeClr val="accent6">
                      <a:lumMod val="50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US" altLang="en-US" sz="2400" err="1">
                      <a:solidFill>
                        <a:schemeClr val="bg1"/>
                      </a:solidFill>
                      <a:latin typeface="Calibri" panose="020F0502020204030204" pitchFamily="34" charset="0"/>
                      <a:ea typeface="맑은 고딕" panose="020B0503020000020004" pitchFamily="34" charset="-127"/>
                      <a:cs typeface="Calibri" panose="020F0502020204030204" pitchFamily="34" charset="0"/>
                    </a:rPr>
                    <a:t>Memoryctrl</a:t>
                  </a:r>
                  <a:r>
                    <a:rPr lang="en-US" altLang="en-US" sz="2400">
                      <a:solidFill>
                        <a:schemeClr val="bg1"/>
                      </a:solidFill>
                      <a:latin typeface="Calibri" panose="020F0502020204030204" pitchFamily="34" charset="0"/>
                      <a:ea typeface="맑은 고딕" panose="020B0503020000020004" pitchFamily="34" charset="-127"/>
                      <a:cs typeface="Calibri" panose="020F0502020204030204" pitchFamily="34" charset="0"/>
                    </a:rPr>
                    <a:t>.</a:t>
                  </a:r>
                  <a:endParaRPr lang="ko-Kore-KR" altLang="en-US" sz="2400">
                    <a:solidFill>
                      <a:schemeClr val="bg1"/>
                    </a:solidFill>
                    <a:latin typeface="Calibri" panose="020F0502020204030204" pitchFamily="34" charset="0"/>
                    <a:ea typeface="맑은 고딕" panose="020B0503020000020004" pitchFamily="34" charset="-127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9225" name="직선 화살표 연결선 1241">
                  <a:extLst>
                    <a:ext uri="{FF2B5EF4-FFF2-40B4-BE49-F238E27FC236}">
                      <a16:creationId xmlns:a16="http://schemas.microsoft.com/office/drawing/2014/main" id="{831FE3B7-64E5-DDF2-5078-A559C781AA4B}"/>
                    </a:ext>
                  </a:extLst>
                </p:cNvPr>
                <p:cNvCxnSpPr>
                  <a:cxnSpLocks/>
                  <a:stCxn id="9219" idx="0"/>
                </p:cNvCxnSpPr>
                <p:nvPr/>
              </p:nvCxnSpPr>
              <p:spPr>
                <a:xfrm flipV="1">
                  <a:off x="3963239" y="4200485"/>
                  <a:ext cx="0" cy="369756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chemeClr val="accent6">
                      <a:lumMod val="50000"/>
                    </a:schemeClr>
                  </a:solidFill>
                  <a:prstDash val="solid"/>
                  <a:miter lim="800000"/>
                  <a:headEnd type="triangle"/>
                  <a:tailEnd type="triangle"/>
                </a:ln>
                <a:effectLst/>
              </p:spPr>
            </p:cxnSp>
          </p:grpSp>
        </p:grpSp>
        <p:cxnSp>
          <p:nvCxnSpPr>
            <p:cNvPr id="24" name="직선 화살표 연결선 1255">
              <a:extLst>
                <a:ext uri="{FF2B5EF4-FFF2-40B4-BE49-F238E27FC236}">
                  <a16:creationId xmlns:a16="http://schemas.microsoft.com/office/drawing/2014/main" id="{58918121-EE7F-E278-FD56-4A800425202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905894" y="3372453"/>
              <a:ext cx="1" cy="404459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>
                  <a:lumMod val="50000"/>
                </a:schemeClr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F329E9DC-7D1C-57E0-774F-878FFD24C0FF}"/>
              </a:ext>
            </a:extLst>
          </p:cNvPr>
          <p:cNvGrpSpPr/>
          <p:nvPr/>
        </p:nvGrpSpPr>
        <p:grpSpPr>
          <a:xfrm>
            <a:off x="1352877" y="2708253"/>
            <a:ext cx="3793011" cy="655707"/>
            <a:chOff x="7893377" y="2708253"/>
            <a:chExt cx="3793011" cy="655707"/>
          </a:xfrm>
        </p:grpSpPr>
        <p:sp>
          <p:nvSpPr>
            <p:cNvPr id="35" name="직사각형 34">
              <a:extLst>
                <a:ext uri="{FF2B5EF4-FFF2-40B4-BE49-F238E27FC236}">
                  <a16:creationId xmlns:a16="http://schemas.microsoft.com/office/drawing/2014/main" id="{C4811ACD-C7BB-A2B3-4FAF-44D7B14D230A}"/>
                </a:ext>
              </a:extLst>
            </p:cNvPr>
            <p:cNvSpPr/>
            <p:nvPr/>
          </p:nvSpPr>
          <p:spPr>
            <a:xfrm>
              <a:off x="7893377" y="2709066"/>
              <a:ext cx="1587168" cy="654894"/>
            </a:xfrm>
            <a:prstGeom prst="rect">
              <a:avLst/>
            </a:prstGeom>
            <a:solidFill>
              <a:srgbClr val="002060">
                <a:alpha val="23922"/>
              </a:srgbClr>
            </a:solidFill>
            <a:ln w="762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b="1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36" name="직사각형 35">
              <a:extLst>
                <a:ext uri="{FF2B5EF4-FFF2-40B4-BE49-F238E27FC236}">
                  <a16:creationId xmlns:a16="http://schemas.microsoft.com/office/drawing/2014/main" id="{79E10579-6C30-0838-0723-289404592D54}"/>
                </a:ext>
              </a:extLst>
            </p:cNvPr>
            <p:cNvSpPr/>
            <p:nvPr/>
          </p:nvSpPr>
          <p:spPr>
            <a:xfrm>
              <a:off x="10099220" y="2708253"/>
              <a:ext cx="1587168" cy="654894"/>
            </a:xfrm>
            <a:prstGeom prst="rect">
              <a:avLst/>
            </a:prstGeom>
            <a:solidFill>
              <a:srgbClr val="002060">
                <a:alpha val="23922"/>
              </a:srgbClr>
            </a:solidFill>
            <a:ln w="762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b="1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A7A6551-3B8C-CC78-06F0-7FD8FBAB40C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1471D13-A809-49ED-9C29-402759C12C88}" type="slidenum">
              <a:rPr lang="ko-KR" altLang="en-US" smtClean="0"/>
              <a:t>15</a:t>
            </a:fld>
            <a:endParaRPr lang="ko-KR" altLang="en-US"/>
          </a:p>
        </p:txBody>
      </p:sp>
      <p:grpSp>
        <p:nvGrpSpPr>
          <p:cNvPr id="50" name="그룹 49">
            <a:extLst>
              <a:ext uri="{FF2B5EF4-FFF2-40B4-BE49-F238E27FC236}">
                <a16:creationId xmlns:a16="http://schemas.microsoft.com/office/drawing/2014/main" id="{567EF2D3-6778-E8E9-CC9D-C405B1C50218}"/>
              </a:ext>
            </a:extLst>
          </p:cNvPr>
          <p:cNvGrpSpPr/>
          <p:nvPr/>
        </p:nvGrpSpPr>
        <p:grpSpPr>
          <a:xfrm>
            <a:off x="1859357" y="2196438"/>
            <a:ext cx="2800244" cy="712235"/>
            <a:chOff x="1859357" y="2196438"/>
            <a:chExt cx="2800244" cy="712235"/>
          </a:xfrm>
        </p:grpSpPr>
        <p:grpSp>
          <p:nvGrpSpPr>
            <p:cNvPr id="41" name="그룹 40">
              <a:extLst>
                <a:ext uri="{FF2B5EF4-FFF2-40B4-BE49-F238E27FC236}">
                  <a16:creationId xmlns:a16="http://schemas.microsoft.com/office/drawing/2014/main" id="{AE7CE803-B846-4638-CD21-96FAF95F2C90}"/>
                </a:ext>
              </a:extLst>
            </p:cNvPr>
            <p:cNvGrpSpPr/>
            <p:nvPr/>
          </p:nvGrpSpPr>
          <p:grpSpPr>
            <a:xfrm>
              <a:off x="4050001" y="2196438"/>
              <a:ext cx="609600" cy="707629"/>
              <a:chOff x="4050001" y="2196438"/>
              <a:chExt cx="609600" cy="707629"/>
            </a:xfrm>
          </p:grpSpPr>
          <p:cxnSp>
            <p:nvCxnSpPr>
              <p:cNvPr id="27" name="직선 화살표 연결선 26">
                <a:extLst>
                  <a:ext uri="{FF2B5EF4-FFF2-40B4-BE49-F238E27FC236}">
                    <a16:creationId xmlns:a16="http://schemas.microsoft.com/office/drawing/2014/main" id="{1C103A91-A063-EC42-2286-0A712BA407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50001" y="2196438"/>
                <a:ext cx="0" cy="707629"/>
              </a:xfrm>
              <a:prstGeom prst="straightConnector1">
                <a:avLst/>
              </a:prstGeom>
              <a:ln w="76200">
                <a:solidFill>
                  <a:srgbClr val="0070C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직선 화살표 연결선 31">
                <a:extLst>
                  <a:ext uri="{FF2B5EF4-FFF2-40B4-BE49-F238E27FC236}">
                    <a16:creationId xmlns:a16="http://schemas.microsoft.com/office/drawing/2014/main" id="{2137CF5B-7CFA-CF00-5E4C-E97AB13E62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2101" y="2196438"/>
                <a:ext cx="0" cy="707629"/>
              </a:xfrm>
              <a:prstGeom prst="straightConnector1">
                <a:avLst/>
              </a:prstGeom>
              <a:ln w="76200">
                <a:solidFill>
                  <a:srgbClr val="0070C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직선 화살표 연결선 39">
                <a:extLst>
                  <a:ext uri="{FF2B5EF4-FFF2-40B4-BE49-F238E27FC236}">
                    <a16:creationId xmlns:a16="http://schemas.microsoft.com/office/drawing/2014/main" id="{2A460DB6-A238-36A9-2B81-234EEE1C2D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59601" y="2196438"/>
                <a:ext cx="0" cy="707629"/>
              </a:xfrm>
              <a:prstGeom prst="straightConnector1">
                <a:avLst/>
              </a:prstGeom>
              <a:ln w="76200">
                <a:solidFill>
                  <a:srgbClr val="0070C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그룹 45">
              <a:extLst>
                <a:ext uri="{FF2B5EF4-FFF2-40B4-BE49-F238E27FC236}">
                  <a16:creationId xmlns:a16="http://schemas.microsoft.com/office/drawing/2014/main" id="{F80E2B9C-ABB4-C6ED-DB7E-3D9468F54482}"/>
                </a:ext>
              </a:extLst>
            </p:cNvPr>
            <p:cNvGrpSpPr/>
            <p:nvPr/>
          </p:nvGrpSpPr>
          <p:grpSpPr>
            <a:xfrm>
              <a:off x="1859357" y="2201044"/>
              <a:ext cx="609600" cy="707629"/>
              <a:chOff x="4050001" y="2196438"/>
              <a:chExt cx="609600" cy="707629"/>
            </a:xfrm>
          </p:grpSpPr>
          <p:cxnSp>
            <p:nvCxnSpPr>
              <p:cNvPr id="47" name="직선 화살표 연결선 46">
                <a:extLst>
                  <a:ext uri="{FF2B5EF4-FFF2-40B4-BE49-F238E27FC236}">
                    <a16:creationId xmlns:a16="http://schemas.microsoft.com/office/drawing/2014/main" id="{1828EC8C-E44B-6566-974F-F59FFDDC7B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50001" y="2196438"/>
                <a:ext cx="0" cy="707629"/>
              </a:xfrm>
              <a:prstGeom prst="straightConnector1">
                <a:avLst/>
              </a:prstGeom>
              <a:ln w="76200">
                <a:solidFill>
                  <a:srgbClr val="0070C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직선 화살표 연결선 47">
                <a:extLst>
                  <a:ext uri="{FF2B5EF4-FFF2-40B4-BE49-F238E27FC236}">
                    <a16:creationId xmlns:a16="http://schemas.microsoft.com/office/drawing/2014/main" id="{FB3816D2-AF83-C7ED-978A-92984AD338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2101" y="2196438"/>
                <a:ext cx="0" cy="707629"/>
              </a:xfrm>
              <a:prstGeom prst="straightConnector1">
                <a:avLst/>
              </a:prstGeom>
              <a:ln w="76200">
                <a:solidFill>
                  <a:srgbClr val="0070C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직선 화살표 연결선 48">
                <a:extLst>
                  <a:ext uri="{FF2B5EF4-FFF2-40B4-BE49-F238E27FC236}">
                    <a16:creationId xmlns:a16="http://schemas.microsoft.com/office/drawing/2014/main" id="{C4E76A26-9075-9A0E-92F1-6DA27B490B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59601" y="2196438"/>
                <a:ext cx="0" cy="707629"/>
              </a:xfrm>
              <a:prstGeom prst="straightConnector1">
                <a:avLst/>
              </a:prstGeom>
              <a:ln w="76200">
                <a:solidFill>
                  <a:srgbClr val="0070C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C6FAE4B-8E32-F91F-B525-D330604125AE}"/>
              </a:ext>
            </a:extLst>
          </p:cNvPr>
          <p:cNvGrpSpPr/>
          <p:nvPr/>
        </p:nvGrpSpPr>
        <p:grpSpPr>
          <a:xfrm>
            <a:off x="5570158" y="3702924"/>
            <a:ext cx="6368237" cy="2405421"/>
            <a:chOff x="5570158" y="3702924"/>
            <a:chExt cx="6368237" cy="2405421"/>
          </a:xfrm>
        </p:grpSpPr>
        <p:sp>
          <p:nvSpPr>
            <p:cNvPr id="3" name="Right Brace 2">
              <a:extLst>
                <a:ext uri="{FF2B5EF4-FFF2-40B4-BE49-F238E27FC236}">
                  <a16:creationId xmlns:a16="http://schemas.microsoft.com/office/drawing/2014/main" id="{B9F8770D-113C-D8A5-D6D9-0340E454E832}"/>
                </a:ext>
              </a:extLst>
            </p:cNvPr>
            <p:cNvSpPr/>
            <p:nvPr/>
          </p:nvSpPr>
          <p:spPr>
            <a:xfrm>
              <a:off x="5570158" y="3702924"/>
              <a:ext cx="545958" cy="2405421"/>
            </a:xfrm>
            <a:prstGeom prst="rightBrace">
              <a:avLst>
                <a:gd name="adj1" fmla="val 8333"/>
                <a:gd name="adj2" fmla="val 26422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KR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0636CAC-1EF0-63B3-5972-E025C33189E1}"/>
                </a:ext>
              </a:extLst>
            </p:cNvPr>
            <p:cNvSpPr txBox="1"/>
            <p:nvPr/>
          </p:nvSpPr>
          <p:spPr>
            <a:xfrm>
              <a:off x="6205414" y="4092526"/>
              <a:ext cx="5732981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285750" indent="-285750"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r>
                <a:rPr lang="en-US" altLang="ko-KR" sz="2400" b="1">
                  <a:solidFill>
                    <a:srgbClr val="FF00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NoC &amp; DRAM latencies </a:t>
              </a:r>
              <a:r>
                <a:rPr lang="en-US" altLang="ko-KR" sz="240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remain</a:t>
              </a:r>
              <a:br>
                <a:rPr lang="en-US" altLang="ko-KR" sz="2400">
                  <a:latin typeface="나눔스퀘어" panose="020B0600000101010101" pitchFamily="50" charset="-127"/>
                  <a:ea typeface="나눔스퀘어" panose="020B0600000101010101" pitchFamily="50" charset="-127"/>
                </a:rPr>
              </a:br>
              <a:r>
                <a:rPr lang="en-US" altLang="ko-KR" sz="2400" b="1" i="1">
                  <a:solidFill>
                    <a:srgbClr val="FF00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non-deterministic</a:t>
              </a:r>
              <a:r>
                <a:rPr lang="ko-KR" altLang="en-US" sz="2400" b="1" i="1">
                  <a:solidFill>
                    <a:srgbClr val="FF00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 </a:t>
              </a:r>
              <a:r>
                <a:rPr lang="en-US" altLang="ko-KR" sz="2400" b="1" i="1">
                  <a:solidFill>
                    <a:srgbClr val="FF00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 </a:t>
              </a:r>
              <a:r>
                <a:rPr lang="en-US" altLang="ko-KR" sz="240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due to </a:t>
              </a:r>
              <a:br>
                <a:rPr lang="en-US" altLang="ko-KR" sz="2400">
                  <a:latin typeface="나눔스퀘어" panose="020B0600000101010101" pitchFamily="50" charset="-127"/>
                  <a:ea typeface="나눔스퀘어" panose="020B0600000101010101" pitchFamily="50" charset="-127"/>
                </a:rPr>
              </a:br>
              <a:r>
                <a:rPr lang="en-US" altLang="ko-KR" sz="240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inter-core contention and traffic</a:t>
              </a:r>
              <a:endParaRPr lang="ko-KR" altLang="en-US" sz="2400" b="1" i="1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832348E-55BF-07BC-E49D-3358B735855D}"/>
              </a:ext>
            </a:extLst>
          </p:cNvPr>
          <p:cNvGrpSpPr/>
          <p:nvPr/>
        </p:nvGrpSpPr>
        <p:grpSpPr>
          <a:xfrm>
            <a:off x="5559099" y="1806836"/>
            <a:ext cx="5916521" cy="1759802"/>
            <a:chOff x="5559099" y="1806836"/>
            <a:chExt cx="5916521" cy="175980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CB270DB-FA5A-DFCC-AE12-082AEAA4ECAB}"/>
                </a:ext>
              </a:extLst>
            </p:cNvPr>
            <p:cNvSpPr txBox="1"/>
            <p:nvPr/>
          </p:nvSpPr>
          <p:spPr>
            <a:xfrm>
              <a:off x="6205414" y="2196438"/>
              <a:ext cx="527020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Clr>
                  <a:srgbClr val="0070C0"/>
                </a:buClr>
                <a:buFont typeface="Wingdings" panose="05000000000000000000" pitchFamily="2" charset="2"/>
                <a:buChar char="§"/>
              </a:pPr>
              <a:r>
                <a:rPr lang="en-US" altLang="ko-KR" sz="240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Intra-core </a:t>
              </a:r>
              <a:r>
                <a:rPr lang="en-US" altLang="ko-KR" sz="2400" b="1">
                  <a:solidFill>
                    <a:srgbClr val="0070C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compute latency</a:t>
              </a:r>
              <a:r>
                <a:rPr lang="en-US" altLang="ko-KR" sz="240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 is </a:t>
              </a:r>
              <a:r>
                <a:rPr lang="en-US" altLang="ko-KR" sz="2400" i="1">
                  <a:solidFill>
                    <a:srgbClr val="0070C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deterministic</a:t>
              </a:r>
              <a:endParaRPr lang="ko-KR" altLang="en-US" sz="2400" i="1"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5" name="Right Brace 4">
              <a:extLst>
                <a:ext uri="{FF2B5EF4-FFF2-40B4-BE49-F238E27FC236}">
                  <a16:creationId xmlns:a16="http://schemas.microsoft.com/office/drawing/2014/main" id="{A6CA4A2B-3682-1AE6-0094-9CCF4E930553}"/>
                </a:ext>
              </a:extLst>
            </p:cNvPr>
            <p:cNvSpPr/>
            <p:nvPr/>
          </p:nvSpPr>
          <p:spPr>
            <a:xfrm>
              <a:off x="5559099" y="1806836"/>
              <a:ext cx="545958" cy="1759802"/>
            </a:xfrm>
            <a:prstGeom prst="rightBrace">
              <a:avLst>
                <a:gd name="adj1" fmla="val 8333"/>
                <a:gd name="adj2" fmla="val 32342"/>
              </a:avLst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KR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77C371A-53DA-EAE3-4809-E3067094FCEB}"/>
              </a:ext>
            </a:extLst>
          </p:cNvPr>
          <p:cNvGrpSpPr/>
          <p:nvPr/>
        </p:nvGrpSpPr>
        <p:grpSpPr>
          <a:xfrm>
            <a:off x="1809279" y="3363959"/>
            <a:ext cx="2885235" cy="2116779"/>
            <a:chOff x="1809279" y="3363959"/>
            <a:chExt cx="2885235" cy="2116779"/>
          </a:xfrm>
        </p:grpSpPr>
        <p:cxnSp>
          <p:nvCxnSpPr>
            <p:cNvPr id="25" name="Connector: Elbow 24">
              <a:extLst>
                <a:ext uri="{FF2B5EF4-FFF2-40B4-BE49-F238E27FC236}">
                  <a16:creationId xmlns:a16="http://schemas.microsoft.com/office/drawing/2014/main" id="{E8307AEE-A05D-E312-55AF-107441C216F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022403" y="3150836"/>
              <a:ext cx="2116778" cy="2543025"/>
            </a:xfrm>
            <a:prstGeom prst="bentConnector3">
              <a:avLst>
                <a:gd name="adj1" fmla="val 29768"/>
              </a:avLst>
            </a:prstGeom>
            <a:ln w="762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or: Elbow 29">
              <a:extLst>
                <a:ext uri="{FF2B5EF4-FFF2-40B4-BE49-F238E27FC236}">
                  <a16:creationId xmlns:a16="http://schemas.microsoft.com/office/drawing/2014/main" id="{ECA1257B-B381-513D-9ECB-CCCDF48FAF76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2362505" y="3147916"/>
              <a:ext cx="2115965" cy="2548052"/>
            </a:xfrm>
            <a:prstGeom prst="bentConnector3">
              <a:avLst>
                <a:gd name="adj1" fmla="val 29760"/>
              </a:avLst>
            </a:prstGeom>
            <a:ln w="762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2957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2154F2-9E77-9DCA-84B0-ED75C13F33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F07660A3-E250-EFCE-ECEE-10E264A1E2BF}"/>
              </a:ext>
            </a:extLst>
          </p:cNvPr>
          <p:cNvSpPr/>
          <p:nvPr/>
        </p:nvSpPr>
        <p:spPr>
          <a:xfrm>
            <a:off x="7626270" y="3770873"/>
            <a:ext cx="2525430" cy="990355"/>
          </a:xfrm>
          <a:prstGeom prst="rect">
            <a:avLst/>
          </a:prstGeom>
          <a:solidFill>
            <a:srgbClr val="FFB300">
              <a:alpha val="23922"/>
            </a:srgbClr>
          </a:solidFill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b="1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18D882D6-3A12-1210-4C41-22866934C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Tile Operation Graph (TOG)</a:t>
            </a:r>
          </a:p>
        </p:txBody>
      </p:sp>
      <p:sp>
        <p:nvSpPr>
          <p:cNvPr id="129" name="슬라이드 번호 개체 틀 128">
            <a:extLst>
              <a:ext uri="{FF2B5EF4-FFF2-40B4-BE49-F238E27FC236}">
                <a16:creationId xmlns:a16="http://schemas.microsoft.com/office/drawing/2014/main" id="{017C53FA-B2DA-7941-ECD1-23880B10C9F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1471D13-A809-49ED-9C29-402759C12C88}" type="slidenum">
              <a:rPr lang="ko-KR" altLang="en-US" smtClean="0"/>
              <a:t>16</a:t>
            </a:fld>
            <a:endParaRPr lang="ko-KR" altLang="en-US"/>
          </a:p>
        </p:txBody>
      </p:sp>
      <p:sp>
        <p:nvSpPr>
          <p:cNvPr id="12" name="화살표: 오른쪽 11">
            <a:extLst>
              <a:ext uri="{FF2B5EF4-FFF2-40B4-BE49-F238E27FC236}">
                <a16:creationId xmlns:a16="http://schemas.microsoft.com/office/drawing/2014/main" id="{4D37BB58-BD16-6764-B5BD-DA5B71E402B6}"/>
              </a:ext>
            </a:extLst>
          </p:cNvPr>
          <p:cNvSpPr/>
          <p:nvPr/>
        </p:nvSpPr>
        <p:spPr>
          <a:xfrm>
            <a:off x="5641980" y="3691926"/>
            <a:ext cx="670847" cy="429170"/>
          </a:xfrm>
          <a:prstGeom prst="rightArrow">
            <a:avLst>
              <a:gd name="adj1" fmla="val 52959"/>
              <a:gd name="adj2" fmla="val 67449"/>
            </a:avLst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9" name="그룹 48">
            <a:extLst>
              <a:ext uri="{FF2B5EF4-FFF2-40B4-BE49-F238E27FC236}">
                <a16:creationId xmlns:a16="http://schemas.microsoft.com/office/drawing/2014/main" id="{70BF9125-8370-FC37-AF2F-0B1CB43A7784}"/>
              </a:ext>
            </a:extLst>
          </p:cNvPr>
          <p:cNvGrpSpPr/>
          <p:nvPr/>
        </p:nvGrpSpPr>
        <p:grpSpPr>
          <a:xfrm>
            <a:off x="6630987" y="1674527"/>
            <a:ext cx="4364366" cy="4507805"/>
            <a:chOff x="6630987" y="1674527"/>
            <a:chExt cx="4364366" cy="4507805"/>
          </a:xfrm>
        </p:grpSpPr>
        <p:sp>
          <p:nvSpPr>
            <p:cNvPr id="14" name="사각형: 둥근 모서리 13">
              <a:extLst>
                <a:ext uri="{FF2B5EF4-FFF2-40B4-BE49-F238E27FC236}">
                  <a16:creationId xmlns:a16="http://schemas.microsoft.com/office/drawing/2014/main" id="{E0D3A90B-CFA1-48F6-2608-87C29D75676B}"/>
                </a:ext>
              </a:extLst>
            </p:cNvPr>
            <p:cNvSpPr/>
            <p:nvPr/>
          </p:nvSpPr>
          <p:spPr>
            <a:xfrm>
              <a:off x="7009059" y="2167017"/>
              <a:ext cx="3608222" cy="4015315"/>
            </a:xfrm>
            <a:prstGeom prst="roundRect">
              <a:avLst>
                <a:gd name="adj" fmla="val 5587"/>
              </a:avLst>
            </a:prstGeom>
            <a:noFill/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CBD4772-7406-6BD2-9DCD-8ED235530531}"/>
                </a:ext>
              </a:extLst>
            </p:cNvPr>
            <p:cNvSpPr txBox="1"/>
            <p:nvPr/>
          </p:nvSpPr>
          <p:spPr>
            <a:xfrm>
              <a:off x="6630987" y="1674527"/>
              <a:ext cx="436436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2400" b="1">
                  <a:solidFill>
                    <a:srgbClr val="C00000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Tile Operation Graph (TOG)</a:t>
              </a:r>
              <a:endParaRPr lang="ko-KR" altLang="en-US" sz="2400" b="1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0F1763C4-92CD-E228-112D-EC114DADDD9F}"/>
                </a:ext>
              </a:extLst>
            </p:cNvPr>
            <p:cNvGrpSpPr/>
            <p:nvPr/>
          </p:nvGrpSpPr>
          <p:grpSpPr>
            <a:xfrm>
              <a:off x="7315347" y="2323476"/>
              <a:ext cx="3116848" cy="3746246"/>
              <a:chOff x="7804623" y="2014243"/>
              <a:chExt cx="3116848" cy="3746246"/>
            </a:xfrm>
          </p:grpSpPr>
          <p:grpSp>
            <p:nvGrpSpPr>
              <p:cNvPr id="17" name="그룹 16">
                <a:extLst>
                  <a:ext uri="{FF2B5EF4-FFF2-40B4-BE49-F238E27FC236}">
                    <a16:creationId xmlns:a16="http://schemas.microsoft.com/office/drawing/2014/main" id="{B88E49B0-0514-42B4-89F2-34972AF5C223}"/>
                  </a:ext>
                </a:extLst>
              </p:cNvPr>
              <p:cNvGrpSpPr/>
              <p:nvPr/>
            </p:nvGrpSpPr>
            <p:grpSpPr>
              <a:xfrm>
                <a:off x="7804623" y="2690259"/>
                <a:ext cx="3116848" cy="615284"/>
                <a:chOff x="583043" y="2037534"/>
                <a:chExt cx="3116848" cy="937831"/>
              </a:xfrm>
            </p:grpSpPr>
            <p:sp>
              <p:nvSpPr>
                <p:cNvPr id="32" name="직사각형 31">
                  <a:extLst>
                    <a:ext uri="{FF2B5EF4-FFF2-40B4-BE49-F238E27FC236}">
                      <a16:creationId xmlns:a16="http://schemas.microsoft.com/office/drawing/2014/main" id="{3B0AD1F3-463A-FEBF-03FF-BF49BE93DE32}"/>
                    </a:ext>
                  </a:extLst>
                </p:cNvPr>
                <p:cNvSpPr/>
                <p:nvPr/>
              </p:nvSpPr>
              <p:spPr>
                <a:xfrm>
                  <a:off x="583043" y="2037534"/>
                  <a:ext cx="1479084" cy="937831"/>
                </a:xfrm>
                <a:prstGeom prst="rect">
                  <a:avLst/>
                </a:prstGeom>
                <a:solidFill>
                  <a:srgbClr val="E2FFE2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2000">
                      <a:solidFill>
                        <a:srgbClr val="222222"/>
                      </a:solidFill>
                      <a:latin typeface="나눔스퀘어" panose="020B0600000101010101" pitchFamily="50" charset="-127"/>
                      <a:ea typeface="나눔스퀘어" panose="020B0600000101010101" pitchFamily="50" charset="-127"/>
                      <a:cs typeface="Roboto" panose="02000000000000000000" pitchFamily="2" charset="0"/>
                    </a:rPr>
                    <a:t>DMA</a:t>
                  </a:r>
                </a:p>
                <a:p>
                  <a:pPr algn="ctr"/>
                  <a:r>
                    <a:rPr lang="en-US" altLang="ko-KR" sz="2000">
                      <a:solidFill>
                        <a:srgbClr val="222222"/>
                      </a:solidFill>
                      <a:latin typeface="나눔스퀘어" panose="020B0600000101010101" pitchFamily="50" charset="-127"/>
                      <a:ea typeface="나눔스퀘어" panose="020B0600000101010101" pitchFamily="50" charset="-127"/>
                      <a:cs typeface="Roboto" panose="02000000000000000000" pitchFamily="2" charset="0"/>
                    </a:rPr>
                    <a:t>Load Tile A</a:t>
                  </a:r>
                  <a:endParaRPr lang="ko-KR" altLang="en-US" sz="2000">
                    <a:solidFill>
                      <a:srgbClr val="222222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  <a:cs typeface="Roboto" panose="02000000000000000000" pitchFamily="2" charset="0"/>
                  </a:endParaRPr>
                </a:p>
              </p:txBody>
            </p:sp>
            <p:sp>
              <p:nvSpPr>
                <p:cNvPr id="33" name="직사각형 32">
                  <a:extLst>
                    <a:ext uri="{FF2B5EF4-FFF2-40B4-BE49-F238E27FC236}">
                      <a16:creationId xmlns:a16="http://schemas.microsoft.com/office/drawing/2014/main" id="{4BEC89FA-EF7E-67DA-2580-CCBF98205A38}"/>
                    </a:ext>
                  </a:extLst>
                </p:cNvPr>
                <p:cNvSpPr/>
                <p:nvPr/>
              </p:nvSpPr>
              <p:spPr>
                <a:xfrm>
                  <a:off x="2220807" y="2037534"/>
                  <a:ext cx="1479084" cy="914974"/>
                </a:xfrm>
                <a:prstGeom prst="rect">
                  <a:avLst/>
                </a:prstGeom>
                <a:solidFill>
                  <a:srgbClr val="E2FFE2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2000">
                      <a:solidFill>
                        <a:srgbClr val="222222"/>
                      </a:solidFill>
                      <a:latin typeface="나눔스퀘어" panose="020B0600000101010101" pitchFamily="50" charset="-127"/>
                      <a:ea typeface="나눔스퀘어" panose="020B0600000101010101" pitchFamily="50" charset="-127"/>
                      <a:cs typeface="Roboto" panose="02000000000000000000" pitchFamily="2" charset="0"/>
                    </a:rPr>
                    <a:t>DMA</a:t>
                  </a:r>
                </a:p>
                <a:p>
                  <a:pPr algn="ctr"/>
                  <a:r>
                    <a:rPr lang="en-US" altLang="ko-KR" sz="2000">
                      <a:solidFill>
                        <a:srgbClr val="222222"/>
                      </a:solidFill>
                      <a:latin typeface="나눔스퀘어" panose="020B0600000101010101" pitchFamily="50" charset="-127"/>
                      <a:ea typeface="나눔스퀘어" panose="020B0600000101010101" pitchFamily="50" charset="-127"/>
                      <a:cs typeface="Roboto" panose="02000000000000000000" pitchFamily="2" charset="0"/>
                    </a:rPr>
                    <a:t>Load Tile B</a:t>
                  </a:r>
                  <a:endParaRPr lang="ko-KR" altLang="en-US" sz="2000">
                    <a:solidFill>
                      <a:srgbClr val="222222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  <a:cs typeface="Roboto" panose="02000000000000000000" pitchFamily="2" charset="0"/>
                  </a:endParaRPr>
                </a:p>
              </p:txBody>
            </p:sp>
          </p:grpSp>
          <p:sp>
            <p:nvSpPr>
              <p:cNvPr id="18" name="직사각형 17">
                <a:extLst>
                  <a:ext uri="{FF2B5EF4-FFF2-40B4-BE49-F238E27FC236}">
                    <a16:creationId xmlns:a16="http://schemas.microsoft.com/office/drawing/2014/main" id="{526FE519-09F9-DC8D-21D5-B9CF6A6CDAD1}"/>
                  </a:ext>
                </a:extLst>
              </p:cNvPr>
              <p:cNvSpPr/>
              <p:nvPr/>
            </p:nvSpPr>
            <p:spPr>
              <a:xfrm>
                <a:off x="8293100" y="3588016"/>
                <a:ext cx="2139894" cy="746227"/>
              </a:xfrm>
              <a:prstGeom prst="rect">
                <a:avLst/>
              </a:prstGeom>
              <a:solidFill>
                <a:srgbClr val="CAEEFB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2000">
                    <a:solidFill>
                      <a:srgbClr val="222222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  <a:cs typeface="Roboto" panose="02000000000000000000" pitchFamily="2" charset="0"/>
                  </a:rPr>
                  <a:t>Matrix Multiply</a:t>
                </a:r>
              </a:p>
              <a:p>
                <a:pPr algn="ctr"/>
                <a:endParaRPr lang="en-US" altLang="ko-KR" sz="2000">
                  <a:solidFill>
                    <a:srgbClr val="222222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  <a:cs typeface="Roboto" panose="02000000000000000000" pitchFamily="2" charset="0"/>
                </a:endParaRPr>
              </a:p>
            </p:txBody>
          </p:sp>
          <p:cxnSp>
            <p:nvCxnSpPr>
              <p:cNvPr id="19" name="직선 화살표 연결선 18">
                <a:extLst>
                  <a:ext uri="{FF2B5EF4-FFF2-40B4-BE49-F238E27FC236}">
                    <a16:creationId xmlns:a16="http://schemas.microsoft.com/office/drawing/2014/main" id="{DFD1A4F8-C187-A117-A4F2-ACC8732B76EE}"/>
                  </a:ext>
                </a:extLst>
              </p:cNvPr>
              <p:cNvCxnSpPr>
                <a:cxnSpLocks/>
                <a:stCxn id="18" idx="2"/>
              </p:cNvCxnSpPr>
              <p:nvPr/>
            </p:nvCxnSpPr>
            <p:spPr>
              <a:xfrm>
                <a:off x="9363047" y="4334243"/>
                <a:ext cx="0" cy="219678"/>
              </a:xfrm>
              <a:prstGeom prst="straightConnector1">
                <a:avLst/>
              </a:prstGeom>
              <a:solidFill>
                <a:srgbClr val="D9F2D0"/>
              </a:solidFill>
              <a:ln>
                <a:solidFill>
                  <a:srgbClr val="000000"/>
                </a:solidFill>
                <a:tailEnd type="triangle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0" name="순서도: 판단 19">
                <a:extLst>
                  <a:ext uri="{FF2B5EF4-FFF2-40B4-BE49-F238E27FC236}">
                    <a16:creationId xmlns:a16="http://schemas.microsoft.com/office/drawing/2014/main" id="{AD2803C3-42C2-EEED-08C7-62D3B196C8AD}"/>
                  </a:ext>
                </a:extLst>
              </p:cNvPr>
              <p:cNvSpPr/>
              <p:nvPr/>
            </p:nvSpPr>
            <p:spPr>
              <a:xfrm>
                <a:off x="8063635" y="4564605"/>
                <a:ext cx="2598824" cy="413981"/>
              </a:xfrm>
              <a:prstGeom prst="flowChartDecision">
                <a:avLst/>
              </a:prstGeom>
              <a:solidFill>
                <a:srgbClr val="E8E8E8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2000">
                    <a:solidFill>
                      <a:srgbClr val="222222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  <a:cs typeface="Roboto" panose="02000000000000000000" pitchFamily="2" charset="0"/>
                  </a:rPr>
                  <a:t>Condition</a:t>
                </a:r>
                <a:endParaRPr lang="ko-KR" altLang="en-US" sz="2000">
                  <a:solidFill>
                    <a:srgbClr val="222222"/>
                  </a:solidFill>
                  <a:latin typeface="나눔스퀘어" panose="020B0600000101010101" pitchFamily="50" charset="-127"/>
                  <a:cs typeface="Roboto" panose="02000000000000000000" pitchFamily="2" charset="0"/>
                </a:endParaRPr>
              </a:p>
            </p:txBody>
          </p:sp>
          <p:sp>
            <p:nvSpPr>
              <p:cNvPr id="21" name="타원 20">
                <a:extLst>
                  <a:ext uri="{FF2B5EF4-FFF2-40B4-BE49-F238E27FC236}">
                    <a16:creationId xmlns:a16="http://schemas.microsoft.com/office/drawing/2014/main" id="{7AB3624A-A75D-94FE-0F7D-2761D7B67F85}"/>
                  </a:ext>
                </a:extLst>
              </p:cNvPr>
              <p:cNvSpPr/>
              <p:nvPr/>
            </p:nvSpPr>
            <p:spPr>
              <a:xfrm>
                <a:off x="8358513" y="2014243"/>
                <a:ext cx="2009068" cy="393543"/>
              </a:xfrm>
              <a:prstGeom prst="ellipse">
                <a:avLst/>
              </a:prstGeom>
              <a:solidFill>
                <a:srgbClr val="E8E8E8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2000">
                    <a:solidFill>
                      <a:srgbClr val="222222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  <a:cs typeface="Roboto" panose="02000000000000000000" pitchFamily="2" charset="0"/>
                  </a:rPr>
                  <a:t>Loop Start</a:t>
                </a:r>
                <a:endParaRPr lang="ko-KR" altLang="en-US" sz="2000">
                  <a:solidFill>
                    <a:srgbClr val="222222"/>
                  </a:solidFill>
                  <a:latin typeface="나눔스퀘어" panose="020B0600000101010101" pitchFamily="50" charset="-127"/>
                  <a:cs typeface="Roboto" panose="02000000000000000000" pitchFamily="2" charset="0"/>
                </a:endParaRPr>
              </a:p>
            </p:txBody>
          </p:sp>
          <p:cxnSp>
            <p:nvCxnSpPr>
              <p:cNvPr id="22" name="직선 화살표 연결선 21">
                <a:extLst>
                  <a:ext uri="{FF2B5EF4-FFF2-40B4-BE49-F238E27FC236}">
                    <a16:creationId xmlns:a16="http://schemas.microsoft.com/office/drawing/2014/main" id="{D3AD67E3-A309-A7F3-00E9-5F15929021B5}"/>
                  </a:ext>
                </a:extLst>
              </p:cNvPr>
              <p:cNvCxnSpPr>
                <a:cxnSpLocks/>
                <a:endCxn id="20" idx="0"/>
              </p:cNvCxnSpPr>
              <p:nvPr/>
            </p:nvCxnSpPr>
            <p:spPr>
              <a:xfrm>
                <a:off x="9363047" y="4356761"/>
                <a:ext cx="0" cy="207844"/>
              </a:xfrm>
              <a:prstGeom prst="straightConnector1">
                <a:avLst/>
              </a:prstGeom>
              <a:solidFill>
                <a:srgbClr val="D9F2D0"/>
              </a:solidFill>
              <a:ln>
                <a:solidFill>
                  <a:srgbClr val="000000"/>
                </a:solidFill>
                <a:tailEnd type="triangle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3" name="연결선: 꺾임 22">
                <a:extLst>
                  <a:ext uri="{FF2B5EF4-FFF2-40B4-BE49-F238E27FC236}">
                    <a16:creationId xmlns:a16="http://schemas.microsoft.com/office/drawing/2014/main" id="{C9F4F517-7F77-D454-9B11-19C4BDD66BEC}"/>
                  </a:ext>
                </a:extLst>
              </p:cNvPr>
              <p:cNvCxnSpPr>
                <a:cxnSpLocks/>
                <a:stCxn id="21" idx="4"/>
                <a:endCxn id="32" idx="0"/>
              </p:cNvCxnSpPr>
              <p:nvPr/>
            </p:nvCxnSpPr>
            <p:spPr>
              <a:xfrm rot="5400000">
                <a:off x="8812370" y="2139581"/>
                <a:ext cx="282473" cy="818882"/>
              </a:xfrm>
              <a:prstGeom prst="bentConnector3">
                <a:avLst/>
              </a:prstGeom>
              <a:solidFill>
                <a:srgbClr val="D9F2D0"/>
              </a:solidFill>
              <a:ln>
                <a:solidFill>
                  <a:srgbClr val="000000"/>
                </a:solidFill>
                <a:tailEnd type="triangle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4" name="연결선: 꺾임 23">
                <a:extLst>
                  <a:ext uri="{FF2B5EF4-FFF2-40B4-BE49-F238E27FC236}">
                    <a16:creationId xmlns:a16="http://schemas.microsoft.com/office/drawing/2014/main" id="{A504A266-0D51-F30F-9C13-4B2F493965D2}"/>
                  </a:ext>
                </a:extLst>
              </p:cNvPr>
              <p:cNvCxnSpPr>
                <a:cxnSpLocks/>
                <a:stCxn id="21" idx="4"/>
                <a:endCxn id="33" idx="0"/>
              </p:cNvCxnSpPr>
              <p:nvPr/>
            </p:nvCxnSpPr>
            <p:spPr>
              <a:xfrm rot="16200000" flipH="1">
                <a:off x="9631252" y="2139581"/>
                <a:ext cx="282473" cy="818882"/>
              </a:xfrm>
              <a:prstGeom prst="bentConnector3">
                <a:avLst/>
              </a:prstGeom>
              <a:solidFill>
                <a:srgbClr val="D9F2D0"/>
              </a:solidFill>
              <a:ln>
                <a:solidFill>
                  <a:srgbClr val="000000"/>
                </a:solidFill>
                <a:tailEnd type="triangle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5" name="연결선: 꺾임 24">
                <a:extLst>
                  <a:ext uri="{FF2B5EF4-FFF2-40B4-BE49-F238E27FC236}">
                    <a16:creationId xmlns:a16="http://schemas.microsoft.com/office/drawing/2014/main" id="{2FE816FF-B982-00E7-41A2-D6CA4AC57206}"/>
                  </a:ext>
                </a:extLst>
              </p:cNvPr>
              <p:cNvCxnSpPr>
                <a:cxnSpLocks/>
                <a:stCxn id="32" idx="2"/>
                <a:endCxn id="18" idx="0"/>
              </p:cNvCxnSpPr>
              <p:nvPr/>
            </p:nvCxnSpPr>
            <p:spPr>
              <a:xfrm rot="16200000" flipH="1">
                <a:off x="8812370" y="3037338"/>
                <a:ext cx="282473" cy="818882"/>
              </a:xfrm>
              <a:prstGeom prst="bentConnector3">
                <a:avLst>
                  <a:gd name="adj1" fmla="val 46403"/>
                </a:avLst>
              </a:prstGeom>
              <a:solidFill>
                <a:srgbClr val="D9F2D0"/>
              </a:solidFill>
              <a:ln>
                <a:solidFill>
                  <a:srgbClr val="000000"/>
                </a:solidFill>
                <a:tailEnd type="triangle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6" name="연결선: 꺾임 25">
                <a:extLst>
                  <a:ext uri="{FF2B5EF4-FFF2-40B4-BE49-F238E27FC236}">
                    <a16:creationId xmlns:a16="http://schemas.microsoft.com/office/drawing/2014/main" id="{EC9BAA91-DAE0-E0A1-66AB-E392E2F9792A}"/>
                  </a:ext>
                </a:extLst>
              </p:cNvPr>
              <p:cNvCxnSpPr>
                <a:cxnSpLocks/>
                <a:stCxn id="33" idx="2"/>
                <a:endCxn id="18" idx="0"/>
              </p:cNvCxnSpPr>
              <p:nvPr/>
            </p:nvCxnSpPr>
            <p:spPr>
              <a:xfrm rot="5400000">
                <a:off x="9623754" y="3029840"/>
                <a:ext cx="297469" cy="818882"/>
              </a:xfrm>
              <a:prstGeom prst="bentConnector3">
                <a:avLst>
                  <a:gd name="adj1" fmla="val 50000"/>
                </a:avLst>
              </a:prstGeom>
              <a:solidFill>
                <a:srgbClr val="D9F2D0"/>
              </a:solidFill>
              <a:ln>
                <a:solidFill>
                  <a:srgbClr val="000000"/>
                </a:solidFill>
                <a:tailEnd type="triangle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7" name="연결선: 꺾임 26">
                <a:extLst>
                  <a:ext uri="{FF2B5EF4-FFF2-40B4-BE49-F238E27FC236}">
                    <a16:creationId xmlns:a16="http://schemas.microsoft.com/office/drawing/2014/main" id="{86E70EA7-077E-4EA5-14C0-1536192C6FF7}"/>
                  </a:ext>
                </a:extLst>
              </p:cNvPr>
              <p:cNvCxnSpPr>
                <a:cxnSpLocks/>
                <a:stCxn id="20" idx="1"/>
                <a:endCxn id="21" idx="2"/>
              </p:cNvCxnSpPr>
              <p:nvPr/>
            </p:nvCxnSpPr>
            <p:spPr>
              <a:xfrm rot="10800000" flipH="1">
                <a:off x="8063635" y="2211016"/>
                <a:ext cx="294878" cy="2560581"/>
              </a:xfrm>
              <a:prstGeom prst="bentConnector3">
                <a:avLst>
                  <a:gd name="adj1" fmla="val -143562"/>
                </a:avLst>
              </a:prstGeom>
              <a:solidFill>
                <a:srgbClr val="D9F2D0"/>
              </a:solidFill>
              <a:ln>
                <a:solidFill>
                  <a:srgbClr val="000000"/>
                </a:solidFill>
                <a:tailEnd type="triangle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9" name="직사각형 28">
                <a:extLst>
                  <a:ext uri="{FF2B5EF4-FFF2-40B4-BE49-F238E27FC236}">
                    <a16:creationId xmlns:a16="http://schemas.microsoft.com/office/drawing/2014/main" id="{7955B2ED-88D4-B7C7-15B1-D69E85226E7D}"/>
                  </a:ext>
                </a:extLst>
              </p:cNvPr>
              <p:cNvSpPr/>
              <p:nvPr/>
            </p:nvSpPr>
            <p:spPr>
              <a:xfrm>
                <a:off x="8544163" y="5144889"/>
                <a:ext cx="1637766" cy="615600"/>
              </a:xfrm>
              <a:prstGeom prst="rect">
                <a:avLst/>
              </a:prstGeom>
              <a:solidFill>
                <a:srgbClr val="E2FFE2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2000">
                    <a:solidFill>
                      <a:srgbClr val="222222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  <a:cs typeface="Roboto" panose="02000000000000000000" pitchFamily="2" charset="0"/>
                  </a:rPr>
                  <a:t>DMA</a:t>
                </a:r>
              </a:p>
              <a:p>
                <a:pPr algn="ctr"/>
                <a:r>
                  <a:rPr lang="en-US" altLang="ko-KR" sz="2000">
                    <a:solidFill>
                      <a:srgbClr val="222222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  <a:cs typeface="Roboto" panose="02000000000000000000" pitchFamily="2" charset="0"/>
                  </a:rPr>
                  <a:t>Store Tile C</a:t>
                </a:r>
                <a:endParaRPr lang="ko-KR" altLang="en-US" sz="2000">
                  <a:solidFill>
                    <a:srgbClr val="222222"/>
                  </a:solidFill>
                  <a:latin typeface="나눔스퀘어" panose="020B0600000101010101" pitchFamily="50" charset="-127"/>
                  <a:cs typeface="Roboto" panose="02000000000000000000" pitchFamily="2" charset="0"/>
                </a:endParaRPr>
              </a:p>
            </p:txBody>
          </p:sp>
          <p:cxnSp>
            <p:nvCxnSpPr>
              <p:cNvPr id="31" name="직선 화살표 연결선 30">
                <a:extLst>
                  <a:ext uri="{FF2B5EF4-FFF2-40B4-BE49-F238E27FC236}">
                    <a16:creationId xmlns:a16="http://schemas.microsoft.com/office/drawing/2014/main" id="{7C08F65D-C9B0-A4AD-9C87-04A65E82F0DE}"/>
                  </a:ext>
                </a:extLst>
              </p:cNvPr>
              <p:cNvCxnSpPr>
                <a:cxnSpLocks/>
                <a:endCxn id="29" idx="0"/>
              </p:cNvCxnSpPr>
              <p:nvPr/>
            </p:nvCxnSpPr>
            <p:spPr>
              <a:xfrm flipH="1">
                <a:off x="9363046" y="4963922"/>
                <a:ext cx="2880" cy="180967"/>
              </a:xfrm>
              <a:prstGeom prst="straightConnector1">
                <a:avLst/>
              </a:prstGeom>
              <a:solidFill>
                <a:srgbClr val="D9F2D0"/>
              </a:solidFill>
              <a:ln>
                <a:solidFill>
                  <a:srgbClr val="000000"/>
                </a:solidFill>
                <a:tailEnd type="triangle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9F835618-F2B7-1699-5650-A0D238A89087}"/>
              </a:ext>
            </a:extLst>
          </p:cNvPr>
          <p:cNvSpPr txBox="1"/>
          <p:nvPr/>
        </p:nvSpPr>
        <p:spPr>
          <a:xfrm>
            <a:off x="740878" y="1379439"/>
            <a:ext cx="3920300" cy="5427694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rgbClr val="2B2F36"/>
            </a:solidFill>
          </a:ln>
        </p:spPr>
        <p:txBody>
          <a:bodyPr wrap="square">
            <a:noAutofit/>
          </a:bodyPr>
          <a:lstStyle/>
          <a:p>
            <a:r>
              <a:rPr lang="pt-BR" altLang="ko-KR">
                <a:latin typeface="Consolas" panose="020B0609020204030204" pitchFamily="49" charset="0"/>
              </a:rPr>
              <a:t>.insn r 43, 3, 0, zero, t2, t4</a:t>
            </a:r>
          </a:p>
          <a:p>
            <a:r>
              <a:rPr lang="pt-BR" altLang="ko-KR">
                <a:latin typeface="Consolas" panose="020B0609020204030204" pitchFamily="49" charset="0"/>
              </a:rPr>
              <a:t>.insn r 43, 3, 4, zero, a2, ra</a:t>
            </a:r>
          </a:p>
          <a:p>
            <a:r>
              <a:rPr lang="pt-BR" altLang="ko-KR">
                <a:latin typeface="Consolas" panose="020B0609020204030204" pitchFamily="49" charset="0"/>
              </a:rPr>
              <a:t>.insn r 43, 3, 5, zero, a2, s8</a:t>
            </a:r>
          </a:p>
          <a:p>
            <a:r>
              <a:rPr lang="pt-BR" altLang="ko-KR">
                <a:latin typeface="Consolas" panose="020B0609020204030204" pitchFamily="49" charset="0"/>
              </a:rPr>
              <a:t>.insn r 43, 3, 2, zero, a3, s0</a:t>
            </a:r>
          </a:p>
          <a:p>
            <a:r>
              <a:rPr lang="pt-BR" altLang="ko-KR">
                <a:latin typeface="Consolas" panose="020B0609020204030204" pitchFamily="49" charset="0"/>
              </a:rPr>
              <a:t>add	a0, s1, a6</a:t>
            </a:r>
            <a:endParaRPr lang="en-US" altLang="ko-KR">
              <a:latin typeface="Consolas" panose="020B0609020204030204" pitchFamily="49" charset="0"/>
            </a:endParaRPr>
          </a:p>
          <a:p>
            <a:r>
              <a:rPr lang="en-US" altLang="ko-KR">
                <a:latin typeface="Consolas" panose="020B0609020204030204" pitchFamily="49" charset="0"/>
              </a:rPr>
              <a:t>.</a:t>
            </a:r>
            <a:r>
              <a:rPr lang="en-US" altLang="ko-KR" err="1">
                <a:latin typeface="Consolas" panose="020B0609020204030204" pitchFamily="49" charset="0"/>
              </a:rPr>
              <a:t>insn</a:t>
            </a:r>
            <a:r>
              <a:rPr lang="en-US" altLang="ko-KR">
                <a:latin typeface="Consolas" panose="020B0609020204030204" pitchFamily="49" charset="0"/>
              </a:rPr>
              <a:t> r 43, 3, 0, zero, a7, t4</a:t>
            </a:r>
          </a:p>
          <a:p>
            <a:r>
              <a:rPr lang="en-US" altLang="ko-KR">
                <a:latin typeface="Consolas" panose="020B0609020204030204" pitchFamily="49" charset="0"/>
              </a:rPr>
              <a:t>.</a:t>
            </a:r>
            <a:r>
              <a:rPr lang="en-US" altLang="ko-KR" err="1">
                <a:latin typeface="Consolas" panose="020B0609020204030204" pitchFamily="49" charset="0"/>
              </a:rPr>
              <a:t>insn</a:t>
            </a:r>
            <a:r>
              <a:rPr lang="en-US" altLang="ko-KR">
                <a:latin typeface="Consolas" panose="020B0609020204030204" pitchFamily="49" charset="0"/>
              </a:rPr>
              <a:t> r 43, 3, 4, zero, a2, </a:t>
            </a:r>
            <a:r>
              <a:rPr lang="en-US" altLang="ko-KR" err="1">
                <a:latin typeface="Consolas" panose="020B0609020204030204" pitchFamily="49" charset="0"/>
              </a:rPr>
              <a:t>ra</a:t>
            </a:r>
            <a:endParaRPr lang="en-US" altLang="ko-KR">
              <a:latin typeface="Consolas" panose="020B0609020204030204" pitchFamily="49" charset="0"/>
            </a:endParaRPr>
          </a:p>
          <a:p>
            <a:r>
              <a:rPr lang="en-US" altLang="ko-KR">
                <a:latin typeface="Consolas" panose="020B0609020204030204" pitchFamily="49" charset="0"/>
              </a:rPr>
              <a:t>.</a:t>
            </a:r>
            <a:r>
              <a:rPr lang="en-US" altLang="ko-KR" err="1">
                <a:latin typeface="Consolas" panose="020B0609020204030204" pitchFamily="49" charset="0"/>
              </a:rPr>
              <a:t>insn</a:t>
            </a:r>
            <a:r>
              <a:rPr lang="en-US" altLang="ko-KR">
                <a:latin typeface="Consolas" panose="020B0609020204030204" pitchFamily="49" charset="0"/>
              </a:rPr>
              <a:t> r 43, 3, 5, zero, a2, s8</a:t>
            </a:r>
          </a:p>
          <a:p>
            <a:r>
              <a:rPr lang="en-US" altLang="ko-KR">
                <a:latin typeface="Consolas" panose="020B0609020204030204" pitchFamily="49" charset="0"/>
              </a:rPr>
              <a:t>.</a:t>
            </a:r>
            <a:r>
              <a:rPr lang="en-US" altLang="ko-KR" err="1">
                <a:latin typeface="Consolas" panose="020B0609020204030204" pitchFamily="49" charset="0"/>
              </a:rPr>
              <a:t>insn</a:t>
            </a:r>
            <a:r>
              <a:rPr lang="en-US" altLang="ko-KR">
                <a:latin typeface="Consolas" panose="020B0609020204030204" pitchFamily="49" charset="0"/>
              </a:rPr>
              <a:t> r 43, 3, 2, zero, a0, a5</a:t>
            </a:r>
          </a:p>
          <a:p>
            <a:r>
              <a:rPr lang="en-US" altLang="ko-KR" err="1">
                <a:latin typeface="Consolas" panose="020B0609020204030204" pitchFamily="49" charset="0"/>
              </a:rPr>
              <a:t>addi</a:t>
            </a:r>
            <a:r>
              <a:rPr lang="en-US" altLang="ko-KR">
                <a:latin typeface="Consolas" panose="020B0609020204030204" pitchFamily="49" charset="0"/>
              </a:rPr>
              <a:t>	a4, a4, 1</a:t>
            </a:r>
          </a:p>
          <a:p>
            <a:r>
              <a:rPr lang="en-US" altLang="ko-KR" err="1">
                <a:latin typeface="Consolas" panose="020B0609020204030204" pitchFamily="49" charset="0"/>
              </a:rPr>
              <a:t>addi</a:t>
            </a:r>
            <a:r>
              <a:rPr lang="en-US" altLang="ko-KR">
                <a:latin typeface="Consolas" panose="020B0609020204030204" pitchFamily="49" charset="0"/>
              </a:rPr>
              <a:t>	s1, s1, 512</a:t>
            </a:r>
          </a:p>
          <a:p>
            <a:r>
              <a:rPr lang="en-US" altLang="ko-KR" err="1">
                <a:latin typeface="Consolas" panose="020B0609020204030204" pitchFamily="49" charset="0"/>
              </a:rPr>
              <a:t>addi</a:t>
            </a:r>
            <a:r>
              <a:rPr lang="en-US" altLang="ko-KR">
                <a:latin typeface="Consolas" panose="020B0609020204030204" pitchFamily="49" charset="0"/>
              </a:rPr>
              <a:t>	a5, a5, 1024</a:t>
            </a:r>
          </a:p>
          <a:p>
            <a:r>
              <a:rPr lang="en-US" altLang="ko-KR" err="1">
                <a:latin typeface="Consolas" panose="020B0609020204030204" pitchFamily="49" charset="0"/>
              </a:rPr>
              <a:t>bge</a:t>
            </a:r>
            <a:r>
              <a:rPr lang="en-US" altLang="ko-KR">
                <a:latin typeface="Consolas" panose="020B0609020204030204" pitchFamily="49" charset="0"/>
              </a:rPr>
              <a:t>	s3, a4, .LBB0_16</a:t>
            </a:r>
          </a:p>
          <a:p>
            <a:r>
              <a:rPr lang="en-US" altLang="ko-KR">
                <a:latin typeface="Consolas" panose="020B0609020204030204" pitchFamily="49" charset="0"/>
              </a:rPr>
              <a:t>j	.LBB0_13</a:t>
            </a:r>
          </a:p>
          <a:p>
            <a:r>
              <a:rPr lang="en-US" altLang="ko-KR">
                <a:latin typeface="Consolas" panose="020B0609020204030204" pitchFamily="49" charset="0"/>
              </a:rPr>
              <a:t>...</a:t>
            </a:r>
          </a:p>
          <a:p>
            <a:endParaRPr lang="en-US" altLang="ko-KR">
              <a:latin typeface="Consolas" panose="020B0609020204030204" pitchFamily="49" charset="0"/>
            </a:endParaRPr>
          </a:p>
          <a:p>
            <a:r>
              <a:rPr lang="en-US" altLang="ko-KR">
                <a:latin typeface="Consolas" panose="020B0609020204030204" pitchFamily="49" charset="0"/>
              </a:rPr>
              <a:t>add	a0, a0, s7</a:t>
            </a:r>
          </a:p>
          <a:p>
            <a:r>
              <a:rPr lang="en-US" altLang="ko-KR">
                <a:latin typeface="Consolas" panose="020B0609020204030204" pitchFamily="49" charset="0"/>
              </a:rPr>
              <a:t>vmv1r.v	v11, v6</a:t>
            </a:r>
          </a:p>
          <a:p>
            <a:r>
              <a:rPr lang="en-US" altLang="ko-KR">
                <a:latin typeface="Consolas" panose="020B0609020204030204" pitchFamily="49" charset="0"/>
              </a:rPr>
              <a:t>vle32.v	v11, (a0), v0.t</a:t>
            </a:r>
          </a:p>
          <a:p>
            <a:r>
              <a:rPr lang="en-US" altLang="ko-KR" err="1">
                <a:latin typeface="Consolas" panose="020B0609020204030204" pitchFamily="49" charset="0"/>
              </a:rPr>
              <a:t>sf.vc.iv</a:t>
            </a:r>
            <a:r>
              <a:rPr lang="en-US" altLang="ko-KR">
                <a:latin typeface="Consolas" panose="020B0609020204030204" pitchFamily="49" charset="0"/>
              </a:rPr>
              <a:t>	1, 0, v8, 0</a:t>
            </a:r>
          </a:p>
          <a:p>
            <a:r>
              <a:rPr lang="en-US" altLang="ko-KR" err="1">
                <a:latin typeface="Consolas" panose="020B0609020204030204" pitchFamily="49" charset="0"/>
              </a:rPr>
              <a:t>sf.vc.iv</a:t>
            </a:r>
            <a:r>
              <a:rPr lang="en-US" altLang="ko-KR">
                <a:latin typeface="Consolas" panose="020B0609020204030204" pitchFamily="49" charset="0"/>
              </a:rPr>
              <a:t>	1, 0, v9, 0</a:t>
            </a:r>
          </a:p>
          <a:p>
            <a:r>
              <a:rPr lang="en-US" altLang="ko-KR">
                <a:latin typeface="Consolas" panose="020B0609020204030204" pitchFamily="49" charset="0"/>
              </a:rPr>
              <a:t>...</a:t>
            </a:r>
          </a:p>
          <a:p>
            <a:r>
              <a:rPr lang="en-US" altLang="ko-KR" err="1">
                <a:latin typeface="Consolas" panose="020B0609020204030204" pitchFamily="49" charset="0"/>
              </a:rPr>
              <a:t>sf.vc.iv</a:t>
            </a:r>
            <a:r>
              <a:rPr lang="en-US" altLang="ko-KR">
                <a:latin typeface="Consolas" panose="020B0609020204030204" pitchFamily="49" charset="0"/>
              </a:rPr>
              <a:t>	1, 0, v8, 0</a:t>
            </a:r>
          </a:p>
          <a:p>
            <a:r>
              <a:rPr lang="en-US" altLang="ko-KR" err="1">
                <a:latin typeface="Consolas" panose="020B0609020204030204" pitchFamily="49" charset="0"/>
              </a:rPr>
              <a:t>sf.vc.iv</a:t>
            </a:r>
            <a:r>
              <a:rPr lang="en-US" altLang="ko-KR">
                <a:latin typeface="Consolas" panose="020B0609020204030204" pitchFamily="49" charset="0"/>
              </a:rPr>
              <a:t>	1, 0, v9, 0</a:t>
            </a:r>
          </a:p>
          <a:p>
            <a:r>
              <a:rPr lang="en-US" altLang="ko-KR" err="1">
                <a:latin typeface="Consolas" panose="020B0609020204030204" pitchFamily="49" charset="0"/>
              </a:rPr>
              <a:t>bltz</a:t>
            </a:r>
            <a:r>
              <a:rPr lang="en-US" altLang="ko-KR">
                <a:latin typeface="Consolas" panose="020B0609020204030204" pitchFamily="49" charset="0"/>
              </a:rPr>
              <a:t>	s3, .LBB0_21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D975DAC-37FD-0F90-EE44-CE21A220614C}"/>
              </a:ext>
            </a:extLst>
          </p:cNvPr>
          <p:cNvSpPr txBox="1"/>
          <p:nvPr/>
        </p:nvSpPr>
        <p:spPr>
          <a:xfrm>
            <a:off x="609599" y="917774"/>
            <a:ext cx="414441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600" b="1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RISC-V</a:t>
            </a:r>
            <a:r>
              <a:rPr lang="ko-KR" altLang="en-US" sz="2600" b="1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en-US" altLang="ko-KR" sz="2600" b="1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binary (GEMM)</a:t>
            </a:r>
            <a:endParaRPr lang="ko-KR" altLang="en-US" sz="2600" b="1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grpSp>
        <p:nvGrpSpPr>
          <p:cNvPr id="132" name="그룹 131">
            <a:extLst>
              <a:ext uri="{FF2B5EF4-FFF2-40B4-BE49-F238E27FC236}">
                <a16:creationId xmlns:a16="http://schemas.microsoft.com/office/drawing/2014/main" id="{6EB48159-B39C-DCCC-506A-CA534C4D0A79}"/>
              </a:ext>
            </a:extLst>
          </p:cNvPr>
          <p:cNvGrpSpPr/>
          <p:nvPr/>
        </p:nvGrpSpPr>
        <p:grpSpPr>
          <a:xfrm>
            <a:off x="760101" y="4270363"/>
            <a:ext cx="7043723" cy="2272117"/>
            <a:chOff x="760101" y="4270363"/>
            <a:chExt cx="7043723" cy="2272117"/>
          </a:xfrm>
        </p:grpSpPr>
        <p:sp>
          <p:nvSpPr>
            <p:cNvPr id="57" name="사각형: 둥근 모서리 56">
              <a:extLst>
                <a:ext uri="{FF2B5EF4-FFF2-40B4-BE49-F238E27FC236}">
                  <a16:creationId xmlns:a16="http://schemas.microsoft.com/office/drawing/2014/main" id="{8D704F6E-1753-AA22-FB8D-0C52008B8335}"/>
                </a:ext>
              </a:extLst>
            </p:cNvPr>
            <p:cNvSpPr/>
            <p:nvPr/>
          </p:nvSpPr>
          <p:spPr>
            <a:xfrm>
              <a:off x="760101" y="5256455"/>
              <a:ext cx="3881854" cy="1286025"/>
            </a:xfrm>
            <a:prstGeom prst="roundRect">
              <a:avLst>
                <a:gd name="adj" fmla="val 5587"/>
              </a:avLst>
            </a:prstGeom>
            <a:solidFill>
              <a:srgbClr val="CAEEFB">
                <a:alpha val="85098"/>
              </a:srgbClr>
            </a:solidFill>
            <a:ln w="57150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800" b="1">
                  <a:solidFill>
                    <a:srgbClr val="000000"/>
                  </a:solidFill>
                </a:rPr>
                <a:t>Matrix multiply</a:t>
              </a:r>
            </a:p>
            <a:p>
              <a:pPr algn="ctr"/>
              <a:r>
                <a:rPr lang="en-US" altLang="ko-KR" sz="2800" b="1">
                  <a:solidFill>
                    <a:srgbClr val="000000"/>
                  </a:solidFill>
                </a:rPr>
                <a:t>(~100 instructions)</a:t>
              </a:r>
              <a:endParaRPr lang="ko-KR" altLang="en-US" sz="2800" b="1">
                <a:solidFill>
                  <a:srgbClr val="000000"/>
                </a:solidFill>
              </a:endParaRPr>
            </a:p>
          </p:txBody>
        </p:sp>
        <p:cxnSp>
          <p:nvCxnSpPr>
            <p:cNvPr id="58" name="직선 화살표 연결선 57">
              <a:extLst>
                <a:ext uri="{FF2B5EF4-FFF2-40B4-BE49-F238E27FC236}">
                  <a16:creationId xmlns:a16="http://schemas.microsoft.com/office/drawing/2014/main" id="{4E7F469D-5797-B69F-4E54-6601A7B00EF9}"/>
                </a:ext>
              </a:extLst>
            </p:cNvPr>
            <p:cNvCxnSpPr>
              <a:cxnSpLocks/>
              <a:stCxn id="57" idx="3"/>
              <a:endCxn id="18" idx="1"/>
            </p:cNvCxnSpPr>
            <p:nvPr/>
          </p:nvCxnSpPr>
          <p:spPr>
            <a:xfrm flipV="1">
              <a:off x="4641955" y="4270363"/>
              <a:ext cx="3161869" cy="1629105"/>
            </a:xfrm>
            <a:prstGeom prst="straightConnector1">
              <a:avLst/>
            </a:prstGeom>
            <a:ln w="76200">
              <a:solidFill>
                <a:srgbClr val="C00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4" name="그룹 133">
            <a:extLst>
              <a:ext uri="{FF2B5EF4-FFF2-40B4-BE49-F238E27FC236}">
                <a16:creationId xmlns:a16="http://schemas.microsoft.com/office/drawing/2014/main" id="{39146062-35BF-8D3F-654A-E49F764636ED}"/>
              </a:ext>
            </a:extLst>
          </p:cNvPr>
          <p:cNvGrpSpPr/>
          <p:nvPr/>
        </p:nvGrpSpPr>
        <p:grpSpPr>
          <a:xfrm>
            <a:off x="760101" y="2515427"/>
            <a:ext cx="6555246" cy="943694"/>
            <a:chOff x="760101" y="2515427"/>
            <a:chExt cx="6555246" cy="943694"/>
          </a:xfrm>
        </p:grpSpPr>
        <p:sp>
          <p:nvSpPr>
            <p:cNvPr id="56" name="사각형: 둥근 모서리 55">
              <a:extLst>
                <a:ext uri="{FF2B5EF4-FFF2-40B4-BE49-F238E27FC236}">
                  <a16:creationId xmlns:a16="http://schemas.microsoft.com/office/drawing/2014/main" id="{8F77B2B1-B992-4D00-DE36-69ECAFB9DF84}"/>
                </a:ext>
              </a:extLst>
            </p:cNvPr>
            <p:cNvSpPr/>
            <p:nvPr/>
          </p:nvSpPr>
          <p:spPr>
            <a:xfrm>
              <a:off x="760101" y="2515427"/>
              <a:ext cx="3881854" cy="943694"/>
            </a:xfrm>
            <a:prstGeom prst="roundRect">
              <a:avLst>
                <a:gd name="adj" fmla="val 5587"/>
              </a:avLst>
            </a:prstGeom>
            <a:solidFill>
              <a:srgbClr val="E2FFE2">
                <a:alpha val="85098"/>
              </a:srgbClr>
            </a:solidFill>
            <a:ln w="57150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800" b="1">
                  <a:solidFill>
                    <a:srgbClr val="000000"/>
                  </a:solidFill>
                </a:rPr>
                <a:t>DMA load</a:t>
              </a:r>
              <a:endParaRPr lang="ko-KR" altLang="en-US" sz="2800" b="1">
                <a:solidFill>
                  <a:srgbClr val="000000"/>
                </a:solidFill>
              </a:endParaRPr>
            </a:p>
          </p:txBody>
        </p:sp>
        <p:cxnSp>
          <p:nvCxnSpPr>
            <p:cNvPr id="61" name="직선 화살표 연결선 60">
              <a:extLst>
                <a:ext uri="{FF2B5EF4-FFF2-40B4-BE49-F238E27FC236}">
                  <a16:creationId xmlns:a16="http://schemas.microsoft.com/office/drawing/2014/main" id="{ADE0D2AC-B948-CC29-71E2-B19A9A327BB2}"/>
                </a:ext>
              </a:extLst>
            </p:cNvPr>
            <p:cNvCxnSpPr>
              <a:cxnSpLocks/>
              <a:stCxn id="56" idx="3"/>
              <a:endCxn id="32" idx="1"/>
            </p:cNvCxnSpPr>
            <p:nvPr/>
          </p:nvCxnSpPr>
          <p:spPr>
            <a:xfrm>
              <a:off x="4641955" y="2987274"/>
              <a:ext cx="2673392" cy="319860"/>
            </a:xfrm>
            <a:prstGeom prst="straightConnector1">
              <a:avLst/>
            </a:prstGeom>
            <a:ln w="76200">
              <a:solidFill>
                <a:srgbClr val="C00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5" name="그룹 134">
            <a:extLst>
              <a:ext uri="{FF2B5EF4-FFF2-40B4-BE49-F238E27FC236}">
                <a16:creationId xmlns:a16="http://schemas.microsoft.com/office/drawing/2014/main" id="{A49A83B6-9421-DC9A-EC5B-CCB009445E76}"/>
              </a:ext>
            </a:extLst>
          </p:cNvPr>
          <p:cNvGrpSpPr/>
          <p:nvPr/>
        </p:nvGrpSpPr>
        <p:grpSpPr>
          <a:xfrm>
            <a:off x="760101" y="1347083"/>
            <a:ext cx="8193010" cy="1952553"/>
            <a:chOff x="760101" y="1347083"/>
            <a:chExt cx="8193010" cy="1952553"/>
          </a:xfrm>
        </p:grpSpPr>
        <p:sp>
          <p:nvSpPr>
            <p:cNvPr id="55" name="사각형: 둥근 모서리 54">
              <a:extLst>
                <a:ext uri="{FF2B5EF4-FFF2-40B4-BE49-F238E27FC236}">
                  <a16:creationId xmlns:a16="http://schemas.microsoft.com/office/drawing/2014/main" id="{6BDCC2BF-0DB3-D247-C48B-E7C693102118}"/>
                </a:ext>
              </a:extLst>
            </p:cNvPr>
            <p:cNvSpPr/>
            <p:nvPr/>
          </p:nvSpPr>
          <p:spPr>
            <a:xfrm>
              <a:off x="760101" y="1347083"/>
              <a:ext cx="3881854" cy="943694"/>
            </a:xfrm>
            <a:prstGeom prst="roundRect">
              <a:avLst>
                <a:gd name="adj" fmla="val 5587"/>
              </a:avLst>
            </a:prstGeom>
            <a:solidFill>
              <a:srgbClr val="E2FFE2">
                <a:alpha val="85098"/>
              </a:srgbClr>
            </a:solidFill>
            <a:ln w="57150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800" b="1">
                  <a:solidFill>
                    <a:srgbClr val="000000"/>
                  </a:solidFill>
                </a:rPr>
                <a:t>DMA load</a:t>
              </a:r>
              <a:endParaRPr lang="ko-KR" altLang="en-US" sz="2800" b="1">
                <a:solidFill>
                  <a:srgbClr val="000000"/>
                </a:solidFill>
              </a:endParaRPr>
            </a:p>
          </p:txBody>
        </p:sp>
        <p:cxnSp>
          <p:nvCxnSpPr>
            <p:cNvPr id="128" name="직선 화살표 연결선 127">
              <a:extLst>
                <a:ext uri="{FF2B5EF4-FFF2-40B4-BE49-F238E27FC236}">
                  <a16:creationId xmlns:a16="http://schemas.microsoft.com/office/drawing/2014/main" id="{14964D79-D532-CE92-71AF-6E4BFEE7D946}"/>
                </a:ext>
              </a:extLst>
            </p:cNvPr>
            <p:cNvCxnSpPr>
              <a:cxnSpLocks/>
              <a:stCxn id="55" idx="3"/>
              <a:endCxn id="33" idx="1"/>
            </p:cNvCxnSpPr>
            <p:nvPr/>
          </p:nvCxnSpPr>
          <p:spPr>
            <a:xfrm>
              <a:off x="4641955" y="1818930"/>
              <a:ext cx="4311156" cy="1480706"/>
            </a:xfrm>
            <a:prstGeom prst="straightConnector1">
              <a:avLst/>
            </a:prstGeom>
            <a:ln w="76200">
              <a:solidFill>
                <a:srgbClr val="C00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2" name="TextBox 141">
            <a:extLst>
              <a:ext uri="{FF2B5EF4-FFF2-40B4-BE49-F238E27FC236}">
                <a16:creationId xmlns:a16="http://schemas.microsoft.com/office/drawing/2014/main" id="{D07033F3-28C6-1E9D-6A1D-0D0C373367F8}"/>
              </a:ext>
            </a:extLst>
          </p:cNvPr>
          <p:cNvSpPr txBox="1"/>
          <p:nvPr/>
        </p:nvSpPr>
        <p:spPr>
          <a:xfrm>
            <a:off x="7839426" y="4236432"/>
            <a:ext cx="20653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000" b="1">
                <a:solidFill>
                  <a:srgbClr val="222222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Roboto" panose="02000000000000000000" pitchFamily="2" charset="0"/>
              </a:rPr>
              <a:t>( </a:t>
            </a:r>
            <a:r>
              <a:rPr lang="en-US" altLang="ko-KR" sz="2000" b="1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Roboto" panose="02000000000000000000" pitchFamily="2" charset="0"/>
              </a:rPr>
              <a:t>X </a:t>
            </a:r>
            <a:r>
              <a:rPr lang="en-US" altLang="ko-KR" sz="2000" b="1"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Roboto" panose="02000000000000000000" pitchFamily="2" charset="0"/>
              </a:rPr>
              <a:t>cycles</a:t>
            </a:r>
            <a:r>
              <a:rPr lang="en-US" altLang="ko-KR" sz="2000" b="1">
                <a:solidFill>
                  <a:srgbClr val="00206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Roboto" panose="02000000000000000000" pitchFamily="2" charset="0"/>
              </a:rPr>
              <a:t> </a:t>
            </a:r>
            <a:r>
              <a:rPr lang="en-US" altLang="ko-KR" sz="2000" b="1">
                <a:solidFill>
                  <a:srgbClr val="222222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Roboto" panose="02000000000000000000" pitchFamily="2" charset="0"/>
              </a:rPr>
              <a:t>)</a:t>
            </a:r>
            <a:endParaRPr lang="ko-KR" altLang="en-US" sz="2000" b="1">
              <a:solidFill>
                <a:srgbClr val="222222"/>
              </a:solidFill>
              <a:latin typeface="나눔스퀘어" panose="020B0600000101010101" pitchFamily="50" charset="-127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134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32F244-0E24-B9BB-416C-2FAA764D1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6A1B82CE-2D7A-E828-D5DD-8637EE8E8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Tile-Level Simulation (TLS) Execution Flow</a:t>
            </a:r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C87A6FF4-9E96-9EA8-24AA-BFF9F61DE3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06049"/>
            <a:ext cx="6596247" cy="4595317"/>
          </a:xfrm>
        </p:spPr>
        <p:txBody>
          <a:bodyPr/>
          <a:lstStyle/>
          <a:p>
            <a:pPr marL="0" indent="0">
              <a:buNone/>
            </a:pPr>
            <a:r>
              <a:rPr lang="en-US" altLang="ko-KR" b="1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Tile-Level Simulation </a:t>
            </a:r>
            <a:r>
              <a:rPr lang="en-US" altLang="ko-KR"/>
              <a:t>works in a two-step flow</a:t>
            </a:r>
          </a:p>
          <a:p>
            <a:pPr marL="0" indent="0">
              <a:buNone/>
            </a:pPr>
            <a:endParaRPr lang="en-US" altLang="ko-KR" sz="2200"/>
          </a:p>
          <a:p>
            <a:pPr marL="0" indent="0">
              <a:buNone/>
            </a:pPr>
            <a:r>
              <a:rPr lang="en-US" altLang="ko-KR" b="1">
                <a:solidFill>
                  <a:srgbClr val="00206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Offline (compile time)</a:t>
            </a:r>
          </a:p>
          <a:p>
            <a:r>
              <a:rPr lang="en-US" altLang="ko-KR"/>
              <a:t>Obtain the deterministic </a:t>
            </a:r>
            <a:r>
              <a:rPr lang="en-US" altLang="ko-KR">
                <a:solidFill>
                  <a:srgbClr val="0070C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compute latency </a:t>
            </a:r>
            <a:r>
              <a:rPr lang="en-US" altLang="ko-KR"/>
              <a:t>in the TOG</a:t>
            </a:r>
          </a:p>
          <a:p>
            <a:endParaRPr lang="en-US" altLang="ko-KR" b="1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altLang="ko-KR" b="1">
                <a:solidFill>
                  <a:srgbClr val="C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Online (simulation time)</a:t>
            </a:r>
          </a:p>
          <a:p>
            <a:r>
              <a:rPr lang="en-US" altLang="ko-KR"/>
              <a:t>Reuse the obtained compute latency</a:t>
            </a:r>
          </a:p>
          <a:p>
            <a:r>
              <a:rPr lang="en-US" altLang="ko-KR"/>
              <a:t>Model DMAs with detailed NoC &amp; DRAM</a:t>
            </a:r>
            <a:br>
              <a:rPr lang="en-US" altLang="ko-KR"/>
            </a:br>
            <a:r>
              <a:rPr lang="en-US" altLang="ko-KR"/>
              <a:t>simulators (bookism, ramulator2)</a:t>
            </a: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6145042C-3FEB-2745-0A87-0987F03E94A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1471D13-A809-49ED-9C29-402759C12C88}" type="slidenum">
              <a:rPr lang="ko-KR" altLang="en-US" smtClean="0"/>
              <a:t>17</a:t>
            </a:fld>
            <a:endParaRPr lang="ko-KR" altLang="en-US"/>
          </a:p>
        </p:txBody>
      </p:sp>
      <p:grpSp>
        <p:nvGrpSpPr>
          <p:cNvPr id="56" name="그룹 55">
            <a:extLst>
              <a:ext uri="{FF2B5EF4-FFF2-40B4-BE49-F238E27FC236}">
                <a16:creationId xmlns:a16="http://schemas.microsoft.com/office/drawing/2014/main" id="{2866D156-D1A2-65EC-E522-BAA755D02902}"/>
              </a:ext>
            </a:extLst>
          </p:cNvPr>
          <p:cNvGrpSpPr/>
          <p:nvPr/>
        </p:nvGrpSpPr>
        <p:grpSpPr>
          <a:xfrm>
            <a:off x="8032753" y="3807625"/>
            <a:ext cx="4197516" cy="899910"/>
            <a:chOff x="7948195" y="3807625"/>
            <a:chExt cx="4170533" cy="899910"/>
          </a:xfrm>
        </p:grpSpPr>
        <p:grpSp>
          <p:nvGrpSpPr>
            <p:cNvPr id="115" name="그룹 114">
              <a:extLst>
                <a:ext uri="{FF2B5EF4-FFF2-40B4-BE49-F238E27FC236}">
                  <a16:creationId xmlns:a16="http://schemas.microsoft.com/office/drawing/2014/main" id="{3F6EED21-FD60-4853-317B-59AED2BA762E}"/>
                </a:ext>
              </a:extLst>
            </p:cNvPr>
            <p:cNvGrpSpPr/>
            <p:nvPr/>
          </p:nvGrpSpPr>
          <p:grpSpPr>
            <a:xfrm>
              <a:off x="7948195" y="3807625"/>
              <a:ext cx="4170533" cy="899910"/>
              <a:chOff x="625034" y="3819390"/>
              <a:chExt cx="4129066" cy="899910"/>
            </a:xfrm>
          </p:grpSpPr>
          <p:sp>
            <p:nvSpPr>
              <p:cNvPr id="116" name="사각형: 둥근 모서리 115">
                <a:extLst>
                  <a:ext uri="{FF2B5EF4-FFF2-40B4-BE49-F238E27FC236}">
                    <a16:creationId xmlns:a16="http://schemas.microsoft.com/office/drawing/2014/main" id="{87D14B1A-8311-5A89-8F27-38BA8DCD978A}"/>
                  </a:ext>
                </a:extLst>
              </p:cNvPr>
              <p:cNvSpPr/>
              <p:nvPr/>
            </p:nvSpPr>
            <p:spPr>
              <a:xfrm>
                <a:off x="625034" y="3819390"/>
                <a:ext cx="2292444" cy="899910"/>
              </a:xfrm>
              <a:prstGeom prst="roundRect">
                <a:avLst>
                  <a:gd name="adj" fmla="val 5587"/>
                </a:avLst>
              </a:prstGeom>
              <a:solidFill>
                <a:srgbClr val="002060">
                  <a:alpha val="60000"/>
                </a:srgbClr>
              </a:solidFill>
              <a:ln w="57150">
                <a:solidFill>
                  <a:srgbClr val="002060"/>
                </a:solidFill>
                <a:prstDash val="sys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041C6417-2F6F-EF8F-1967-2DBFACF06B78}"/>
                  </a:ext>
                </a:extLst>
              </p:cNvPr>
              <p:cNvSpPr txBox="1"/>
              <p:nvPr/>
            </p:nvSpPr>
            <p:spPr>
              <a:xfrm>
                <a:off x="3527030" y="3916237"/>
                <a:ext cx="122707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ko-KR" sz="2400" b="1">
                    <a:solidFill>
                      <a:srgbClr val="002060"/>
                    </a:solidFill>
                    <a:latin typeface="나눔스퀘어" panose="020B0600000101010101" pitchFamily="50" charset="-127"/>
                    <a:ea typeface="+mn-ea"/>
                    <a:cs typeface="Roboto" panose="02000000000000000000" pitchFamily="2" charset="0"/>
                  </a:rPr>
                  <a:t>Offline</a:t>
                </a:r>
                <a:endParaRPr lang="ko-KR" altLang="en-US" sz="2400" b="1">
                  <a:solidFill>
                    <a:srgbClr val="002060"/>
                  </a:solidFill>
                  <a:latin typeface="나눔스퀘어" panose="020B0600000101010101" pitchFamily="50" charset="-127"/>
                  <a:ea typeface="+mn-ea"/>
                  <a:cs typeface="Roboto" panose="02000000000000000000" pitchFamily="2" charset="0"/>
                </a:endParaRPr>
              </a:p>
            </p:txBody>
          </p:sp>
        </p:grpSp>
        <p:cxnSp>
          <p:nvCxnSpPr>
            <p:cNvPr id="49" name="직선 화살표 연결선 48">
              <a:extLst>
                <a:ext uri="{FF2B5EF4-FFF2-40B4-BE49-F238E27FC236}">
                  <a16:creationId xmlns:a16="http://schemas.microsoft.com/office/drawing/2014/main" id="{22047A5D-78C8-C123-BA43-BA35BC484664}"/>
                </a:ext>
              </a:extLst>
            </p:cNvPr>
            <p:cNvCxnSpPr>
              <a:cxnSpLocks/>
              <a:stCxn id="116" idx="3"/>
              <a:endCxn id="117" idx="1"/>
            </p:cNvCxnSpPr>
            <p:nvPr/>
          </p:nvCxnSpPr>
          <p:spPr>
            <a:xfrm flipV="1">
              <a:off x="10263661" y="4135305"/>
              <a:ext cx="615674" cy="122275"/>
            </a:xfrm>
            <a:prstGeom prst="straightConnector1">
              <a:avLst/>
            </a:prstGeom>
            <a:noFill/>
            <a:ln w="57150">
              <a:solidFill>
                <a:srgbClr val="002060"/>
              </a:solidFill>
              <a:prstDash val="sysDot"/>
              <a:headEnd type="triangle"/>
              <a:tailEnd type="none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52" name="그룹 51">
            <a:extLst>
              <a:ext uri="{FF2B5EF4-FFF2-40B4-BE49-F238E27FC236}">
                <a16:creationId xmlns:a16="http://schemas.microsoft.com/office/drawing/2014/main" id="{C4BED604-622C-CAE9-EF42-0B902D040218}"/>
              </a:ext>
            </a:extLst>
          </p:cNvPr>
          <p:cNvGrpSpPr/>
          <p:nvPr/>
        </p:nvGrpSpPr>
        <p:grpSpPr>
          <a:xfrm>
            <a:off x="7012186" y="1709460"/>
            <a:ext cx="4364366" cy="4472872"/>
            <a:chOff x="6691586" y="1709460"/>
            <a:chExt cx="4364366" cy="4472872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DC220B6-7A5F-50E9-842B-06C8A5BB217E}"/>
                </a:ext>
              </a:extLst>
            </p:cNvPr>
            <p:cNvSpPr txBox="1"/>
            <p:nvPr/>
          </p:nvSpPr>
          <p:spPr>
            <a:xfrm>
              <a:off x="6691586" y="1709460"/>
              <a:ext cx="436436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2400" b="1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Tile Operation Graph (TOG)</a:t>
              </a:r>
              <a:endParaRPr lang="ko-KR" altLang="en-US" sz="2400" b="1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CC82F184-7DAB-9541-FBF0-948A863F5F2B}"/>
                </a:ext>
              </a:extLst>
            </p:cNvPr>
            <p:cNvGrpSpPr/>
            <p:nvPr/>
          </p:nvGrpSpPr>
          <p:grpSpPr>
            <a:xfrm>
              <a:off x="7009059" y="2167017"/>
              <a:ext cx="3608222" cy="4015315"/>
              <a:chOff x="7009059" y="2167017"/>
              <a:chExt cx="3608222" cy="4015315"/>
            </a:xfrm>
          </p:grpSpPr>
          <p:sp>
            <p:nvSpPr>
              <p:cNvPr id="9" name="사각형: 둥근 모서리 8">
                <a:extLst>
                  <a:ext uri="{FF2B5EF4-FFF2-40B4-BE49-F238E27FC236}">
                    <a16:creationId xmlns:a16="http://schemas.microsoft.com/office/drawing/2014/main" id="{A35CA5E7-DFF7-12CF-FD9B-5452D076CB22}"/>
                  </a:ext>
                </a:extLst>
              </p:cNvPr>
              <p:cNvSpPr/>
              <p:nvPr/>
            </p:nvSpPr>
            <p:spPr>
              <a:xfrm>
                <a:off x="7009059" y="2167017"/>
                <a:ext cx="3608222" cy="4015315"/>
              </a:xfrm>
              <a:prstGeom prst="roundRect">
                <a:avLst>
                  <a:gd name="adj" fmla="val 11483"/>
                </a:avLst>
              </a:pr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2" name="그룹 11">
                <a:extLst>
                  <a:ext uri="{FF2B5EF4-FFF2-40B4-BE49-F238E27FC236}">
                    <a16:creationId xmlns:a16="http://schemas.microsoft.com/office/drawing/2014/main" id="{837C085C-0E15-DB3B-F498-BC78601398D6}"/>
                  </a:ext>
                </a:extLst>
              </p:cNvPr>
              <p:cNvGrpSpPr/>
              <p:nvPr/>
            </p:nvGrpSpPr>
            <p:grpSpPr>
              <a:xfrm>
                <a:off x="7315347" y="2323476"/>
                <a:ext cx="3116848" cy="3746246"/>
                <a:chOff x="7804623" y="2014243"/>
                <a:chExt cx="3116848" cy="3746246"/>
              </a:xfrm>
            </p:grpSpPr>
            <p:grpSp>
              <p:nvGrpSpPr>
                <p:cNvPr id="13" name="그룹 12">
                  <a:extLst>
                    <a:ext uri="{FF2B5EF4-FFF2-40B4-BE49-F238E27FC236}">
                      <a16:creationId xmlns:a16="http://schemas.microsoft.com/office/drawing/2014/main" id="{F40D6843-9260-65A8-9112-AD6EFFE7F420}"/>
                    </a:ext>
                  </a:extLst>
                </p:cNvPr>
                <p:cNvGrpSpPr/>
                <p:nvPr/>
              </p:nvGrpSpPr>
              <p:grpSpPr>
                <a:xfrm>
                  <a:off x="7804623" y="2690259"/>
                  <a:ext cx="3116848" cy="615284"/>
                  <a:chOff x="583043" y="2037534"/>
                  <a:chExt cx="3116848" cy="937831"/>
                </a:xfrm>
              </p:grpSpPr>
              <p:sp>
                <p:nvSpPr>
                  <p:cNvPr id="29" name="직사각형 28">
                    <a:extLst>
                      <a:ext uri="{FF2B5EF4-FFF2-40B4-BE49-F238E27FC236}">
                        <a16:creationId xmlns:a16="http://schemas.microsoft.com/office/drawing/2014/main" id="{DA823823-D665-BC18-A007-A22657715198}"/>
                      </a:ext>
                    </a:extLst>
                  </p:cNvPr>
                  <p:cNvSpPr/>
                  <p:nvPr/>
                </p:nvSpPr>
                <p:spPr>
                  <a:xfrm>
                    <a:off x="583043" y="2037534"/>
                    <a:ext cx="1479084" cy="937831"/>
                  </a:xfrm>
                  <a:prstGeom prst="rect">
                    <a:avLst/>
                  </a:prstGeom>
                  <a:solidFill>
                    <a:srgbClr val="E2FFE2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ko-KR" sz="2000">
                        <a:solidFill>
                          <a:srgbClr val="222222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  <a:cs typeface="Roboto" panose="02000000000000000000" pitchFamily="2" charset="0"/>
                      </a:rPr>
                      <a:t>DMA</a:t>
                    </a:r>
                  </a:p>
                  <a:p>
                    <a:pPr algn="ctr"/>
                    <a:r>
                      <a:rPr lang="en-US" altLang="ko-KR" sz="2000">
                        <a:solidFill>
                          <a:srgbClr val="222222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  <a:cs typeface="Roboto" panose="02000000000000000000" pitchFamily="2" charset="0"/>
                      </a:rPr>
                      <a:t>Load Tile A</a:t>
                    </a:r>
                    <a:endParaRPr lang="ko-KR" altLang="en-US" sz="2000">
                      <a:solidFill>
                        <a:srgbClr val="222222"/>
                      </a:solidFill>
                      <a:latin typeface="나눔스퀘어" panose="020B0600000101010101" pitchFamily="50" charset="-127"/>
                      <a:ea typeface="나눔스퀘어" panose="020B0600000101010101" pitchFamily="50" charset="-127"/>
                      <a:cs typeface="Roboto" panose="02000000000000000000" pitchFamily="2" charset="0"/>
                    </a:endParaRPr>
                  </a:p>
                </p:txBody>
              </p:sp>
              <p:sp>
                <p:nvSpPr>
                  <p:cNvPr id="30" name="직사각형 29">
                    <a:extLst>
                      <a:ext uri="{FF2B5EF4-FFF2-40B4-BE49-F238E27FC236}">
                        <a16:creationId xmlns:a16="http://schemas.microsoft.com/office/drawing/2014/main" id="{DFF8712A-4C48-807D-FEC8-9940A6143E4B}"/>
                      </a:ext>
                    </a:extLst>
                  </p:cNvPr>
                  <p:cNvSpPr/>
                  <p:nvPr/>
                </p:nvSpPr>
                <p:spPr>
                  <a:xfrm>
                    <a:off x="2220807" y="2037534"/>
                    <a:ext cx="1479084" cy="914974"/>
                  </a:xfrm>
                  <a:prstGeom prst="rect">
                    <a:avLst/>
                  </a:prstGeom>
                  <a:solidFill>
                    <a:srgbClr val="E2FFE2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ko-KR" sz="2000">
                        <a:solidFill>
                          <a:srgbClr val="222222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  <a:cs typeface="Roboto" panose="02000000000000000000" pitchFamily="2" charset="0"/>
                      </a:rPr>
                      <a:t>DMA</a:t>
                    </a:r>
                  </a:p>
                  <a:p>
                    <a:pPr algn="ctr"/>
                    <a:r>
                      <a:rPr lang="en-US" altLang="ko-KR" sz="2000">
                        <a:solidFill>
                          <a:srgbClr val="222222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  <a:cs typeface="Roboto" panose="02000000000000000000" pitchFamily="2" charset="0"/>
                      </a:rPr>
                      <a:t>Load Tile B</a:t>
                    </a:r>
                    <a:endParaRPr lang="ko-KR" altLang="en-US" sz="2000">
                      <a:solidFill>
                        <a:srgbClr val="222222"/>
                      </a:solidFill>
                      <a:latin typeface="나눔스퀘어" panose="020B0600000101010101" pitchFamily="50" charset="-127"/>
                      <a:ea typeface="나눔스퀘어" panose="020B0600000101010101" pitchFamily="50" charset="-127"/>
                      <a:cs typeface="Roboto" panose="02000000000000000000" pitchFamily="2" charset="0"/>
                    </a:endParaRPr>
                  </a:p>
                </p:txBody>
              </p:sp>
            </p:grpSp>
            <p:sp>
              <p:nvSpPr>
                <p:cNvPr id="14" name="직사각형 13">
                  <a:extLst>
                    <a:ext uri="{FF2B5EF4-FFF2-40B4-BE49-F238E27FC236}">
                      <a16:creationId xmlns:a16="http://schemas.microsoft.com/office/drawing/2014/main" id="{7D9F766B-6DED-F80A-B3F5-D3AF0DBD2827}"/>
                    </a:ext>
                  </a:extLst>
                </p:cNvPr>
                <p:cNvSpPr/>
                <p:nvPr/>
              </p:nvSpPr>
              <p:spPr>
                <a:xfrm>
                  <a:off x="8293100" y="3588016"/>
                  <a:ext cx="2139894" cy="746227"/>
                </a:xfrm>
                <a:prstGeom prst="rect">
                  <a:avLst/>
                </a:prstGeom>
                <a:solidFill>
                  <a:srgbClr val="CAEEFB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2000">
                      <a:solidFill>
                        <a:srgbClr val="222222"/>
                      </a:solidFill>
                      <a:latin typeface="나눔스퀘어" panose="020B0600000101010101" pitchFamily="50" charset="-127"/>
                      <a:ea typeface="나눔스퀘어" panose="020B0600000101010101" pitchFamily="50" charset="-127"/>
                      <a:cs typeface="Roboto" panose="02000000000000000000" pitchFamily="2" charset="0"/>
                    </a:rPr>
                    <a:t>Matrix Multiply</a:t>
                  </a:r>
                </a:p>
                <a:p>
                  <a:pPr algn="ctr"/>
                  <a:r>
                    <a:rPr lang="en-US" altLang="ko-KR" sz="2000" b="1">
                      <a:solidFill>
                        <a:srgbClr val="222222"/>
                      </a:solidFill>
                      <a:latin typeface="나눔스퀘어" panose="020B0600000101010101" pitchFamily="50" charset="-127"/>
                      <a:ea typeface="나눔스퀘어" panose="020B0600000101010101" pitchFamily="50" charset="-127"/>
                      <a:cs typeface="Roboto" panose="02000000000000000000" pitchFamily="2" charset="0"/>
                    </a:rPr>
                    <a:t>(</a:t>
                  </a:r>
                  <a:r>
                    <a:rPr lang="en-US" altLang="ko-KR" sz="2000" b="1">
                      <a:solidFill>
                        <a:srgbClr val="C00000"/>
                      </a:solidFill>
                      <a:latin typeface="나눔스퀘어" panose="020B0600000101010101" pitchFamily="50" charset="-127"/>
                      <a:ea typeface="나눔스퀘어" panose="020B0600000101010101" pitchFamily="50" charset="-127"/>
                      <a:cs typeface="Roboto" panose="02000000000000000000" pitchFamily="2" charset="0"/>
                    </a:rPr>
                    <a:t>x </a:t>
                  </a:r>
                  <a:r>
                    <a:rPr lang="en-US" altLang="ko-KR" sz="2000" b="1">
                      <a:solidFill>
                        <a:srgbClr val="222222"/>
                      </a:solidFill>
                      <a:latin typeface="나눔스퀘어" panose="020B0600000101010101" pitchFamily="50" charset="-127"/>
                      <a:ea typeface="나눔스퀘어" panose="020B0600000101010101" pitchFamily="50" charset="-127"/>
                      <a:cs typeface="Roboto" panose="02000000000000000000" pitchFamily="2" charset="0"/>
                    </a:rPr>
                    <a:t>cycles)</a:t>
                  </a:r>
                  <a:endParaRPr lang="ko-KR" altLang="en-US" sz="2000" b="1">
                    <a:solidFill>
                      <a:srgbClr val="222222"/>
                    </a:solidFill>
                    <a:latin typeface="나눔스퀘어" panose="020B0600000101010101" pitchFamily="50" charset="-127"/>
                    <a:cs typeface="Roboto" panose="02000000000000000000" pitchFamily="2" charset="0"/>
                  </a:endParaRPr>
                </a:p>
              </p:txBody>
            </p:sp>
            <p:cxnSp>
              <p:nvCxnSpPr>
                <p:cNvPr id="15" name="직선 화살표 연결선 14">
                  <a:extLst>
                    <a:ext uri="{FF2B5EF4-FFF2-40B4-BE49-F238E27FC236}">
                      <a16:creationId xmlns:a16="http://schemas.microsoft.com/office/drawing/2014/main" id="{22F68881-D96B-EC0F-8754-C347A49E8F6C}"/>
                    </a:ext>
                  </a:extLst>
                </p:cNvPr>
                <p:cNvCxnSpPr>
                  <a:cxnSpLocks/>
                  <a:stCxn id="14" idx="2"/>
                </p:cNvCxnSpPr>
                <p:nvPr/>
              </p:nvCxnSpPr>
              <p:spPr>
                <a:xfrm>
                  <a:off x="9363047" y="4334243"/>
                  <a:ext cx="0" cy="219678"/>
                </a:xfrm>
                <a:prstGeom prst="straightConnector1">
                  <a:avLst/>
                </a:prstGeom>
                <a:solidFill>
                  <a:srgbClr val="D9F2D0"/>
                </a:solidFill>
                <a:ln>
                  <a:solidFill>
                    <a:srgbClr val="000000"/>
                  </a:solidFill>
                  <a:tailEnd type="triangle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17" name="순서도: 판단 16">
                  <a:extLst>
                    <a:ext uri="{FF2B5EF4-FFF2-40B4-BE49-F238E27FC236}">
                      <a16:creationId xmlns:a16="http://schemas.microsoft.com/office/drawing/2014/main" id="{FC1F4895-242B-6495-4D3D-1AD9E87ADCEC}"/>
                    </a:ext>
                  </a:extLst>
                </p:cNvPr>
                <p:cNvSpPr/>
                <p:nvPr/>
              </p:nvSpPr>
              <p:spPr>
                <a:xfrm>
                  <a:off x="8063635" y="4564605"/>
                  <a:ext cx="2598824" cy="413981"/>
                </a:xfrm>
                <a:prstGeom prst="flowChartDecision">
                  <a:avLst/>
                </a:prstGeom>
                <a:solidFill>
                  <a:srgbClr val="E8E8E8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2000">
                      <a:solidFill>
                        <a:srgbClr val="222222"/>
                      </a:solidFill>
                      <a:latin typeface="나눔스퀘어" panose="020B0600000101010101" pitchFamily="50" charset="-127"/>
                      <a:ea typeface="나눔스퀘어" panose="020B0600000101010101" pitchFamily="50" charset="-127"/>
                      <a:cs typeface="Roboto" panose="02000000000000000000" pitchFamily="2" charset="0"/>
                    </a:rPr>
                    <a:t>Condition</a:t>
                  </a:r>
                  <a:endParaRPr lang="ko-KR" altLang="en-US" sz="2000">
                    <a:solidFill>
                      <a:srgbClr val="222222"/>
                    </a:solidFill>
                    <a:latin typeface="나눔스퀘어" panose="020B0600000101010101" pitchFamily="50" charset="-127"/>
                    <a:cs typeface="Roboto" panose="02000000000000000000" pitchFamily="2" charset="0"/>
                  </a:endParaRPr>
                </a:p>
              </p:txBody>
            </p:sp>
            <p:sp>
              <p:nvSpPr>
                <p:cNvPr id="18" name="타원 17">
                  <a:extLst>
                    <a:ext uri="{FF2B5EF4-FFF2-40B4-BE49-F238E27FC236}">
                      <a16:creationId xmlns:a16="http://schemas.microsoft.com/office/drawing/2014/main" id="{49F6E5C6-2FEF-A1A3-6D3A-CFECB2117A6E}"/>
                    </a:ext>
                  </a:extLst>
                </p:cNvPr>
                <p:cNvSpPr/>
                <p:nvPr/>
              </p:nvSpPr>
              <p:spPr>
                <a:xfrm>
                  <a:off x="8358513" y="2014243"/>
                  <a:ext cx="2009068" cy="393543"/>
                </a:xfrm>
                <a:prstGeom prst="ellipse">
                  <a:avLst/>
                </a:prstGeom>
                <a:solidFill>
                  <a:srgbClr val="E8E8E8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2000">
                      <a:solidFill>
                        <a:srgbClr val="222222"/>
                      </a:solidFill>
                      <a:latin typeface="나눔스퀘어" panose="020B0600000101010101" pitchFamily="50" charset="-127"/>
                      <a:ea typeface="나눔스퀘어" panose="020B0600000101010101" pitchFamily="50" charset="-127"/>
                      <a:cs typeface="Roboto" panose="02000000000000000000" pitchFamily="2" charset="0"/>
                    </a:rPr>
                    <a:t>Loop Start</a:t>
                  </a:r>
                  <a:endParaRPr lang="ko-KR" altLang="en-US" sz="2000">
                    <a:solidFill>
                      <a:srgbClr val="222222"/>
                    </a:solidFill>
                    <a:latin typeface="나눔스퀘어" panose="020B0600000101010101" pitchFamily="50" charset="-127"/>
                    <a:cs typeface="Roboto" panose="02000000000000000000" pitchFamily="2" charset="0"/>
                  </a:endParaRPr>
                </a:p>
              </p:txBody>
            </p:sp>
            <p:cxnSp>
              <p:nvCxnSpPr>
                <p:cNvPr id="19" name="직선 화살표 연결선 18">
                  <a:extLst>
                    <a:ext uri="{FF2B5EF4-FFF2-40B4-BE49-F238E27FC236}">
                      <a16:creationId xmlns:a16="http://schemas.microsoft.com/office/drawing/2014/main" id="{92A30B3B-3CC2-FC71-7B41-3B4E30419C23}"/>
                    </a:ext>
                  </a:extLst>
                </p:cNvPr>
                <p:cNvCxnSpPr>
                  <a:cxnSpLocks/>
                  <a:endCxn id="17" idx="0"/>
                </p:cNvCxnSpPr>
                <p:nvPr/>
              </p:nvCxnSpPr>
              <p:spPr>
                <a:xfrm>
                  <a:off x="9363047" y="4356761"/>
                  <a:ext cx="0" cy="207844"/>
                </a:xfrm>
                <a:prstGeom prst="straightConnector1">
                  <a:avLst/>
                </a:prstGeom>
                <a:solidFill>
                  <a:srgbClr val="D9F2D0"/>
                </a:solidFill>
                <a:ln>
                  <a:solidFill>
                    <a:srgbClr val="000000"/>
                  </a:solidFill>
                  <a:tailEnd type="triangle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20" name="연결선: 꺾임 19">
                  <a:extLst>
                    <a:ext uri="{FF2B5EF4-FFF2-40B4-BE49-F238E27FC236}">
                      <a16:creationId xmlns:a16="http://schemas.microsoft.com/office/drawing/2014/main" id="{7EDEEDC6-4474-8E0A-0FB6-1D549286C525}"/>
                    </a:ext>
                  </a:extLst>
                </p:cNvPr>
                <p:cNvCxnSpPr>
                  <a:cxnSpLocks/>
                  <a:stCxn id="18" idx="4"/>
                  <a:endCxn id="29" idx="0"/>
                </p:cNvCxnSpPr>
                <p:nvPr/>
              </p:nvCxnSpPr>
              <p:spPr>
                <a:xfrm rot="5400000">
                  <a:off x="8812370" y="2139581"/>
                  <a:ext cx="282473" cy="818882"/>
                </a:xfrm>
                <a:prstGeom prst="bentConnector3">
                  <a:avLst/>
                </a:prstGeom>
                <a:solidFill>
                  <a:srgbClr val="D9F2D0"/>
                </a:solidFill>
                <a:ln>
                  <a:solidFill>
                    <a:srgbClr val="000000"/>
                  </a:solidFill>
                  <a:tailEnd type="triangle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21" name="연결선: 꺾임 20">
                  <a:extLst>
                    <a:ext uri="{FF2B5EF4-FFF2-40B4-BE49-F238E27FC236}">
                      <a16:creationId xmlns:a16="http://schemas.microsoft.com/office/drawing/2014/main" id="{A3AC83AD-19DF-12F0-A3F3-BF8A7A34DBF3}"/>
                    </a:ext>
                  </a:extLst>
                </p:cNvPr>
                <p:cNvCxnSpPr>
                  <a:cxnSpLocks/>
                  <a:stCxn id="18" idx="4"/>
                  <a:endCxn id="30" idx="0"/>
                </p:cNvCxnSpPr>
                <p:nvPr/>
              </p:nvCxnSpPr>
              <p:spPr>
                <a:xfrm rot="16200000" flipH="1">
                  <a:off x="9631252" y="2139581"/>
                  <a:ext cx="282473" cy="818882"/>
                </a:xfrm>
                <a:prstGeom prst="bentConnector3">
                  <a:avLst/>
                </a:prstGeom>
                <a:solidFill>
                  <a:srgbClr val="D9F2D0"/>
                </a:solidFill>
                <a:ln>
                  <a:solidFill>
                    <a:srgbClr val="000000"/>
                  </a:solidFill>
                  <a:tailEnd type="triangle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22" name="연결선: 꺾임 21">
                  <a:extLst>
                    <a:ext uri="{FF2B5EF4-FFF2-40B4-BE49-F238E27FC236}">
                      <a16:creationId xmlns:a16="http://schemas.microsoft.com/office/drawing/2014/main" id="{179B048F-AFC7-3F9D-3879-41971BA5ED64}"/>
                    </a:ext>
                  </a:extLst>
                </p:cNvPr>
                <p:cNvCxnSpPr>
                  <a:cxnSpLocks/>
                  <a:stCxn id="29" idx="2"/>
                  <a:endCxn id="14" idx="0"/>
                </p:cNvCxnSpPr>
                <p:nvPr/>
              </p:nvCxnSpPr>
              <p:spPr>
                <a:xfrm rot="16200000" flipH="1">
                  <a:off x="8812370" y="3037338"/>
                  <a:ext cx="282473" cy="818882"/>
                </a:xfrm>
                <a:prstGeom prst="bentConnector3">
                  <a:avLst>
                    <a:gd name="adj1" fmla="val 46403"/>
                  </a:avLst>
                </a:prstGeom>
                <a:solidFill>
                  <a:srgbClr val="D9F2D0"/>
                </a:solidFill>
                <a:ln>
                  <a:solidFill>
                    <a:srgbClr val="000000"/>
                  </a:solidFill>
                  <a:tailEnd type="triangle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25" name="연결선: 꺾임 24">
                  <a:extLst>
                    <a:ext uri="{FF2B5EF4-FFF2-40B4-BE49-F238E27FC236}">
                      <a16:creationId xmlns:a16="http://schemas.microsoft.com/office/drawing/2014/main" id="{F4B3D229-32E7-4D87-98F6-5FD6334DB7DE}"/>
                    </a:ext>
                  </a:extLst>
                </p:cNvPr>
                <p:cNvCxnSpPr>
                  <a:cxnSpLocks/>
                  <a:stCxn id="30" idx="2"/>
                  <a:endCxn id="14" idx="0"/>
                </p:cNvCxnSpPr>
                <p:nvPr/>
              </p:nvCxnSpPr>
              <p:spPr>
                <a:xfrm rot="5400000">
                  <a:off x="9623754" y="3029840"/>
                  <a:ext cx="297469" cy="818882"/>
                </a:xfrm>
                <a:prstGeom prst="bentConnector3">
                  <a:avLst>
                    <a:gd name="adj1" fmla="val 50000"/>
                  </a:avLst>
                </a:prstGeom>
                <a:solidFill>
                  <a:srgbClr val="D9F2D0"/>
                </a:solidFill>
                <a:ln>
                  <a:solidFill>
                    <a:srgbClr val="000000"/>
                  </a:solidFill>
                  <a:tailEnd type="triangle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26" name="연결선: 꺾임 25">
                  <a:extLst>
                    <a:ext uri="{FF2B5EF4-FFF2-40B4-BE49-F238E27FC236}">
                      <a16:creationId xmlns:a16="http://schemas.microsoft.com/office/drawing/2014/main" id="{88117508-8250-474C-EC6A-7F9EE15D786B}"/>
                    </a:ext>
                  </a:extLst>
                </p:cNvPr>
                <p:cNvCxnSpPr>
                  <a:cxnSpLocks/>
                  <a:stCxn id="17" idx="1"/>
                  <a:endCxn id="18" idx="2"/>
                </p:cNvCxnSpPr>
                <p:nvPr/>
              </p:nvCxnSpPr>
              <p:spPr>
                <a:xfrm rot="10800000" flipH="1">
                  <a:off x="8063635" y="2211016"/>
                  <a:ext cx="294878" cy="2560581"/>
                </a:xfrm>
                <a:prstGeom prst="bentConnector3">
                  <a:avLst>
                    <a:gd name="adj1" fmla="val -143562"/>
                  </a:avLst>
                </a:prstGeom>
                <a:solidFill>
                  <a:srgbClr val="D9F2D0"/>
                </a:solidFill>
                <a:ln>
                  <a:solidFill>
                    <a:srgbClr val="000000"/>
                  </a:solidFill>
                  <a:tailEnd type="triangle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27" name="직사각형 26">
                  <a:extLst>
                    <a:ext uri="{FF2B5EF4-FFF2-40B4-BE49-F238E27FC236}">
                      <a16:creationId xmlns:a16="http://schemas.microsoft.com/office/drawing/2014/main" id="{8050B586-78CC-CC34-6109-823D4BE3E622}"/>
                    </a:ext>
                  </a:extLst>
                </p:cNvPr>
                <p:cNvSpPr/>
                <p:nvPr/>
              </p:nvSpPr>
              <p:spPr>
                <a:xfrm>
                  <a:off x="8544163" y="5144889"/>
                  <a:ext cx="1637766" cy="615600"/>
                </a:xfrm>
                <a:prstGeom prst="rect">
                  <a:avLst/>
                </a:prstGeom>
                <a:solidFill>
                  <a:srgbClr val="E2FFE2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2000">
                      <a:solidFill>
                        <a:srgbClr val="222222"/>
                      </a:solidFill>
                      <a:latin typeface="나눔스퀘어" panose="020B0600000101010101" pitchFamily="50" charset="-127"/>
                      <a:ea typeface="나눔스퀘어" panose="020B0600000101010101" pitchFamily="50" charset="-127"/>
                      <a:cs typeface="Roboto" panose="02000000000000000000" pitchFamily="2" charset="0"/>
                    </a:rPr>
                    <a:t>DMA</a:t>
                  </a:r>
                </a:p>
                <a:p>
                  <a:pPr algn="ctr"/>
                  <a:r>
                    <a:rPr lang="en-US" altLang="ko-KR" sz="2000">
                      <a:solidFill>
                        <a:srgbClr val="222222"/>
                      </a:solidFill>
                      <a:latin typeface="나눔스퀘어" panose="020B0600000101010101" pitchFamily="50" charset="-127"/>
                      <a:ea typeface="나눔스퀘어" panose="020B0600000101010101" pitchFamily="50" charset="-127"/>
                      <a:cs typeface="Roboto" panose="02000000000000000000" pitchFamily="2" charset="0"/>
                    </a:rPr>
                    <a:t>Store Tile C</a:t>
                  </a:r>
                  <a:endParaRPr lang="ko-KR" altLang="en-US" sz="2000">
                    <a:solidFill>
                      <a:srgbClr val="222222"/>
                    </a:solidFill>
                    <a:latin typeface="나눔스퀘어" panose="020B0600000101010101" pitchFamily="50" charset="-127"/>
                    <a:cs typeface="Roboto" panose="02000000000000000000" pitchFamily="2" charset="0"/>
                  </a:endParaRPr>
                </a:p>
              </p:txBody>
            </p:sp>
            <p:cxnSp>
              <p:nvCxnSpPr>
                <p:cNvPr id="28" name="직선 화살표 연결선 27">
                  <a:extLst>
                    <a:ext uri="{FF2B5EF4-FFF2-40B4-BE49-F238E27FC236}">
                      <a16:creationId xmlns:a16="http://schemas.microsoft.com/office/drawing/2014/main" id="{C2AF0E51-F7CA-2809-C31F-674357E6AF51}"/>
                    </a:ext>
                  </a:extLst>
                </p:cNvPr>
                <p:cNvCxnSpPr>
                  <a:cxnSpLocks/>
                  <a:endCxn id="27" idx="0"/>
                </p:cNvCxnSpPr>
                <p:nvPr/>
              </p:nvCxnSpPr>
              <p:spPr>
                <a:xfrm flipH="1">
                  <a:off x="9363046" y="4963922"/>
                  <a:ext cx="2880" cy="180967"/>
                </a:xfrm>
                <a:prstGeom prst="straightConnector1">
                  <a:avLst/>
                </a:prstGeom>
                <a:solidFill>
                  <a:srgbClr val="D9F2D0"/>
                </a:solidFill>
                <a:ln>
                  <a:solidFill>
                    <a:srgbClr val="000000"/>
                  </a:solidFill>
                  <a:tailEnd type="triangle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</p:grpSp>
      <p:grpSp>
        <p:nvGrpSpPr>
          <p:cNvPr id="119" name="그룹 118">
            <a:extLst>
              <a:ext uri="{FF2B5EF4-FFF2-40B4-BE49-F238E27FC236}">
                <a16:creationId xmlns:a16="http://schemas.microsoft.com/office/drawing/2014/main" id="{DF531342-DA6C-E91D-A561-D5E7F310946A}"/>
              </a:ext>
            </a:extLst>
          </p:cNvPr>
          <p:cNvGrpSpPr/>
          <p:nvPr/>
        </p:nvGrpSpPr>
        <p:grpSpPr>
          <a:xfrm>
            <a:off x="7329660" y="2167017"/>
            <a:ext cx="4767489" cy="4015314"/>
            <a:chOff x="-105992" y="2010558"/>
            <a:chExt cx="5046327" cy="3972824"/>
          </a:xfrm>
        </p:grpSpPr>
        <p:sp>
          <p:nvSpPr>
            <p:cNvPr id="111" name="사각형: 둥근 모서리 110">
              <a:extLst>
                <a:ext uri="{FF2B5EF4-FFF2-40B4-BE49-F238E27FC236}">
                  <a16:creationId xmlns:a16="http://schemas.microsoft.com/office/drawing/2014/main" id="{8BD795E1-62FF-CCCE-3AC5-39D8775FC2CC}"/>
                </a:ext>
              </a:extLst>
            </p:cNvPr>
            <p:cNvSpPr/>
            <p:nvPr/>
          </p:nvSpPr>
          <p:spPr>
            <a:xfrm>
              <a:off x="-105992" y="2010558"/>
              <a:ext cx="3819257" cy="3972824"/>
            </a:xfrm>
            <a:prstGeom prst="roundRect">
              <a:avLst>
                <a:gd name="adj" fmla="val 10515"/>
              </a:avLst>
            </a:prstGeom>
            <a:solidFill>
              <a:srgbClr val="DAB65C">
                <a:alpha val="18039"/>
              </a:srgbClr>
            </a:solidFill>
            <a:ln w="571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8BBD40A1-7D5D-C678-3E5C-B3550923B7FB}"/>
                </a:ext>
              </a:extLst>
            </p:cNvPr>
            <p:cNvSpPr txBox="1"/>
            <p:nvPr/>
          </p:nvSpPr>
          <p:spPr>
            <a:xfrm>
              <a:off x="3713265" y="4969487"/>
              <a:ext cx="122707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2400" b="1">
                  <a:solidFill>
                    <a:srgbClr val="C00000"/>
                  </a:solidFill>
                </a:rPr>
                <a:t>Online</a:t>
              </a:r>
              <a:endParaRPr lang="ko-KR" altLang="en-US" sz="2400" b="1">
                <a:solidFill>
                  <a:srgbClr val="002060"/>
                </a:solidFill>
                <a:latin typeface="나눔스퀘어" panose="020B0600000101010101" pitchFamily="50" charset="-127"/>
                <a:ea typeface="+mn-ea"/>
                <a:cs typeface="Roboto" panose="02000000000000000000" pitchFamily="2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688185B-BED3-156C-0F46-AD7EF89BFE85}"/>
              </a:ext>
            </a:extLst>
          </p:cNvPr>
          <p:cNvSpPr txBox="1"/>
          <p:nvPr/>
        </p:nvSpPr>
        <p:spPr>
          <a:xfrm>
            <a:off x="-113819" y="5078284"/>
            <a:ext cx="12397083" cy="12307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540000" rIns="540000" anchor="ctr">
            <a:noAutofit/>
          </a:bodyPr>
          <a:lstStyle/>
          <a:p>
            <a:pPr algn="ctr"/>
            <a:r>
              <a:rPr lang="en-US" altLang="ko-KR" sz="2800" b="1">
                <a:solidFill>
                  <a:srgbClr val="C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TLS</a:t>
            </a:r>
            <a:r>
              <a:rPr lang="en-US" altLang="ko-KR" sz="2800" b="1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2800">
                <a:latin typeface="나눔스퀘어" panose="020B0600000101010101" pitchFamily="50" charset="-127"/>
                <a:ea typeface="나눔스퀘어" panose="020B0600000101010101" pitchFamily="50" charset="-127"/>
              </a:rPr>
              <a:t>can achieve both </a:t>
            </a:r>
            <a:r>
              <a:rPr lang="en-US" altLang="ko-KR" sz="2800" b="1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high simulation speed </a:t>
            </a:r>
            <a:r>
              <a:rPr lang="en-US" altLang="ko-KR" sz="2800">
                <a:latin typeface="나눔스퀘어" panose="020B0600000101010101" pitchFamily="50" charset="-127"/>
                <a:ea typeface="나눔스퀘어" panose="020B0600000101010101" pitchFamily="50" charset="-127"/>
              </a:rPr>
              <a:t>and </a:t>
            </a:r>
            <a:r>
              <a:rPr lang="en-US" altLang="ko-KR" sz="2800" b="1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accuracy</a:t>
            </a:r>
            <a:r>
              <a:rPr lang="en-US" altLang="ko-KR" sz="280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0847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7B9801-41E1-A81C-2F92-6C46104B0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04E90269-60F7-8127-3A04-B706430CD992}"/>
              </a:ext>
            </a:extLst>
          </p:cNvPr>
          <p:cNvSpPr/>
          <p:nvPr/>
        </p:nvSpPr>
        <p:spPr>
          <a:xfrm>
            <a:off x="2478790" y="1349323"/>
            <a:ext cx="7062969" cy="2722735"/>
          </a:xfrm>
          <a:prstGeom prst="rect">
            <a:avLst/>
          </a:prstGeom>
          <a:solidFill>
            <a:srgbClr val="2B2F36"/>
          </a:solidFill>
          <a:ln w="28575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>
                <a:solidFill>
                  <a:schemeClr val="bg1"/>
                </a:solidFill>
                <a:latin typeface="Montserrat" panose="020F0502020204030204" pitchFamily="2" charset="0"/>
              </a:rPr>
              <a:t>NPU backend</a:t>
            </a:r>
          </a:p>
          <a:p>
            <a:pPr algn="ctr"/>
            <a:r>
              <a:rPr lang="en-US" altLang="ko-KR" sz="2800">
                <a:solidFill>
                  <a:schemeClr val="bg1"/>
                </a:solidFill>
                <a:latin typeface="Montserrat" panose="020F0502020204030204" pitchFamily="2" charset="0"/>
              </a:rPr>
              <a:t>(Ours)</a:t>
            </a:r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D776DEEC-7DC6-FAD6-C5B4-FDA80ED47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400" err="1"/>
              <a:t>PyTorchSim</a:t>
            </a:r>
            <a:r>
              <a:rPr lang="en-US" altLang="ko-KR" sz="3400"/>
              <a:t> TLS Compilation Flow</a:t>
            </a:r>
          </a:p>
        </p:txBody>
      </p:sp>
      <p:sp>
        <p:nvSpPr>
          <p:cNvPr id="23" name="텍스트 개체 틀 1">
            <a:extLst>
              <a:ext uri="{FF2B5EF4-FFF2-40B4-BE49-F238E27FC236}">
                <a16:creationId xmlns:a16="http://schemas.microsoft.com/office/drawing/2014/main" id="{CB133D52-B56A-98DB-333F-87CB8862D3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4591646"/>
            <a:ext cx="11402688" cy="1966383"/>
          </a:xfrm>
        </p:spPr>
        <p:txBody>
          <a:bodyPr/>
          <a:lstStyle/>
          <a:p>
            <a:r>
              <a:rPr lang="en-US" altLang="ko-KR" b="1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Gem5 (timing simulator) </a:t>
            </a:r>
            <a:r>
              <a:rPr lang="en-US" altLang="ko-KR"/>
              <a:t>models the compute latency for TLS</a:t>
            </a:r>
          </a:p>
        </p:txBody>
      </p:sp>
      <p:sp>
        <p:nvSpPr>
          <p:cNvPr id="57" name="직사각형 56">
            <a:extLst>
              <a:ext uri="{FF2B5EF4-FFF2-40B4-BE49-F238E27FC236}">
                <a16:creationId xmlns:a16="http://schemas.microsoft.com/office/drawing/2014/main" id="{73551F18-3F86-C5D4-35F9-642F9A8249A5}"/>
              </a:ext>
            </a:extLst>
          </p:cNvPr>
          <p:cNvSpPr/>
          <p:nvPr/>
        </p:nvSpPr>
        <p:spPr>
          <a:xfrm>
            <a:off x="546429" y="1344557"/>
            <a:ext cx="1365514" cy="2722735"/>
          </a:xfrm>
          <a:prstGeom prst="rect">
            <a:avLst/>
          </a:prstGeom>
          <a:solidFill>
            <a:srgbClr val="E3E5E7"/>
          </a:solidFill>
          <a:ln w="28575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ko-KR" sz="2400" err="1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Roboto" panose="02000000000000000000" pitchFamily="2" charset="0"/>
              </a:rPr>
              <a:t>PyTorch</a:t>
            </a:r>
            <a:r>
              <a:rPr lang="en-US" altLang="ko-KR" sz="240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Roboto" panose="02000000000000000000" pitchFamily="2" charset="0"/>
              </a:rPr>
              <a:t> </a:t>
            </a:r>
          </a:p>
          <a:p>
            <a:pPr algn="ctr">
              <a:defRPr/>
            </a:pPr>
            <a:r>
              <a:rPr lang="en-US" altLang="ko-KR" sz="240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Roboto" panose="02000000000000000000" pitchFamily="2" charset="0"/>
              </a:rPr>
              <a:t>Runtime</a:t>
            </a:r>
            <a:endParaRPr lang="ko-KR" altLang="en-US" sz="2400">
              <a:solidFill>
                <a:srgbClr val="000000"/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Roboto" panose="02000000000000000000" pitchFamily="2" charset="0"/>
            </a:endParaRPr>
          </a:p>
        </p:txBody>
      </p:sp>
      <p:sp>
        <p:nvSpPr>
          <p:cNvPr id="47" name="슬라이드 번호 개체 틀 46">
            <a:extLst>
              <a:ext uri="{FF2B5EF4-FFF2-40B4-BE49-F238E27FC236}">
                <a16:creationId xmlns:a16="http://schemas.microsoft.com/office/drawing/2014/main" id="{14E12B42-C296-7BD4-16AE-083ABE4FF7D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1471D13-A809-49ED-9C29-402759C12C88}" type="slidenum">
              <a:rPr lang="ko-KR" altLang="en-US" smtClean="0"/>
              <a:t>18</a:t>
            </a:fld>
            <a:endParaRPr lang="ko-KR" altLang="en-US"/>
          </a:p>
        </p:txBody>
      </p:sp>
      <p:sp>
        <p:nvSpPr>
          <p:cNvPr id="26" name="설명선: 굽은 선(테두리 없음) 25">
            <a:extLst>
              <a:ext uri="{FF2B5EF4-FFF2-40B4-BE49-F238E27FC236}">
                <a16:creationId xmlns:a16="http://schemas.microsoft.com/office/drawing/2014/main" id="{366D0B75-36FA-5698-968C-EC3D45AA5BBB}"/>
              </a:ext>
            </a:extLst>
          </p:cNvPr>
          <p:cNvSpPr/>
          <p:nvPr/>
        </p:nvSpPr>
        <p:spPr>
          <a:xfrm>
            <a:off x="2307340" y="778113"/>
            <a:ext cx="1976040" cy="723764"/>
          </a:xfrm>
          <a:prstGeom prst="callout2">
            <a:avLst>
              <a:gd name="adj1" fmla="val 49908"/>
              <a:gd name="adj2" fmla="val 847"/>
              <a:gd name="adj3" fmla="val 49907"/>
              <a:gd name="adj4" fmla="val -1926"/>
              <a:gd name="adj5" fmla="val 215547"/>
              <a:gd name="adj6" fmla="val -5118"/>
            </a:avLst>
          </a:prstGeom>
          <a:noFill/>
          <a:ln>
            <a:solidFill>
              <a:srgbClr val="2B2F3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000">
                <a:solidFill>
                  <a:srgbClr val="000000"/>
                </a:solidFill>
                <a:latin typeface="나눔스퀘어" panose="020B0600000101010101" pitchFamily="50" charset="-127"/>
                <a:cs typeface="Arial"/>
              </a:rPr>
              <a:t>Loop-level IR</a:t>
            </a:r>
            <a:endParaRPr lang="ko-KR" altLang="en-US" sz="2000">
              <a:solidFill>
                <a:srgbClr val="000000"/>
              </a:solidFill>
              <a:latin typeface="나눔스퀘어" panose="020B0600000101010101" pitchFamily="50" charset="-127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A4FFD7-852D-77F2-7126-964A3A55518C}"/>
              </a:ext>
            </a:extLst>
          </p:cNvPr>
          <p:cNvSpPr txBox="1"/>
          <p:nvPr/>
        </p:nvSpPr>
        <p:spPr>
          <a:xfrm>
            <a:off x="-113819" y="5148540"/>
            <a:ext cx="12397083" cy="12307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540000" rIns="540000" anchor="ctr">
            <a:noAutofit/>
          </a:bodyPr>
          <a:lstStyle/>
          <a:p>
            <a:pPr algn="ctr"/>
            <a:r>
              <a:rPr lang="en-US" altLang="ko-KR" sz="2800" b="1">
                <a:solidFill>
                  <a:srgbClr val="C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Challenge</a:t>
            </a:r>
            <a:r>
              <a:rPr lang="en-US" altLang="ko-KR" sz="2800" b="1">
                <a:latin typeface="나눔스퀘어" panose="020B0600000101010101" pitchFamily="50" charset="-127"/>
                <a:ea typeface="나눔스퀘어" panose="020B0600000101010101" pitchFamily="50" charset="-127"/>
              </a:rPr>
              <a:t>: Tile operation latency can depend on input data!</a:t>
            </a: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FE0EE42F-7C99-2156-D2CF-1184B193062F}"/>
              </a:ext>
            </a:extLst>
          </p:cNvPr>
          <p:cNvGrpSpPr/>
          <p:nvPr/>
        </p:nvGrpSpPr>
        <p:grpSpPr>
          <a:xfrm>
            <a:off x="2478790" y="1349323"/>
            <a:ext cx="7062969" cy="2722735"/>
            <a:chOff x="2478790" y="1349323"/>
            <a:chExt cx="7062969" cy="2722735"/>
          </a:xfrm>
        </p:grpSpPr>
        <p:sp>
          <p:nvSpPr>
            <p:cNvPr id="266" name="사각형: 둥근 모서리 265">
              <a:extLst>
                <a:ext uri="{FF2B5EF4-FFF2-40B4-BE49-F238E27FC236}">
                  <a16:creationId xmlns:a16="http://schemas.microsoft.com/office/drawing/2014/main" id="{BC5F203D-0BD9-9692-653B-407BF095D22F}"/>
                </a:ext>
              </a:extLst>
            </p:cNvPr>
            <p:cNvSpPr/>
            <p:nvPr/>
          </p:nvSpPr>
          <p:spPr>
            <a:xfrm>
              <a:off x="2478790" y="1349323"/>
              <a:ext cx="7062969" cy="2722735"/>
            </a:xfrm>
            <a:prstGeom prst="roundRect">
              <a:avLst>
                <a:gd name="adj" fmla="val 0"/>
              </a:avLst>
            </a:prstGeom>
            <a:solidFill>
              <a:srgbClr val="2B2F36"/>
            </a:solidFill>
            <a:ln w="381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ko-KR" altLang="en-US" sz="2000">
                <a:solidFill>
                  <a:prstClr val="white"/>
                </a:solidFill>
                <a:latin typeface="나눔스퀘어" panose="020B0600000101010101" pitchFamily="50" charset="-127"/>
                <a:ea typeface="맑은 고딕" panose="020B0503020000020004" pitchFamily="34" charset="-127"/>
                <a:cs typeface="Roboto" panose="02000000000000000000" pitchFamily="2" charset="0"/>
              </a:endParaRPr>
            </a:p>
          </p:txBody>
        </p:sp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FE51507D-DDE9-8ED8-F384-15E30DAA9C4A}"/>
                </a:ext>
              </a:extLst>
            </p:cNvPr>
            <p:cNvGrpSpPr/>
            <p:nvPr/>
          </p:nvGrpSpPr>
          <p:grpSpPr>
            <a:xfrm>
              <a:off x="2657359" y="1573091"/>
              <a:ext cx="2106741" cy="1486382"/>
              <a:chOff x="3618500" y="3784117"/>
              <a:chExt cx="2106741" cy="1486382"/>
            </a:xfrm>
          </p:grpSpPr>
          <p:sp>
            <p:nvSpPr>
              <p:cNvPr id="29" name="직사각형 48">
                <a:extLst>
                  <a:ext uri="{FF2B5EF4-FFF2-40B4-BE49-F238E27FC236}">
                    <a16:creationId xmlns:a16="http://schemas.microsoft.com/office/drawing/2014/main" id="{E35E34A7-9029-EECB-3EB0-FD72682B91A4}"/>
                  </a:ext>
                </a:extLst>
              </p:cNvPr>
              <p:cNvSpPr/>
              <p:nvPr/>
            </p:nvSpPr>
            <p:spPr>
              <a:xfrm flipH="1">
                <a:off x="3618500" y="3784117"/>
                <a:ext cx="2106741" cy="148638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ACB0B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ko-KR" altLang="en-US" sz="2000" b="1">
                  <a:latin typeface="나눔스퀘어" panose="020B0600000101010101" pitchFamily="50" charset="-127"/>
                  <a:cs typeface="Roboto" panose="02000000000000000000" pitchFamily="2" charset="0"/>
                </a:endParaRPr>
              </a:p>
            </p:txBody>
          </p:sp>
          <p:grpSp>
            <p:nvGrpSpPr>
              <p:cNvPr id="30" name="그룹 29">
                <a:extLst>
                  <a:ext uri="{FF2B5EF4-FFF2-40B4-BE49-F238E27FC236}">
                    <a16:creationId xmlns:a16="http://schemas.microsoft.com/office/drawing/2014/main" id="{52C3FEE7-3765-D2FF-5239-4C142A696580}"/>
                  </a:ext>
                </a:extLst>
              </p:cNvPr>
              <p:cNvGrpSpPr/>
              <p:nvPr/>
            </p:nvGrpSpPr>
            <p:grpSpPr>
              <a:xfrm>
                <a:off x="3643955" y="4164286"/>
                <a:ext cx="1054109" cy="1053689"/>
                <a:chOff x="5124951" y="1532784"/>
                <a:chExt cx="1054109" cy="1054178"/>
              </a:xfrm>
            </p:grpSpPr>
            <p:pic>
              <p:nvPicPr>
                <p:cNvPr id="55" name="그림 49">
                  <a:extLst>
                    <a:ext uri="{FF2B5EF4-FFF2-40B4-BE49-F238E27FC236}">
                      <a16:creationId xmlns:a16="http://schemas.microsoft.com/office/drawing/2014/main" id="{B6093DEF-5170-A143-F880-DD417B962D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296743" y="1532784"/>
                  <a:ext cx="734063" cy="679991"/>
                </a:xfrm>
                <a:prstGeom prst="rect">
                  <a:avLst/>
                </a:prstGeom>
                <a:noFill/>
              </p:spPr>
            </p:pic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A1946643-486D-4D5F-7799-34026AD22702}"/>
                    </a:ext>
                  </a:extLst>
                </p:cNvPr>
                <p:cNvSpPr txBox="1"/>
                <p:nvPr/>
              </p:nvSpPr>
              <p:spPr>
                <a:xfrm flipH="1">
                  <a:off x="5124951" y="2186666"/>
                  <a:ext cx="1054109" cy="4002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latinLnBrk="0">
                    <a:defRPr/>
                  </a:pPr>
                  <a:r>
                    <a:rPr lang="en-US" altLang="ko-KR" sz="2000">
                      <a:latin typeface="나눔스퀘어" panose="020B0600000101010101" pitchFamily="50" charset="-127"/>
                      <a:ea typeface="나눔스퀘어" panose="020B0600000101010101" pitchFamily="50" charset="-127"/>
                      <a:cs typeface="Roboto" panose="02000000000000000000" pitchFamily="2" charset="0"/>
                    </a:rPr>
                    <a:t>MLIR</a:t>
                  </a:r>
                  <a:endParaRPr lang="ko-KR" altLang="en-US" sz="2000">
                    <a:latin typeface="나눔스퀘어" panose="020B0600000101010101" pitchFamily="50" charset="-127"/>
                    <a:ea typeface="+mn-ea"/>
                    <a:cs typeface="Roboto" panose="02000000000000000000" pitchFamily="2" charset="0"/>
                  </a:endParaRPr>
                </a:p>
              </p:txBody>
            </p:sp>
          </p:grpSp>
          <p:grpSp>
            <p:nvGrpSpPr>
              <p:cNvPr id="31" name="그룹 30">
                <a:extLst>
                  <a:ext uri="{FF2B5EF4-FFF2-40B4-BE49-F238E27FC236}">
                    <a16:creationId xmlns:a16="http://schemas.microsoft.com/office/drawing/2014/main" id="{FF15CD98-3090-7714-451D-D5F7B4F17E08}"/>
                  </a:ext>
                </a:extLst>
              </p:cNvPr>
              <p:cNvGrpSpPr/>
              <p:nvPr/>
            </p:nvGrpSpPr>
            <p:grpSpPr>
              <a:xfrm>
                <a:off x="4694885" y="4307486"/>
                <a:ext cx="986804" cy="910488"/>
                <a:chOff x="6391760" y="1599682"/>
                <a:chExt cx="986804" cy="910911"/>
              </a:xfrm>
            </p:grpSpPr>
            <p:pic>
              <p:nvPicPr>
                <p:cNvPr id="53" name="Picture 6" descr="The LLVM Compiler Infrastructure Project">
                  <a:extLst>
                    <a:ext uri="{FF2B5EF4-FFF2-40B4-BE49-F238E27FC236}">
                      <a16:creationId xmlns:a16="http://schemas.microsoft.com/office/drawing/2014/main" id="{106F6CD6-1AC1-D4A2-70F3-1E5733D56FF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8132"/>
                <a:stretch/>
              </p:blipFill>
              <p:spPr bwMode="auto">
                <a:xfrm>
                  <a:off x="6503675" y="1599682"/>
                  <a:ext cx="762974" cy="53672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3F25BE55-46B8-50AC-BB29-99F6C9657A65}"/>
                    </a:ext>
                  </a:extLst>
                </p:cNvPr>
                <p:cNvSpPr txBox="1"/>
                <p:nvPr/>
              </p:nvSpPr>
              <p:spPr>
                <a:xfrm flipH="1">
                  <a:off x="6391760" y="2110297"/>
                  <a:ext cx="986804" cy="4002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latinLnBrk="0">
                    <a:defRPr/>
                  </a:pPr>
                  <a:r>
                    <a:rPr lang="en-US" altLang="ko-KR" sz="2000" kern="0">
                      <a:solidFill>
                        <a:prstClr val="black"/>
                      </a:solidFill>
                      <a:latin typeface="나눔스퀘어" panose="020B0600000101010101" pitchFamily="50" charset="-127"/>
                      <a:ea typeface="나눔스퀘어" panose="020B0600000101010101" pitchFamily="50" charset="-127"/>
                      <a:cs typeface="Roboto" panose="02000000000000000000" pitchFamily="2" charset="0"/>
                    </a:rPr>
                    <a:t> </a:t>
                  </a:r>
                  <a:r>
                    <a:rPr lang="en-US" altLang="ko-KR" sz="2000">
                      <a:latin typeface="나눔스퀘어" panose="020B0600000101010101" pitchFamily="50" charset="-127"/>
                      <a:ea typeface="나눔스퀘어" panose="020B0600000101010101" pitchFamily="50" charset="-127"/>
                      <a:cs typeface="Roboto" panose="02000000000000000000" pitchFamily="2" charset="0"/>
                    </a:rPr>
                    <a:t>LLVM</a:t>
                  </a:r>
                  <a:endParaRPr lang="ko-KR" altLang="en-US" sz="2000">
                    <a:latin typeface="나눔스퀘어" panose="020B0600000101010101" pitchFamily="50" charset="-127"/>
                    <a:ea typeface="+mn-ea"/>
                    <a:cs typeface="Roboto" panose="02000000000000000000" pitchFamily="2" charset="0"/>
                  </a:endParaRPr>
                </a:p>
              </p:txBody>
            </p:sp>
          </p:grpSp>
          <p:sp>
            <p:nvSpPr>
              <p:cNvPr id="217" name="TextBox 216">
                <a:extLst>
                  <a:ext uri="{FF2B5EF4-FFF2-40B4-BE49-F238E27FC236}">
                    <a16:creationId xmlns:a16="http://schemas.microsoft.com/office/drawing/2014/main" id="{53E46D64-8AEE-5581-4849-9654AAADFD4F}"/>
                  </a:ext>
                </a:extLst>
              </p:cNvPr>
              <p:cNvSpPr txBox="1"/>
              <p:nvPr/>
            </p:nvSpPr>
            <p:spPr>
              <a:xfrm>
                <a:off x="3618501" y="3795758"/>
                <a:ext cx="210674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2000" b="1">
                    <a:latin typeface="나눔스퀘어" panose="020B0600000101010101" pitchFamily="50" charset="-127"/>
                    <a:ea typeface="나눔스퀘어" panose="020B0600000101010101" pitchFamily="50" charset="-127"/>
                    <a:cs typeface="Roboto" panose="02000000000000000000" pitchFamily="2" charset="0"/>
                  </a:rPr>
                  <a:t>Lowering pass</a:t>
                </a:r>
                <a:endParaRPr lang="ko-KR" altLang="en-US" sz="2000" b="1">
                  <a:latin typeface="나눔스퀘어" panose="020B0600000101010101" pitchFamily="50" charset="-127"/>
                  <a:ea typeface="+mn-ea"/>
                  <a:cs typeface="Roboto" panose="02000000000000000000" pitchFamily="2" charset="0"/>
                </a:endParaRPr>
              </a:p>
            </p:txBody>
          </p:sp>
        </p:grpSp>
      </p:grpSp>
      <p:sp>
        <p:nvSpPr>
          <p:cNvPr id="21" name="화살표: 오른쪽 20">
            <a:extLst>
              <a:ext uri="{FF2B5EF4-FFF2-40B4-BE49-F238E27FC236}">
                <a16:creationId xmlns:a16="http://schemas.microsoft.com/office/drawing/2014/main" id="{A5AD3B4C-B74E-B87D-FE32-AF99FF30B971}"/>
              </a:ext>
            </a:extLst>
          </p:cNvPr>
          <p:cNvSpPr/>
          <p:nvPr/>
        </p:nvSpPr>
        <p:spPr>
          <a:xfrm>
            <a:off x="1991658" y="2078513"/>
            <a:ext cx="579805" cy="429170"/>
          </a:xfrm>
          <a:prstGeom prst="rightArrow">
            <a:avLst>
              <a:gd name="adj1" fmla="val 52959"/>
              <a:gd name="adj2" fmla="val 67449"/>
            </a:avLst>
          </a:prstGeom>
          <a:solidFill>
            <a:srgbClr val="2B2F36"/>
          </a:solidFill>
          <a:ln w="381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ko-KR" altLang="en-US" sz="2000">
              <a:solidFill>
                <a:prstClr val="white"/>
              </a:solidFill>
              <a:latin typeface="나눔스퀘어" panose="020B0600000101010101" pitchFamily="50" charset="-127"/>
              <a:ea typeface="맑은 고딕" panose="020B0503020000020004" pitchFamily="34" charset="-127"/>
              <a:cs typeface="Roboto" panose="02000000000000000000" pitchFamily="2" charset="0"/>
            </a:endParaRPr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5B8E5680-5247-437A-A14A-AD6D0EDB767D}"/>
              </a:ext>
            </a:extLst>
          </p:cNvPr>
          <p:cNvGrpSpPr/>
          <p:nvPr/>
        </p:nvGrpSpPr>
        <p:grpSpPr>
          <a:xfrm>
            <a:off x="8987215" y="1344557"/>
            <a:ext cx="3025073" cy="2722735"/>
            <a:chOff x="8987215" y="1344557"/>
            <a:chExt cx="3025073" cy="2722735"/>
          </a:xfrm>
        </p:grpSpPr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307DD9EC-FE24-C4A6-2096-4F7F85575EC3}"/>
                </a:ext>
              </a:extLst>
            </p:cNvPr>
            <p:cNvSpPr/>
            <p:nvPr/>
          </p:nvSpPr>
          <p:spPr>
            <a:xfrm>
              <a:off x="9977480" y="1344557"/>
              <a:ext cx="2034808" cy="2722735"/>
            </a:xfrm>
            <a:prstGeom prst="rect">
              <a:avLst/>
            </a:prstGeom>
            <a:solidFill>
              <a:srgbClr val="C0156A"/>
            </a:solidFill>
            <a:ln w="28575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800">
                  <a:solidFill>
                    <a:schemeClr val="bg1"/>
                  </a:solidFill>
                  <a:latin typeface="Montserrat" panose="020F0502020204030204" pitchFamily="2" charset="0"/>
                </a:rPr>
                <a:t>TOG Simulator</a:t>
              </a:r>
            </a:p>
            <a:p>
              <a:pPr algn="ctr"/>
              <a:r>
                <a:rPr lang="en-US" altLang="ko-KR" sz="2800">
                  <a:solidFill>
                    <a:schemeClr val="bg1"/>
                  </a:solidFill>
                  <a:latin typeface="Montserrat" panose="020F0502020204030204" pitchFamily="2" charset="0"/>
                </a:rPr>
                <a:t>(TLS)</a:t>
              </a:r>
            </a:p>
          </p:txBody>
        </p:sp>
        <p:sp>
          <p:nvSpPr>
            <p:cNvPr id="2" name="화살표: 오른쪽 1">
              <a:extLst>
                <a:ext uri="{FF2B5EF4-FFF2-40B4-BE49-F238E27FC236}">
                  <a16:creationId xmlns:a16="http://schemas.microsoft.com/office/drawing/2014/main" id="{C3F3A81B-B8EB-05AA-F05E-F9CCB62A5CE0}"/>
                </a:ext>
              </a:extLst>
            </p:cNvPr>
            <p:cNvSpPr/>
            <p:nvPr/>
          </p:nvSpPr>
          <p:spPr>
            <a:xfrm>
              <a:off x="8987215" y="1489091"/>
              <a:ext cx="910549" cy="429170"/>
            </a:xfrm>
            <a:prstGeom prst="rightArrow">
              <a:avLst>
                <a:gd name="adj1" fmla="val 52959"/>
                <a:gd name="adj2" fmla="val 67449"/>
              </a:avLst>
            </a:prstGeom>
            <a:solidFill>
              <a:srgbClr val="2B2F36"/>
            </a:solidFill>
            <a:ln w="381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ko-KR" altLang="en-US" sz="2000">
                <a:solidFill>
                  <a:prstClr val="white"/>
                </a:solidFill>
                <a:latin typeface="나눔스퀘어" panose="020B0600000101010101" pitchFamily="50" charset="-127"/>
                <a:ea typeface="맑은 고딕" panose="020B0503020000020004" pitchFamily="34" charset="-127"/>
                <a:cs typeface="Roboto" panose="02000000000000000000" pitchFamily="2" charset="0"/>
              </a:endParaRPr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959DAA79-3334-070B-814D-B07E175C4218}"/>
              </a:ext>
            </a:extLst>
          </p:cNvPr>
          <p:cNvGrpSpPr/>
          <p:nvPr/>
        </p:nvGrpSpPr>
        <p:grpSpPr>
          <a:xfrm>
            <a:off x="4745911" y="1897450"/>
            <a:ext cx="4278578" cy="1148814"/>
            <a:chOff x="5577625" y="1810823"/>
            <a:chExt cx="4278578" cy="1148814"/>
          </a:xfrm>
        </p:grpSpPr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1564326B-D0CB-BEFC-60A8-ECEAC8ECFB5E}"/>
                </a:ext>
              </a:extLst>
            </p:cNvPr>
            <p:cNvGrpSpPr/>
            <p:nvPr/>
          </p:nvGrpSpPr>
          <p:grpSpPr>
            <a:xfrm>
              <a:off x="5577625" y="1810823"/>
              <a:ext cx="2847497" cy="966764"/>
              <a:chOff x="5707052" y="4108476"/>
              <a:chExt cx="2847497" cy="966764"/>
            </a:xfrm>
          </p:grpSpPr>
          <p:cxnSp>
            <p:nvCxnSpPr>
              <p:cNvPr id="218" name="직선 화살표 연결선 217">
                <a:extLst>
                  <a:ext uri="{FF2B5EF4-FFF2-40B4-BE49-F238E27FC236}">
                    <a16:creationId xmlns:a16="http://schemas.microsoft.com/office/drawing/2014/main" id="{12FC9F05-D91A-2E81-BC44-21BBE67905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07052" y="4591857"/>
                <a:ext cx="1804077" cy="0"/>
              </a:xfrm>
              <a:prstGeom prst="straightConnector1">
                <a:avLst/>
              </a:prstGeom>
              <a:ln w="28575">
                <a:solidFill>
                  <a:schemeClr val="bg2">
                    <a:lumMod val="60000"/>
                    <a:lumOff val="40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2" name="그룹 221">
                <a:extLst>
                  <a:ext uri="{FF2B5EF4-FFF2-40B4-BE49-F238E27FC236}">
                    <a16:creationId xmlns:a16="http://schemas.microsoft.com/office/drawing/2014/main" id="{335F308A-64A3-FE33-06F1-ED1CEB8DD5BE}"/>
                  </a:ext>
                </a:extLst>
              </p:cNvPr>
              <p:cNvGrpSpPr/>
              <p:nvPr/>
            </p:nvGrpSpPr>
            <p:grpSpPr>
              <a:xfrm>
                <a:off x="7517487" y="4108476"/>
                <a:ext cx="1037062" cy="966764"/>
                <a:chOff x="8589538" y="3999129"/>
                <a:chExt cx="1037062" cy="966764"/>
              </a:xfrm>
            </p:grpSpPr>
            <p:sp>
              <p:nvSpPr>
                <p:cNvPr id="221" name="직사각형 48">
                  <a:extLst>
                    <a:ext uri="{FF2B5EF4-FFF2-40B4-BE49-F238E27FC236}">
                      <a16:creationId xmlns:a16="http://schemas.microsoft.com/office/drawing/2014/main" id="{2CD5A771-CDDE-9D22-8DC6-E620C4E16D62}"/>
                    </a:ext>
                  </a:extLst>
                </p:cNvPr>
                <p:cNvSpPr/>
                <p:nvPr/>
              </p:nvSpPr>
              <p:spPr>
                <a:xfrm flipH="1">
                  <a:off x="8589538" y="3999129"/>
                  <a:ext cx="1037062" cy="96676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ACB0B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ko-KR" altLang="en-US" sz="2000" b="1">
                    <a:latin typeface="나눔스퀘어" panose="020B0600000101010101" pitchFamily="50" charset="-127"/>
                    <a:cs typeface="Roboto" panose="02000000000000000000" pitchFamily="2" charset="0"/>
                  </a:endParaRPr>
                </a:p>
              </p:txBody>
            </p:sp>
            <p:pic>
              <p:nvPicPr>
                <p:cNvPr id="220" name="Picture 2" descr="gem5 Logo">
                  <a:extLst>
                    <a:ext uri="{FF2B5EF4-FFF2-40B4-BE49-F238E27FC236}">
                      <a16:creationId xmlns:a16="http://schemas.microsoft.com/office/drawing/2014/main" id="{EA3DF98B-63D5-12A1-9FF8-736D9C9B8A8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916" t="8736" r="11916" b="8736"/>
                <a:stretch>
                  <a:fillRect/>
                </a:stretch>
              </p:blipFill>
              <p:spPr bwMode="auto">
                <a:xfrm>
                  <a:off x="8731450" y="4040431"/>
                  <a:ext cx="753239" cy="884158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cxnSp>
          <p:nvCxnSpPr>
            <p:cNvPr id="242" name="연결선: 꺾임 241">
              <a:extLst>
                <a:ext uri="{FF2B5EF4-FFF2-40B4-BE49-F238E27FC236}">
                  <a16:creationId xmlns:a16="http://schemas.microsoft.com/office/drawing/2014/main" id="{C5A3E234-BCFE-F30C-9A5D-D493CD451997}"/>
                </a:ext>
              </a:extLst>
            </p:cNvPr>
            <p:cNvCxnSpPr>
              <a:cxnSpLocks/>
              <a:stCxn id="221" idx="1"/>
            </p:cNvCxnSpPr>
            <p:nvPr/>
          </p:nvCxnSpPr>
          <p:spPr>
            <a:xfrm flipV="1">
              <a:off x="8425122" y="1875748"/>
              <a:ext cx="750307" cy="418457"/>
            </a:xfrm>
            <a:prstGeom prst="bentConnector2">
              <a:avLst/>
            </a:prstGeom>
            <a:ln w="28575">
              <a:solidFill>
                <a:schemeClr val="bg2">
                  <a:lumMod val="60000"/>
                  <a:lumOff val="4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AD3DEE6-55E4-7E9E-F2A1-56E7EE71F7EF}"/>
                </a:ext>
              </a:extLst>
            </p:cNvPr>
            <p:cNvSpPr txBox="1"/>
            <p:nvPr/>
          </p:nvSpPr>
          <p:spPr>
            <a:xfrm flipH="1">
              <a:off x="8425122" y="2313306"/>
              <a:ext cx="14310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latinLnBrk="0">
                <a:lnSpc>
                  <a:spcPct val="90000"/>
                </a:lnSpc>
                <a:defRPr/>
              </a:pPr>
              <a:r>
                <a:rPr lang="en-US" altLang="ko-KR" sz="2000" kern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  <a:cs typeface="Roboto" panose="02000000000000000000" pitchFamily="2" charset="0"/>
                </a:rPr>
                <a:t>Compute</a:t>
              </a:r>
              <a:br>
                <a:rPr lang="en-US" altLang="ko-KR" sz="2000" kern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  <a:cs typeface="Roboto" panose="02000000000000000000" pitchFamily="2" charset="0"/>
                </a:rPr>
              </a:br>
              <a:r>
                <a:rPr lang="en-US" altLang="ko-KR" sz="2000" kern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  <a:cs typeface="Roboto" panose="02000000000000000000" pitchFamily="2" charset="0"/>
                </a:rPr>
                <a:t>latency</a:t>
              </a:r>
              <a:endParaRPr lang="ko-KR" altLang="en-US" sz="2000" kern="0">
                <a:solidFill>
                  <a:schemeClr val="bg1"/>
                </a:solidFill>
                <a:latin typeface="나눔스퀘어" panose="020B0600000101010101" pitchFamily="50" charset="-127"/>
                <a:cs typeface="Roboto" panose="02000000000000000000" pitchFamily="2" charset="0"/>
              </a:endParaRPr>
            </a:p>
          </p:txBody>
        </p: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0AB54466-5BEF-A20D-D130-B189163D92F5}"/>
              </a:ext>
            </a:extLst>
          </p:cNvPr>
          <p:cNvGrpSpPr/>
          <p:nvPr/>
        </p:nvGrpSpPr>
        <p:grpSpPr>
          <a:xfrm>
            <a:off x="4764100" y="1423929"/>
            <a:ext cx="4051666" cy="1266506"/>
            <a:chOff x="4764100" y="1423929"/>
            <a:chExt cx="4051666" cy="1266506"/>
          </a:xfrm>
        </p:grpSpPr>
        <p:cxnSp>
          <p:nvCxnSpPr>
            <p:cNvPr id="34" name="직선 화살표 연결선 33">
              <a:extLst>
                <a:ext uri="{FF2B5EF4-FFF2-40B4-BE49-F238E27FC236}">
                  <a16:creationId xmlns:a16="http://schemas.microsoft.com/office/drawing/2014/main" id="{80940787-4500-6683-CAF9-409839D6EE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64100" y="1673084"/>
              <a:ext cx="3079592" cy="9544"/>
            </a:xfrm>
            <a:prstGeom prst="straightConnector1">
              <a:avLst/>
            </a:prstGeom>
            <a:ln w="28575">
              <a:solidFill>
                <a:schemeClr val="bg2">
                  <a:lumMod val="60000"/>
                  <a:lumOff val="4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사각형: 둥근 모서리 37">
              <a:extLst>
                <a:ext uri="{FF2B5EF4-FFF2-40B4-BE49-F238E27FC236}">
                  <a16:creationId xmlns:a16="http://schemas.microsoft.com/office/drawing/2014/main" id="{12D4F803-85C6-7A0F-8A29-361CE79DA358}"/>
                </a:ext>
              </a:extLst>
            </p:cNvPr>
            <p:cNvSpPr/>
            <p:nvPr/>
          </p:nvSpPr>
          <p:spPr>
            <a:xfrm>
              <a:off x="7843692" y="1423929"/>
              <a:ext cx="972074" cy="517398"/>
            </a:xfrm>
            <a:prstGeom prst="roundRect">
              <a:avLst>
                <a:gd name="adj" fmla="val 16346"/>
              </a:avLst>
            </a:prstGeom>
            <a:solidFill>
              <a:srgbClr val="A6CAEC"/>
            </a:solidFill>
            <a:ln>
              <a:solidFill>
                <a:srgbClr val="ACB0B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2000">
                  <a:solidFill>
                    <a:srgbClr val="000000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  <a:cs typeface="Roboto" panose="02000000000000000000" pitchFamily="2" charset="0"/>
                </a:rPr>
                <a:t>TOG</a:t>
              </a:r>
              <a:endParaRPr lang="ko-KR" altLang="en-US" sz="2000">
                <a:solidFill>
                  <a:srgbClr val="000000"/>
                </a:solidFill>
                <a:latin typeface="나눔스퀘어" panose="020B0600000101010101" pitchFamily="50" charset="-127"/>
                <a:cs typeface="Roboto" panose="02000000000000000000" pitchFamily="2" charset="0"/>
              </a:endParaRPr>
            </a:p>
          </p:txBody>
        </p:sp>
        <p:sp>
          <p:nvSpPr>
            <p:cNvPr id="49" name="사각형: 둥근 모서리 48">
              <a:extLst>
                <a:ext uri="{FF2B5EF4-FFF2-40B4-BE49-F238E27FC236}">
                  <a16:creationId xmlns:a16="http://schemas.microsoft.com/office/drawing/2014/main" id="{7AD6F3B9-68B8-ECFD-8017-861620E12CB8}"/>
                </a:ext>
              </a:extLst>
            </p:cNvPr>
            <p:cNvSpPr/>
            <p:nvPr/>
          </p:nvSpPr>
          <p:spPr>
            <a:xfrm>
              <a:off x="5144913" y="2028640"/>
              <a:ext cx="981483" cy="661795"/>
            </a:xfrm>
            <a:prstGeom prst="roundRect">
              <a:avLst>
                <a:gd name="adj" fmla="val 16346"/>
              </a:avLst>
            </a:prstGeom>
            <a:solidFill>
              <a:srgbClr val="A6CAEC"/>
            </a:solidFill>
            <a:ln>
              <a:solidFill>
                <a:srgbClr val="ACB0B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latinLnBrk="0">
                <a:lnSpc>
                  <a:spcPct val="90000"/>
                </a:lnSpc>
                <a:defRPr/>
              </a:pPr>
              <a:r>
                <a:rPr lang="en-US" altLang="ko-KR" sz="2000">
                  <a:solidFill>
                    <a:prstClr val="black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  <a:cs typeface="Roboto" panose="02000000000000000000" pitchFamily="2" charset="0"/>
                </a:rPr>
                <a:t>RISC-V </a:t>
              </a:r>
            </a:p>
            <a:p>
              <a:pPr algn="ctr" latinLnBrk="0">
                <a:lnSpc>
                  <a:spcPct val="90000"/>
                </a:lnSpc>
                <a:defRPr/>
              </a:pPr>
              <a:r>
                <a:rPr lang="en-US" altLang="ko-KR" sz="2000">
                  <a:solidFill>
                    <a:prstClr val="black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  <a:cs typeface="Roboto" panose="02000000000000000000" pitchFamily="2" charset="0"/>
                </a:rPr>
                <a:t>binary</a:t>
              </a:r>
              <a:endParaRPr lang="ko-KR" altLang="en-US" sz="2000">
                <a:solidFill>
                  <a:prstClr val="black"/>
                </a:solidFill>
                <a:latin typeface="나눔스퀘어" panose="020B0600000101010101" pitchFamily="50" charset="-127"/>
                <a:cs typeface="Roboto" panose="02000000000000000000" pitchFamily="2" charset="0"/>
              </a:endParaRPr>
            </a:p>
          </p:txBody>
        </p:sp>
        <p:cxnSp>
          <p:nvCxnSpPr>
            <p:cNvPr id="5" name="직선 화살표 연결선 4">
              <a:extLst>
                <a:ext uri="{FF2B5EF4-FFF2-40B4-BE49-F238E27FC236}">
                  <a16:creationId xmlns:a16="http://schemas.microsoft.com/office/drawing/2014/main" id="{8997BCE4-AC8E-9760-74AC-1CD43700A9E7}"/>
                </a:ext>
              </a:extLst>
            </p:cNvPr>
            <p:cNvCxnSpPr>
              <a:cxnSpLocks/>
            </p:cNvCxnSpPr>
            <p:nvPr/>
          </p:nvCxnSpPr>
          <p:spPr>
            <a:xfrm>
              <a:off x="4764100" y="2380831"/>
              <a:ext cx="361470" cy="0"/>
            </a:xfrm>
            <a:prstGeom prst="straightConnector1">
              <a:avLst/>
            </a:prstGeom>
            <a:ln w="28575">
              <a:solidFill>
                <a:schemeClr val="bg2">
                  <a:lumMod val="60000"/>
                  <a:lumOff val="4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33146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89C9D-358D-002A-7D07-5D8D285686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78113FF4-23EC-2CA8-0E44-D0FC19CDC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400"/>
              <a:t>Data-Dependent Timing Behavior Example</a:t>
            </a:r>
          </a:p>
        </p:txBody>
      </p:sp>
      <p:sp>
        <p:nvSpPr>
          <p:cNvPr id="47" name="슬라이드 번호 개체 틀 46">
            <a:extLst>
              <a:ext uri="{FF2B5EF4-FFF2-40B4-BE49-F238E27FC236}">
                <a16:creationId xmlns:a16="http://schemas.microsoft.com/office/drawing/2014/main" id="{86511983-3009-35A7-888E-06B357D7445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1471D13-A809-49ED-9C29-402759C12C88}" type="slidenum">
              <a:rPr lang="ko-KR" altLang="en-US" smtClean="0"/>
              <a:t>19</a:t>
            </a:fld>
            <a:endParaRPr lang="ko-KR" altLang="en-US"/>
          </a:p>
        </p:txBody>
      </p:sp>
      <p:grpSp>
        <p:nvGrpSpPr>
          <p:cNvPr id="382" name="그룹 381">
            <a:extLst>
              <a:ext uri="{FF2B5EF4-FFF2-40B4-BE49-F238E27FC236}">
                <a16:creationId xmlns:a16="http://schemas.microsoft.com/office/drawing/2014/main" id="{7FB4120C-91C5-4EBB-C33F-274238895E75}"/>
              </a:ext>
            </a:extLst>
          </p:cNvPr>
          <p:cNvGrpSpPr/>
          <p:nvPr/>
        </p:nvGrpSpPr>
        <p:grpSpPr>
          <a:xfrm>
            <a:off x="-215901" y="1438301"/>
            <a:ext cx="4241531" cy="4184688"/>
            <a:chOff x="7120263" y="1408498"/>
            <a:chExt cx="4364366" cy="4184688"/>
          </a:xfrm>
        </p:grpSpPr>
        <p:sp>
          <p:nvSpPr>
            <p:cNvPr id="383" name="사각형: 둥근 모서리 382">
              <a:extLst>
                <a:ext uri="{FF2B5EF4-FFF2-40B4-BE49-F238E27FC236}">
                  <a16:creationId xmlns:a16="http://schemas.microsoft.com/office/drawing/2014/main" id="{3A7C4A5F-90D6-560B-2957-575914246506}"/>
                </a:ext>
              </a:extLst>
            </p:cNvPr>
            <p:cNvSpPr/>
            <p:nvPr/>
          </p:nvSpPr>
          <p:spPr>
            <a:xfrm>
              <a:off x="7560936" y="1900989"/>
              <a:ext cx="3483020" cy="3692197"/>
            </a:xfrm>
            <a:prstGeom prst="roundRect">
              <a:avLst>
                <a:gd name="adj" fmla="val 5587"/>
              </a:avLst>
            </a:prstGeom>
            <a:noFill/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84" name="TextBox 383">
              <a:extLst>
                <a:ext uri="{FF2B5EF4-FFF2-40B4-BE49-F238E27FC236}">
                  <a16:creationId xmlns:a16="http://schemas.microsoft.com/office/drawing/2014/main" id="{2EEF7BEC-E83D-8FB2-3F1B-9456BAC68E18}"/>
                </a:ext>
              </a:extLst>
            </p:cNvPr>
            <p:cNvSpPr txBox="1"/>
            <p:nvPr/>
          </p:nvSpPr>
          <p:spPr>
            <a:xfrm>
              <a:off x="7120263" y="1408498"/>
              <a:ext cx="436436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2400" b="1" err="1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SpMspM</a:t>
              </a:r>
              <a:r>
                <a:rPr lang="en-US" altLang="ko-KR" sz="2400" b="1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 TOG</a:t>
              </a:r>
              <a:endParaRPr lang="ko-KR" altLang="en-US" sz="2400" b="1"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grpSp>
          <p:nvGrpSpPr>
            <p:cNvPr id="385" name="그룹 384">
              <a:extLst>
                <a:ext uri="{FF2B5EF4-FFF2-40B4-BE49-F238E27FC236}">
                  <a16:creationId xmlns:a16="http://schemas.microsoft.com/office/drawing/2014/main" id="{05039503-B82D-AD70-EF58-DB6B2585B666}"/>
                </a:ext>
              </a:extLst>
            </p:cNvPr>
            <p:cNvGrpSpPr/>
            <p:nvPr/>
          </p:nvGrpSpPr>
          <p:grpSpPr>
            <a:xfrm>
              <a:off x="7799357" y="2057447"/>
              <a:ext cx="3122114" cy="3360950"/>
              <a:chOff x="7799357" y="2014243"/>
              <a:chExt cx="3122114" cy="3360950"/>
            </a:xfrm>
          </p:grpSpPr>
          <p:grpSp>
            <p:nvGrpSpPr>
              <p:cNvPr id="386" name="그룹 385">
                <a:extLst>
                  <a:ext uri="{FF2B5EF4-FFF2-40B4-BE49-F238E27FC236}">
                    <a16:creationId xmlns:a16="http://schemas.microsoft.com/office/drawing/2014/main" id="{22223BB4-A2AB-BB78-2DCC-058E82A09C84}"/>
                  </a:ext>
                </a:extLst>
              </p:cNvPr>
              <p:cNvGrpSpPr/>
              <p:nvPr/>
            </p:nvGrpSpPr>
            <p:grpSpPr>
              <a:xfrm>
                <a:off x="7799357" y="2690259"/>
                <a:ext cx="3122114" cy="615284"/>
                <a:chOff x="577777" y="2037534"/>
                <a:chExt cx="3122114" cy="937831"/>
              </a:xfrm>
            </p:grpSpPr>
            <p:sp>
              <p:nvSpPr>
                <p:cNvPr id="401" name="직사각형 400">
                  <a:extLst>
                    <a:ext uri="{FF2B5EF4-FFF2-40B4-BE49-F238E27FC236}">
                      <a16:creationId xmlns:a16="http://schemas.microsoft.com/office/drawing/2014/main" id="{16E603B3-E635-3E1F-9084-9A7F454764A0}"/>
                    </a:ext>
                  </a:extLst>
                </p:cNvPr>
                <p:cNvSpPr/>
                <p:nvPr/>
              </p:nvSpPr>
              <p:spPr>
                <a:xfrm>
                  <a:off x="577777" y="2037534"/>
                  <a:ext cx="1484350" cy="937831"/>
                </a:xfrm>
                <a:prstGeom prst="rect">
                  <a:avLst/>
                </a:prstGeom>
                <a:solidFill>
                  <a:srgbClr val="FFC1FF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0" bIns="0" rtlCol="0" anchor="ctr"/>
                <a:lstStyle/>
                <a:p>
                  <a:pPr algn="ctr"/>
                  <a:r>
                    <a:rPr lang="en-US" altLang="ko-KR" sz="2000">
                      <a:solidFill>
                        <a:srgbClr val="222222"/>
                      </a:solidFill>
                      <a:latin typeface="나눔스퀘어" panose="020B0600000101010101" pitchFamily="50" charset="-127"/>
                      <a:ea typeface="나눔스퀘어" panose="020B0600000101010101" pitchFamily="50" charset="-127"/>
                      <a:cs typeface="Roboto" panose="02000000000000000000" pitchFamily="2" charset="0"/>
                    </a:rPr>
                    <a:t>DMA</a:t>
                  </a:r>
                </a:p>
                <a:p>
                  <a:pPr algn="ctr"/>
                  <a:r>
                    <a:rPr lang="en-US" altLang="ko-KR" sz="2000">
                      <a:solidFill>
                        <a:srgbClr val="222222"/>
                      </a:solidFill>
                      <a:latin typeface="나눔스퀘어" panose="020B0600000101010101" pitchFamily="50" charset="-127"/>
                      <a:ea typeface="나눔스퀘어" panose="020B0600000101010101" pitchFamily="50" charset="-127"/>
                      <a:cs typeface="Roboto" panose="02000000000000000000" pitchFamily="2" charset="0"/>
                    </a:rPr>
                    <a:t>Load Tile A</a:t>
                  </a:r>
                  <a:endParaRPr lang="ko-KR" altLang="en-US" sz="2000">
                    <a:solidFill>
                      <a:srgbClr val="222222"/>
                    </a:solidFill>
                    <a:latin typeface="나눔스퀘어" panose="020B0600000101010101" pitchFamily="50" charset="-127"/>
                    <a:cs typeface="Roboto" panose="02000000000000000000" pitchFamily="2" charset="0"/>
                  </a:endParaRPr>
                </a:p>
              </p:txBody>
            </p:sp>
            <p:sp>
              <p:nvSpPr>
                <p:cNvPr id="402" name="직사각형 401">
                  <a:extLst>
                    <a:ext uri="{FF2B5EF4-FFF2-40B4-BE49-F238E27FC236}">
                      <a16:creationId xmlns:a16="http://schemas.microsoft.com/office/drawing/2014/main" id="{69861078-67A8-8356-70E6-E979ABD386E9}"/>
                    </a:ext>
                  </a:extLst>
                </p:cNvPr>
                <p:cNvSpPr/>
                <p:nvPr/>
              </p:nvSpPr>
              <p:spPr>
                <a:xfrm>
                  <a:off x="2215541" y="2037534"/>
                  <a:ext cx="1484350" cy="914974"/>
                </a:xfrm>
                <a:prstGeom prst="rect">
                  <a:avLst/>
                </a:prstGeom>
                <a:solidFill>
                  <a:srgbClr val="FFFFB4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0" bIns="0" rtlCol="0" anchor="ctr"/>
                <a:lstStyle/>
                <a:p>
                  <a:pPr algn="ctr"/>
                  <a:r>
                    <a:rPr lang="en-US" altLang="ko-KR" sz="2000">
                      <a:solidFill>
                        <a:srgbClr val="222222"/>
                      </a:solidFill>
                      <a:latin typeface="나눔스퀘어" panose="020B0600000101010101" pitchFamily="50" charset="-127"/>
                      <a:ea typeface="나눔스퀘어" panose="020B0600000101010101" pitchFamily="50" charset="-127"/>
                      <a:cs typeface="Roboto" panose="02000000000000000000" pitchFamily="2" charset="0"/>
                    </a:rPr>
                    <a:t>DMA</a:t>
                  </a:r>
                </a:p>
                <a:p>
                  <a:pPr algn="ctr"/>
                  <a:r>
                    <a:rPr lang="en-US" altLang="ko-KR" sz="2000">
                      <a:solidFill>
                        <a:srgbClr val="222222"/>
                      </a:solidFill>
                      <a:latin typeface="나눔스퀘어" panose="020B0600000101010101" pitchFamily="50" charset="-127"/>
                      <a:ea typeface="나눔스퀘어" panose="020B0600000101010101" pitchFamily="50" charset="-127"/>
                      <a:cs typeface="Roboto" panose="02000000000000000000" pitchFamily="2" charset="0"/>
                    </a:rPr>
                    <a:t>Load Tile B</a:t>
                  </a:r>
                  <a:endParaRPr lang="ko-KR" altLang="en-US" sz="2000">
                    <a:solidFill>
                      <a:srgbClr val="222222"/>
                    </a:solidFill>
                    <a:latin typeface="나눔스퀘어" panose="020B0600000101010101" pitchFamily="50" charset="-127"/>
                    <a:cs typeface="Roboto" panose="02000000000000000000" pitchFamily="2" charset="0"/>
                  </a:endParaRPr>
                </a:p>
              </p:txBody>
            </p:sp>
          </p:grpSp>
          <p:sp>
            <p:nvSpPr>
              <p:cNvPr id="387" name="직사각형 386">
                <a:extLst>
                  <a:ext uri="{FF2B5EF4-FFF2-40B4-BE49-F238E27FC236}">
                    <a16:creationId xmlns:a16="http://schemas.microsoft.com/office/drawing/2014/main" id="{70E9C9B9-8B53-C140-6EE3-B5E617A69E8C}"/>
                  </a:ext>
                </a:extLst>
              </p:cNvPr>
              <p:cNvSpPr/>
              <p:nvPr/>
            </p:nvSpPr>
            <p:spPr>
              <a:xfrm>
                <a:off x="8293100" y="3597278"/>
                <a:ext cx="2139894" cy="405114"/>
              </a:xfrm>
              <a:prstGeom prst="rect">
                <a:avLst/>
              </a:prstGeom>
              <a:solidFill>
                <a:srgbClr val="CAEEFB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2000">
                    <a:solidFill>
                      <a:srgbClr val="222222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  <a:cs typeface="Roboto" panose="02000000000000000000" pitchFamily="2" charset="0"/>
                  </a:rPr>
                  <a:t>Matrix Multiply</a:t>
                </a:r>
                <a:endParaRPr lang="ko-KR" altLang="en-US" sz="2000">
                  <a:solidFill>
                    <a:srgbClr val="222222"/>
                  </a:solidFill>
                  <a:latin typeface="나눔스퀘어" panose="020B0600000101010101" pitchFamily="50" charset="-127"/>
                  <a:cs typeface="Roboto" panose="02000000000000000000" pitchFamily="2" charset="0"/>
                </a:endParaRPr>
              </a:p>
            </p:txBody>
          </p:sp>
          <p:cxnSp>
            <p:nvCxnSpPr>
              <p:cNvPr id="388" name="직선 화살표 연결선 387">
                <a:extLst>
                  <a:ext uri="{FF2B5EF4-FFF2-40B4-BE49-F238E27FC236}">
                    <a16:creationId xmlns:a16="http://schemas.microsoft.com/office/drawing/2014/main" id="{3BDE229D-7139-F9B7-62E2-A40293ABFF89}"/>
                  </a:ext>
                </a:extLst>
              </p:cNvPr>
              <p:cNvCxnSpPr>
                <a:cxnSpLocks/>
                <a:stCxn id="387" idx="2"/>
              </p:cNvCxnSpPr>
              <p:nvPr/>
            </p:nvCxnSpPr>
            <p:spPr>
              <a:xfrm>
                <a:off x="9363047" y="4002392"/>
                <a:ext cx="0" cy="219678"/>
              </a:xfrm>
              <a:prstGeom prst="straightConnector1">
                <a:avLst/>
              </a:prstGeom>
              <a:solidFill>
                <a:srgbClr val="D9F2D0"/>
              </a:solidFill>
              <a:ln>
                <a:solidFill>
                  <a:srgbClr val="000000"/>
                </a:solidFill>
                <a:tailEnd type="triangle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389" name="순서도: 판단 388">
                <a:extLst>
                  <a:ext uri="{FF2B5EF4-FFF2-40B4-BE49-F238E27FC236}">
                    <a16:creationId xmlns:a16="http://schemas.microsoft.com/office/drawing/2014/main" id="{1EF0E8E2-60D6-9B77-7343-A688B2BFA4D7}"/>
                  </a:ext>
                </a:extLst>
              </p:cNvPr>
              <p:cNvSpPr/>
              <p:nvPr/>
            </p:nvSpPr>
            <p:spPr>
              <a:xfrm>
                <a:off x="7969669" y="4232754"/>
                <a:ext cx="2786755" cy="413981"/>
              </a:xfrm>
              <a:prstGeom prst="flowChartDecision">
                <a:avLst/>
              </a:prstGeom>
              <a:solidFill>
                <a:srgbClr val="E8E8E8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2000">
                    <a:solidFill>
                      <a:srgbClr val="222222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  <a:cs typeface="Roboto" panose="02000000000000000000" pitchFamily="2" charset="0"/>
                  </a:rPr>
                  <a:t>Condition</a:t>
                </a:r>
                <a:endParaRPr lang="ko-KR" altLang="en-US" sz="2000">
                  <a:solidFill>
                    <a:srgbClr val="222222"/>
                  </a:solidFill>
                  <a:latin typeface="나눔스퀘어" panose="020B0600000101010101" pitchFamily="50" charset="-127"/>
                  <a:cs typeface="Roboto" panose="02000000000000000000" pitchFamily="2" charset="0"/>
                </a:endParaRPr>
              </a:p>
            </p:txBody>
          </p:sp>
          <p:sp>
            <p:nvSpPr>
              <p:cNvPr id="390" name="타원 389">
                <a:extLst>
                  <a:ext uri="{FF2B5EF4-FFF2-40B4-BE49-F238E27FC236}">
                    <a16:creationId xmlns:a16="http://schemas.microsoft.com/office/drawing/2014/main" id="{57C054D0-DABF-6278-0BAA-35D9ACBEA5C4}"/>
                  </a:ext>
                </a:extLst>
              </p:cNvPr>
              <p:cNvSpPr/>
              <p:nvPr/>
            </p:nvSpPr>
            <p:spPr>
              <a:xfrm>
                <a:off x="8231027" y="2014243"/>
                <a:ext cx="2264042" cy="393543"/>
              </a:xfrm>
              <a:prstGeom prst="ellipse">
                <a:avLst/>
              </a:prstGeom>
              <a:solidFill>
                <a:srgbClr val="E8E8E8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2000">
                    <a:solidFill>
                      <a:srgbClr val="222222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  <a:cs typeface="Roboto" panose="02000000000000000000" pitchFamily="2" charset="0"/>
                  </a:rPr>
                  <a:t>Loop Start</a:t>
                </a:r>
                <a:endParaRPr lang="ko-KR" altLang="en-US" sz="2000">
                  <a:solidFill>
                    <a:srgbClr val="222222"/>
                  </a:solidFill>
                  <a:latin typeface="나눔스퀘어" panose="020B0600000101010101" pitchFamily="50" charset="-127"/>
                  <a:cs typeface="Roboto" panose="02000000000000000000" pitchFamily="2" charset="0"/>
                </a:endParaRPr>
              </a:p>
            </p:txBody>
          </p:sp>
          <p:cxnSp>
            <p:nvCxnSpPr>
              <p:cNvPr id="391" name="직선 화살표 연결선 390">
                <a:extLst>
                  <a:ext uri="{FF2B5EF4-FFF2-40B4-BE49-F238E27FC236}">
                    <a16:creationId xmlns:a16="http://schemas.microsoft.com/office/drawing/2014/main" id="{BAB0BA6D-DEA5-86DC-7B99-E1185ACB0C9E}"/>
                  </a:ext>
                </a:extLst>
              </p:cNvPr>
              <p:cNvCxnSpPr>
                <a:cxnSpLocks/>
                <a:endCxn id="389" idx="0"/>
              </p:cNvCxnSpPr>
              <p:nvPr/>
            </p:nvCxnSpPr>
            <p:spPr>
              <a:xfrm>
                <a:off x="9363047" y="4024910"/>
                <a:ext cx="0" cy="207844"/>
              </a:xfrm>
              <a:prstGeom prst="straightConnector1">
                <a:avLst/>
              </a:prstGeom>
              <a:solidFill>
                <a:srgbClr val="D9F2D0"/>
              </a:solidFill>
              <a:ln>
                <a:solidFill>
                  <a:srgbClr val="000000"/>
                </a:solidFill>
                <a:tailEnd type="triangle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92" name="연결선: 꺾임 391">
                <a:extLst>
                  <a:ext uri="{FF2B5EF4-FFF2-40B4-BE49-F238E27FC236}">
                    <a16:creationId xmlns:a16="http://schemas.microsoft.com/office/drawing/2014/main" id="{8073725C-244A-B13B-DFB3-1D377B5F0EA3}"/>
                  </a:ext>
                </a:extLst>
              </p:cNvPr>
              <p:cNvCxnSpPr>
                <a:cxnSpLocks/>
                <a:stCxn id="390" idx="4"/>
                <a:endCxn id="401" idx="0"/>
              </p:cNvCxnSpPr>
              <p:nvPr/>
            </p:nvCxnSpPr>
            <p:spPr>
              <a:xfrm rot="5400000">
                <a:off x="8811054" y="2138264"/>
                <a:ext cx="282473" cy="821516"/>
              </a:xfrm>
              <a:prstGeom prst="bentConnector3">
                <a:avLst/>
              </a:prstGeom>
              <a:solidFill>
                <a:srgbClr val="D9F2D0"/>
              </a:solidFill>
              <a:ln>
                <a:solidFill>
                  <a:srgbClr val="000000"/>
                </a:solidFill>
                <a:tailEnd type="triangle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93" name="연결선: 꺾임 392">
                <a:extLst>
                  <a:ext uri="{FF2B5EF4-FFF2-40B4-BE49-F238E27FC236}">
                    <a16:creationId xmlns:a16="http://schemas.microsoft.com/office/drawing/2014/main" id="{9803455E-03E3-B154-114B-C3760C5A1859}"/>
                  </a:ext>
                </a:extLst>
              </p:cNvPr>
              <p:cNvCxnSpPr>
                <a:cxnSpLocks/>
                <a:stCxn id="390" idx="4"/>
                <a:endCxn id="402" idx="0"/>
              </p:cNvCxnSpPr>
              <p:nvPr/>
            </p:nvCxnSpPr>
            <p:spPr>
              <a:xfrm rot="16200000" flipH="1">
                <a:off x="9629936" y="2140897"/>
                <a:ext cx="282473" cy="816248"/>
              </a:xfrm>
              <a:prstGeom prst="bentConnector3">
                <a:avLst/>
              </a:prstGeom>
              <a:solidFill>
                <a:srgbClr val="D9F2D0"/>
              </a:solidFill>
              <a:ln>
                <a:solidFill>
                  <a:srgbClr val="000000"/>
                </a:solidFill>
                <a:tailEnd type="triangle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94" name="연결선: 꺾임 393">
                <a:extLst>
                  <a:ext uri="{FF2B5EF4-FFF2-40B4-BE49-F238E27FC236}">
                    <a16:creationId xmlns:a16="http://schemas.microsoft.com/office/drawing/2014/main" id="{8D6C29AC-D6AA-B2F3-66C0-8AAD8EB86968}"/>
                  </a:ext>
                </a:extLst>
              </p:cNvPr>
              <p:cNvCxnSpPr>
                <a:cxnSpLocks/>
                <a:stCxn id="401" idx="2"/>
                <a:endCxn id="387" idx="0"/>
              </p:cNvCxnSpPr>
              <p:nvPr/>
            </p:nvCxnSpPr>
            <p:spPr>
              <a:xfrm rot="16200000" flipH="1">
                <a:off x="8806422" y="3040652"/>
                <a:ext cx="291735" cy="821515"/>
              </a:xfrm>
              <a:prstGeom prst="bentConnector3">
                <a:avLst>
                  <a:gd name="adj1" fmla="val 50000"/>
                </a:avLst>
              </a:prstGeom>
              <a:solidFill>
                <a:srgbClr val="D9F2D0"/>
              </a:solidFill>
              <a:ln>
                <a:solidFill>
                  <a:srgbClr val="000000"/>
                </a:solidFill>
                <a:tailEnd type="triangle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95" name="연결선: 꺾임 394">
                <a:extLst>
                  <a:ext uri="{FF2B5EF4-FFF2-40B4-BE49-F238E27FC236}">
                    <a16:creationId xmlns:a16="http://schemas.microsoft.com/office/drawing/2014/main" id="{9BC10D20-F375-5C39-7FC3-5C7E68F7361C}"/>
                  </a:ext>
                </a:extLst>
              </p:cNvPr>
              <p:cNvCxnSpPr>
                <a:cxnSpLocks/>
                <a:stCxn id="402" idx="2"/>
                <a:endCxn id="387" idx="0"/>
              </p:cNvCxnSpPr>
              <p:nvPr/>
            </p:nvCxnSpPr>
            <p:spPr>
              <a:xfrm rot="5400000">
                <a:off x="9617807" y="3035788"/>
                <a:ext cx="306731" cy="816249"/>
              </a:xfrm>
              <a:prstGeom prst="bentConnector3">
                <a:avLst>
                  <a:gd name="adj1" fmla="val 50000"/>
                </a:avLst>
              </a:prstGeom>
              <a:solidFill>
                <a:srgbClr val="D9F2D0"/>
              </a:solidFill>
              <a:ln>
                <a:solidFill>
                  <a:srgbClr val="000000"/>
                </a:solidFill>
                <a:tailEnd type="triangle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96" name="연결선: 꺾임 395">
                <a:extLst>
                  <a:ext uri="{FF2B5EF4-FFF2-40B4-BE49-F238E27FC236}">
                    <a16:creationId xmlns:a16="http://schemas.microsoft.com/office/drawing/2014/main" id="{ADC563B4-1605-3C7C-F8F2-F8D9FABDC45E}"/>
                  </a:ext>
                </a:extLst>
              </p:cNvPr>
              <p:cNvCxnSpPr>
                <a:cxnSpLocks/>
                <a:stCxn id="389" idx="1"/>
                <a:endCxn id="390" idx="2"/>
              </p:cNvCxnSpPr>
              <p:nvPr/>
            </p:nvCxnSpPr>
            <p:spPr>
              <a:xfrm rot="10800000" flipH="1">
                <a:off x="7969669" y="2211015"/>
                <a:ext cx="261358" cy="2228730"/>
              </a:xfrm>
              <a:prstGeom prst="bentConnector3">
                <a:avLst>
                  <a:gd name="adj1" fmla="val -107499"/>
                </a:avLst>
              </a:prstGeom>
              <a:solidFill>
                <a:srgbClr val="D9F2D0"/>
              </a:solidFill>
              <a:ln>
                <a:solidFill>
                  <a:srgbClr val="000000"/>
                </a:solidFill>
                <a:tailEnd type="triangle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97" name="직선 화살표 연결선 396">
                <a:extLst>
                  <a:ext uri="{FF2B5EF4-FFF2-40B4-BE49-F238E27FC236}">
                    <a16:creationId xmlns:a16="http://schemas.microsoft.com/office/drawing/2014/main" id="{33D16271-15CE-F968-F951-282F31B41AB7}"/>
                  </a:ext>
                </a:extLst>
              </p:cNvPr>
              <p:cNvCxnSpPr>
                <a:cxnSpLocks/>
                <a:stCxn id="389" idx="2"/>
              </p:cNvCxnSpPr>
              <p:nvPr/>
            </p:nvCxnSpPr>
            <p:spPr>
              <a:xfrm>
                <a:off x="9363047" y="4646735"/>
                <a:ext cx="2879" cy="112858"/>
              </a:xfrm>
              <a:prstGeom prst="straightConnector1">
                <a:avLst/>
              </a:prstGeom>
              <a:solidFill>
                <a:srgbClr val="D9F2D0"/>
              </a:solidFill>
              <a:ln>
                <a:solidFill>
                  <a:srgbClr val="000000"/>
                </a:solidFill>
                <a:tailEnd type="triangle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398" name="직사각형 397">
                <a:extLst>
                  <a:ext uri="{FF2B5EF4-FFF2-40B4-BE49-F238E27FC236}">
                    <a16:creationId xmlns:a16="http://schemas.microsoft.com/office/drawing/2014/main" id="{2D4AFE19-CF3A-C7A5-8247-4D3AA2F45451}"/>
                  </a:ext>
                </a:extLst>
              </p:cNvPr>
              <p:cNvSpPr/>
              <p:nvPr/>
            </p:nvSpPr>
            <p:spPr>
              <a:xfrm>
                <a:off x="8544163" y="4759593"/>
                <a:ext cx="1637766" cy="615600"/>
              </a:xfrm>
              <a:prstGeom prst="rect">
                <a:avLst/>
              </a:prstGeom>
              <a:solidFill>
                <a:srgbClr val="E2FFE2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2000">
                    <a:solidFill>
                      <a:srgbClr val="222222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  <a:cs typeface="Roboto" panose="02000000000000000000" pitchFamily="2" charset="0"/>
                  </a:rPr>
                  <a:t>DMA</a:t>
                </a:r>
              </a:p>
              <a:p>
                <a:pPr algn="ctr"/>
                <a:r>
                  <a:rPr lang="en-US" altLang="ko-KR" sz="2000">
                    <a:solidFill>
                      <a:srgbClr val="222222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  <a:cs typeface="Roboto" panose="02000000000000000000" pitchFamily="2" charset="0"/>
                  </a:rPr>
                  <a:t>Store Tile C</a:t>
                </a:r>
                <a:endParaRPr lang="ko-KR" altLang="en-US" sz="2000">
                  <a:solidFill>
                    <a:srgbClr val="222222"/>
                  </a:solidFill>
                  <a:latin typeface="나눔스퀘어" panose="020B0600000101010101" pitchFamily="50" charset="-127"/>
                  <a:cs typeface="Roboto" panose="02000000000000000000" pitchFamily="2" charset="0"/>
                </a:endParaRPr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5951969-2CAC-945C-3AF3-B5662993FA08}"/>
              </a:ext>
            </a:extLst>
          </p:cNvPr>
          <p:cNvSpPr txBox="1"/>
          <p:nvPr/>
        </p:nvSpPr>
        <p:spPr>
          <a:xfrm>
            <a:off x="-113819" y="5148540"/>
            <a:ext cx="12397083" cy="12307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540000" rIns="540000" anchor="ctr">
            <a:noAutofit/>
          </a:bodyPr>
          <a:lstStyle/>
          <a:p>
            <a:pPr algn="ctr"/>
            <a:r>
              <a:rPr lang="en-US" altLang="ko-KR" sz="2800" b="1">
                <a:latin typeface="나눔스퀘어" panose="020B0600000101010101" pitchFamily="34" charset="-127"/>
                <a:ea typeface="나눔스퀘어" panose="020B0600000101010101" pitchFamily="34" charset="-127"/>
              </a:rPr>
              <a:t>For each </a:t>
            </a:r>
            <a:r>
              <a:rPr lang="en-US" altLang="ko-KR" sz="2800" b="1">
                <a:solidFill>
                  <a:srgbClr val="C00000"/>
                </a:solidFill>
                <a:latin typeface="NanumSquare ExtraBold" panose="020B0600000101010101" pitchFamily="34" charset="-127"/>
                <a:ea typeface="NanumSquare ExtraBold" panose="020B0600000101010101" pitchFamily="34" charset="-127"/>
              </a:rPr>
              <a:t>specific pair</a:t>
            </a:r>
            <a:r>
              <a:rPr lang="en-US" altLang="ko-KR" sz="2800" b="1">
                <a:solidFill>
                  <a:srgbClr val="C00000"/>
                </a:solidFill>
                <a:latin typeface="나눔스퀘어" panose="020B0600000101010101" pitchFamily="34" charset="-127"/>
                <a:ea typeface="나눔스퀘어" panose="020B0600000101010101" pitchFamily="34" charset="-127"/>
              </a:rPr>
              <a:t> </a:t>
            </a:r>
            <a:r>
              <a:rPr lang="en-US" altLang="ko-KR" sz="2800" b="1">
                <a:latin typeface="나눔스퀘어" panose="020B0600000101010101" pitchFamily="34" charset="-127"/>
                <a:ea typeface="나눔스퀘어" panose="020B0600000101010101" pitchFamily="34" charset="-127"/>
              </a:rPr>
              <a:t>of input tiles, </a:t>
            </a:r>
          </a:p>
          <a:p>
            <a:pPr algn="ctr"/>
            <a:r>
              <a:rPr lang="en-US" altLang="ko-KR" sz="2800" b="1">
                <a:latin typeface="나눔스퀘어" panose="020B0600000101010101" pitchFamily="34" charset="-127"/>
                <a:ea typeface="나눔스퀘어" panose="020B0600000101010101" pitchFamily="34" charset="-127"/>
              </a:rPr>
              <a:t>the compute latency is still </a:t>
            </a:r>
            <a:r>
              <a:rPr lang="en-US" altLang="ko-KR" sz="2800" b="1">
                <a:solidFill>
                  <a:srgbClr val="C00000"/>
                </a:solidFill>
                <a:latin typeface="NanumSquare ExtraBold" panose="020B0600000101010101" pitchFamily="34" charset="-127"/>
                <a:ea typeface="NanumSquare ExtraBold" panose="020B0600000101010101" pitchFamily="34" charset="-127"/>
              </a:rPr>
              <a:t>deterministic</a:t>
            </a:r>
          </a:p>
        </p:txBody>
      </p:sp>
      <p:grpSp>
        <p:nvGrpSpPr>
          <p:cNvPr id="246" name="Group 245">
            <a:extLst>
              <a:ext uri="{FF2B5EF4-FFF2-40B4-BE49-F238E27FC236}">
                <a16:creationId xmlns:a16="http://schemas.microsoft.com/office/drawing/2014/main" id="{98B2861D-CFFD-2E2E-0D95-DDC8FB41C4C5}"/>
              </a:ext>
            </a:extLst>
          </p:cNvPr>
          <p:cNvGrpSpPr/>
          <p:nvPr/>
        </p:nvGrpSpPr>
        <p:grpSpPr>
          <a:xfrm>
            <a:off x="3003594" y="1457508"/>
            <a:ext cx="9086468" cy="2734162"/>
            <a:chOff x="3003594" y="1457508"/>
            <a:chExt cx="9086468" cy="2734162"/>
          </a:xfrm>
        </p:grpSpPr>
        <p:grpSp>
          <p:nvGrpSpPr>
            <p:cNvPr id="422" name="그룹 421">
              <a:extLst>
                <a:ext uri="{FF2B5EF4-FFF2-40B4-BE49-F238E27FC236}">
                  <a16:creationId xmlns:a16="http://schemas.microsoft.com/office/drawing/2014/main" id="{1CAEF38C-E3A6-8967-4246-12DAEF8DB76C}"/>
                </a:ext>
              </a:extLst>
            </p:cNvPr>
            <p:cNvGrpSpPr/>
            <p:nvPr/>
          </p:nvGrpSpPr>
          <p:grpSpPr>
            <a:xfrm>
              <a:off x="3003594" y="1457508"/>
              <a:ext cx="9086468" cy="2734162"/>
              <a:chOff x="3003594" y="2087250"/>
              <a:chExt cx="9086468" cy="2734162"/>
            </a:xfrm>
          </p:grpSpPr>
          <p:sp>
            <p:nvSpPr>
              <p:cNvPr id="15" name="사각형: 둥근 모서리 14">
                <a:extLst>
                  <a:ext uri="{FF2B5EF4-FFF2-40B4-BE49-F238E27FC236}">
                    <a16:creationId xmlns:a16="http://schemas.microsoft.com/office/drawing/2014/main" id="{46D58545-DDFA-74BB-C783-234B5A6314AC}"/>
                  </a:ext>
                </a:extLst>
              </p:cNvPr>
              <p:cNvSpPr/>
              <p:nvPr/>
            </p:nvSpPr>
            <p:spPr>
              <a:xfrm>
                <a:off x="4000453" y="2111618"/>
                <a:ext cx="8089609" cy="2709794"/>
              </a:xfrm>
              <a:prstGeom prst="roundRect">
                <a:avLst>
                  <a:gd name="adj" fmla="val 0"/>
                </a:avLst>
              </a:prstGeom>
              <a:solidFill>
                <a:srgbClr val="CAEEFB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95" name="TextBox 194">
                <a:extLst>
                  <a:ext uri="{FF2B5EF4-FFF2-40B4-BE49-F238E27FC236}">
                    <a16:creationId xmlns:a16="http://schemas.microsoft.com/office/drawing/2014/main" id="{E072C2EF-B95D-3621-0BE3-998F69EDD848}"/>
                  </a:ext>
                </a:extLst>
              </p:cNvPr>
              <p:cNvSpPr txBox="1"/>
              <p:nvPr/>
            </p:nvSpPr>
            <p:spPr>
              <a:xfrm>
                <a:off x="3857194" y="2114483"/>
                <a:ext cx="5033733" cy="4924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2600" b="1"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Sparse matrix multiply unit</a:t>
                </a:r>
                <a:endParaRPr lang="ko-KR" altLang="en-US" sz="2600" b="1">
                  <a:latin typeface="나눔스퀘어 ExtraBold" panose="020B0600000101010101" pitchFamily="50" charset="-127"/>
                  <a:ea typeface="나눔스퀘어 ExtraBold" panose="020B0600000101010101" pitchFamily="50" charset="-127"/>
                </a:endParaRPr>
              </a:p>
            </p:txBody>
          </p:sp>
          <p:grpSp>
            <p:nvGrpSpPr>
              <p:cNvPr id="366" name="그룹 365">
                <a:extLst>
                  <a:ext uri="{FF2B5EF4-FFF2-40B4-BE49-F238E27FC236}">
                    <a16:creationId xmlns:a16="http://schemas.microsoft.com/office/drawing/2014/main" id="{F754B636-2A71-D001-00C8-1AF994C85563}"/>
                  </a:ext>
                </a:extLst>
              </p:cNvPr>
              <p:cNvGrpSpPr/>
              <p:nvPr/>
            </p:nvGrpSpPr>
            <p:grpSpPr>
              <a:xfrm>
                <a:off x="9569686" y="2625289"/>
                <a:ext cx="2386418" cy="1996891"/>
                <a:chOff x="7767167" y="2238717"/>
                <a:chExt cx="2386418" cy="1996891"/>
              </a:xfrm>
            </p:grpSpPr>
            <p:sp>
              <p:nvSpPr>
                <p:cNvPr id="361" name="사각형: 둥근 모서리 360">
                  <a:extLst>
                    <a:ext uri="{FF2B5EF4-FFF2-40B4-BE49-F238E27FC236}">
                      <a16:creationId xmlns:a16="http://schemas.microsoft.com/office/drawing/2014/main" id="{B6F043F6-9293-CEA5-26E6-E910C80EE770}"/>
                    </a:ext>
                  </a:extLst>
                </p:cNvPr>
                <p:cNvSpPr/>
                <p:nvPr/>
              </p:nvSpPr>
              <p:spPr>
                <a:xfrm>
                  <a:off x="7767167" y="2238717"/>
                  <a:ext cx="2386418" cy="1996891"/>
                </a:xfrm>
                <a:prstGeom prst="roundRect">
                  <a:avLst>
                    <a:gd name="adj" fmla="val 5587"/>
                  </a:avLst>
                </a:prstGeom>
                <a:solidFill>
                  <a:schemeClr val="bg1"/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48" name="직사각형 247">
                  <a:extLst>
                    <a:ext uri="{FF2B5EF4-FFF2-40B4-BE49-F238E27FC236}">
                      <a16:creationId xmlns:a16="http://schemas.microsoft.com/office/drawing/2014/main" id="{ABA103E9-3C51-47F1-57EB-24E5E579F20A}"/>
                    </a:ext>
                  </a:extLst>
                </p:cNvPr>
                <p:cNvSpPr/>
                <p:nvPr/>
              </p:nvSpPr>
              <p:spPr>
                <a:xfrm>
                  <a:off x="8789122" y="2392189"/>
                  <a:ext cx="1260000" cy="667389"/>
                </a:xfrm>
                <a:prstGeom prst="rect">
                  <a:avLst/>
                </a:prstGeom>
                <a:solidFill>
                  <a:srgbClr val="FFFFB4"/>
                </a:solidFill>
                <a:ln w="127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2000" b="1">
                      <a:solidFill>
                        <a:srgbClr val="000000"/>
                      </a:solidFill>
                    </a:rPr>
                    <a:t>Tile </a:t>
                  </a:r>
                </a:p>
                <a:p>
                  <a:pPr algn="ctr"/>
                  <a:r>
                    <a:rPr lang="en-US" altLang="ko-KR" sz="2000" b="1">
                      <a:solidFill>
                        <a:srgbClr val="000000"/>
                      </a:solidFill>
                    </a:rPr>
                    <a:t>B</a:t>
                  </a:r>
                  <a:r>
                    <a:rPr lang="en-US" altLang="ko-KR" sz="2000" b="1" baseline="-25000">
                      <a:solidFill>
                        <a:srgbClr val="000000"/>
                      </a:solidFill>
                    </a:rPr>
                    <a:t>k-1</a:t>
                  </a:r>
                  <a:endParaRPr lang="ko-KR" altLang="en-US" sz="2000" b="1" baseline="-250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9" name="직사각형 248">
                  <a:extLst>
                    <a:ext uri="{FF2B5EF4-FFF2-40B4-BE49-F238E27FC236}">
                      <a16:creationId xmlns:a16="http://schemas.microsoft.com/office/drawing/2014/main" id="{07662413-B59B-C14C-A3B5-2254D12DFFC2}"/>
                    </a:ext>
                  </a:extLst>
                </p:cNvPr>
                <p:cNvSpPr/>
                <p:nvPr/>
              </p:nvSpPr>
              <p:spPr>
                <a:xfrm>
                  <a:off x="7898557" y="3248025"/>
                  <a:ext cx="655853" cy="866015"/>
                </a:xfrm>
                <a:prstGeom prst="rect">
                  <a:avLst/>
                </a:prstGeom>
                <a:solidFill>
                  <a:srgbClr val="FFC1FF"/>
                </a:solidFill>
                <a:ln w="127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2000" b="1">
                      <a:solidFill>
                        <a:srgbClr val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Tile </a:t>
                  </a:r>
                </a:p>
                <a:p>
                  <a:pPr algn="ctr"/>
                  <a:r>
                    <a:rPr lang="en-US" altLang="ko-KR" sz="2000" b="1">
                      <a:solidFill>
                        <a:srgbClr val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A</a:t>
                  </a:r>
                  <a:r>
                    <a:rPr lang="en-US" altLang="ko-KR" sz="2000" b="1" baseline="-25000">
                      <a:solidFill>
                        <a:srgbClr val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k-1</a:t>
                  </a:r>
                  <a:endParaRPr lang="ko-KR" altLang="en-US" sz="2000" b="1" baseline="-250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50" name="그룹 249">
                  <a:extLst>
                    <a:ext uri="{FF2B5EF4-FFF2-40B4-BE49-F238E27FC236}">
                      <a16:creationId xmlns:a16="http://schemas.microsoft.com/office/drawing/2014/main" id="{8062F6C5-EF18-710E-8740-A8B728324F76}"/>
                    </a:ext>
                  </a:extLst>
                </p:cNvPr>
                <p:cNvGrpSpPr/>
                <p:nvPr/>
              </p:nvGrpSpPr>
              <p:grpSpPr>
                <a:xfrm>
                  <a:off x="8789122" y="3248025"/>
                  <a:ext cx="1237651" cy="849848"/>
                  <a:chOff x="3766074" y="5167666"/>
                  <a:chExt cx="1237651" cy="849848"/>
                </a:xfrm>
              </p:grpSpPr>
              <p:sp>
                <p:nvSpPr>
                  <p:cNvPr id="251" name="직사각형 250">
                    <a:extLst>
                      <a:ext uri="{FF2B5EF4-FFF2-40B4-BE49-F238E27FC236}">
                        <a16:creationId xmlns:a16="http://schemas.microsoft.com/office/drawing/2014/main" id="{C1A74F68-614A-ABFC-4964-B8E3EF933219}"/>
                      </a:ext>
                    </a:extLst>
                  </p:cNvPr>
                  <p:cNvSpPr/>
                  <p:nvPr/>
                </p:nvSpPr>
                <p:spPr>
                  <a:xfrm>
                    <a:off x="3766074" y="5167666"/>
                    <a:ext cx="1237651" cy="849848"/>
                  </a:xfrm>
                  <a:prstGeom prst="rect">
                    <a:avLst/>
                  </a:prstGeom>
                  <a:solidFill>
                    <a:srgbClr val="E2FFE2"/>
                  </a:solidFill>
                  <a:ln w="28575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ko-KR" sz="2000" b="1">
                        <a:solidFill>
                          <a:srgbClr val="000000"/>
                        </a:solidFill>
                      </a:rPr>
                      <a:t>Tile </a:t>
                    </a:r>
                  </a:p>
                  <a:p>
                    <a:pPr algn="ctr"/>
                    <a:r>
                      <a:rPr lang="en-US" altLang="ko-KR" sz="2000" b="1">
                        <a:solidFill>
                          <a:srgbClr val="000000"/>
                        </a:solidFill>
                      </a:rPr>
                      <a:t>C</a:t>
                    </a:r>
                    <a:r>
                      <a:rPr lang="en-US" altLang="ko-KR" sz="2000" b="1" baseline="-25000">
                        <a:solidFill>
                          <a:srgbClr val="000000"/>
                        </a:solidFill>
                      </a:rPr>
                      <a:t>k-1</a:t>
                    </a:r>
                    <a:endParaRPr lang="ko-KR" altLang="en-US" sz="2000" b="1" baseline="-250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52" name="직사각형 251">
                    <a:extLst>
                      <a:ext uri="{FF2B5EF4-FFF2-40B4-BE49-F238E27FC236}">
                        <a16:creationId xmlns:a16="http://schemas.microsoft.com/office/drawing/2014/main" id="{6859829F-09E2-55F0-CFC1-85BF4181B87A}"/>
                      </a:ext>
                    </a:extLst>
                  </p:cNvPr>
                  <p:cNvSpPr/>
                  <p:nvPr/>
                </p:nvSpPr>
                <p:spPr>
                  <a:xfrm>
                    <a:off x="3771650" y="5178714"/>
                    <a:ext cx="155893" cy="16501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000" b="1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53" name="직사각형 252">
                    <a:extLst>
                      <a:ext uri="{FF2B5EF4-FFF2-40B4-BE49-F238E27FC236}">
                        <a16:creationId xmlns:a16="http://schemas.microsoft.com/office/drawing/2014/main" id="{3CB8AE32-D74C-817F-A8A3-538CE66733FA}"/>
                      </a:ext>
                    </a:extLst>
                  </p:cNvPr>
                  <p:cNvSpPr/>
                  <p:nvPr/>
                </p:nvSpPr>
                <p:spPr>
                  <a:xfrm>
                    <a:off x="3923530" y="5343025"/>
                    <a:ext cx="155893" cy="16501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000" b="1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56" name="직사각형 255">
                    <a:extLst>
                      <a:ext uri="{FF2B5EF4-FFF2-40B4-BE49-F238E27FC236}">
                        <a16:creationId xmlns:a16="http://schemas.microsoft.com/office/drawing/2014/main" id="{29FCF1D5-7DC2-95B4-0282-25B2F035F094}"/>
                      </a:ext>
                    </a:extLst>
                  </p:cNvPr>
                  <p:cNvSpPr/>
                  <p:nvPr/>
                </p:nvSpPr>
                <p:spPr>
                  <a:xfrm>
                    <a:off x="4685638" y="5179817"/>
                    <a:ext cx="155893" cy="16501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000" b="1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57" name="직사각형 256">
                    <a:extLst>
                      <a:ext uri="{FF2B5EF4-FFF2-40B4-BE49-F238E27FC236}">
                        <a16:creationId xmlns:a16="http://schemas.microsoft.com/office/drawing/2014/main" id="{21DF2989-B5EB-02F4-946F-49133ACF516E}"/>
                      </a:ext>
                    </a:extLst>
                  </p:cNvPr>
                  <p:cNvSpPr/>
                  <p:nvPr/>
                </p:nvSpPr>
                <p:spPr>
                  <a:xfrm>
                    <a:off x="4839919" y="5349704"/>
                    <a:ext cx="155893" cy="16501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000" b="1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258" name="그룹 257">
                    <a:extLst>
                      <a:ext uri="{FF2B5EF4-FFF2-40B4-BE49-F238E27FC236}">
                        <a16:creationId xmlns:a16="http://schemas.microsoft.com/office/drawing/2014/main" id="{84F67008-19DE-F702-307E-0F8C12C2F2EB}"/>
                      </a:ext>
                    </a:extLst>
                  </p:cNvPr>
                  <p:cNvGrpSpPr/>
                  <p:nvPr/>
                </p:nvGrpSpPr>
                <p:grpSpPr>
                  <a:xfrm>
                    <a:off x="3774540" y="5674853"/>
                    <a:ext cx="310174" cy="332501"/>
                    <a:chOff x="3290040" y="5422304"/>
                    <a:chExt cx="310174" cy="332501"/>
                  </a:xfrm>
                </p:grpSpPr>
                <p:sp>
                  <p:nvSpPr>
                    <p:cNvPr id="260" name="직사각형 259">
                      <a:extLst>
                        <a:ext uri="{FF2B5EF4-FFF2-40B4-BE49-F238E27FC236}">
                          <a16:creationId xmlns:a16="http://schemas.microsoft.com/office/drawing/2014/main" id="{F65961D6-E17B-33B9-F22B-4F2DF338B3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90040" y="5422304"/>
                      <a:ext cx="155893" cy="16501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2000" b="1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263" name="직사각형 262">
                      <a:extLst>
                        <a:ext uri="{FF2B5EF4-FFF2-40B4-BE49-F238E27FC236}">
                          <a16:creationId xmlns:a16="http://schemas.microsoft.com/office/drawing/2014/main" id="{B3AB0D10-30D4-29C6-8EB6-D157CFB49E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44321" y="5589790"/>
                      <a:ext cx="155893" cy="16501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2000" b="1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  <p:sp>
                <p:nvSpPr>
                  <p:cNvPr id="259" name="직사각형 258">
                    <a:extLst>
                      <a:ext uri="{FF2B5EF4-FFF2-40B4-BE49-F238E27FC236}">
                        <a16:creationId xmlns:a16="http://schemas.microsoft.com/office/drawing/2014/main" id="{8D22DD71-E020-2DB5-2437-0332519638F1}"/>
                      </a:ext>
                    </a:extLst>
                  </p:cNvPr>
                  <p:cNvSpPr/>
                  <p:nvPr/>
                </p:nvSpPr>
                <p:spPr>
                  <a:xfrm>
                    <a:off x="4839919" y="5839024"/>
                    <a:ext cx="155893" cy="16501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000" b="1">
                      <a:solidFill>
                        <a:srgbClr val="000000"/>
                      </a:solidFill>
                    </a:endParaRPr>
                  </a:p>
                </p:txBody>
              </p:sp>
            </p:grpSp>
          </p:grpSp>
          <p:grpSp>
            <p:nvGrpSpPr>
              <p:cNvPr id="365" name="그룹 364">
                <a:extLst>
                  <a:ext uri="{FF2B5EF4-FFF2-40B4-BE49-F238E27FC236}">
                    <a16:creationId xmlns:a16="http://schemas.microsoft.com/office/drawing/2014/main" id="{87B834A9-8525-31BC-270A-24542C9A341B}"/>
                  </a:ext>
                </a:extLst>
              </p:cNvPr>
              <p:cNvGrpSpPr/>
              <p:nvPr/>
            </p:nvGrpSpPr>
            <p:grpSpPr>
              <a:xfrm>
                <a:off x="6687438" y="2628385"/>
                <a:ext cx="2386418" cy="1996891"/>
                <a:chOff x="4785582" y="2241813"/>
                <a:chExt cx="2386418" cy="1996891"/>
              </a:xfrm>
            </p:grpSpPr>
            <p:sp>
              <p:nvSpPr>
                <p:cNvPr id="360" name="사각형: 둥근 모서리 359">
                  <a:extLst>
                    <a:ext uri="{FF2B5EF4-FFF2-40B4-BE49-F238E27FC236}">
                      <a16:creationId xmlns:a16="http://schemas.microsoft.com/office/drawing/2014/main" id="{3E89E1FE-F3BC-B5D4-6849-21CF81A35FF0}"/>
                    </a:ext>
                  </a:extLst>
                </p:cNvPr>
                <p:cNvSpPr/>
                <p:nvPr/>
              </p:nvSpPr>
              <p:spPr>
                <a:xfrm>
                  <a:off x="4785582" y="2241813"/>
                  <a:ext cx="2386418" cy="1996891"/>
                </a:xfrm>
                <a:prstGeom prst="roundRect">
                  <a:avLst>
                    <a:gd name="adj" fmla="val 5587"/>
                  </a:avLst>
                </a:prstGeom>
                <a:solidFill>
                  <a:schemeClr val="bg1"/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00" name="직사각형 199">
                  <a:extLst>
                    <a:ext uri="{FF2B5EF4-FFF2-40B4-BE49-F238E27FC236}">
                      <a16:creationId xmlns:a16="http://schemas.microsoft.com/office/drawing/2014/main" id="{ADB2A167-E8A9-9621-E2E3-3F768742C099}"/>
                    </a:ext>
                  </a:extLst>
                </p:cNvPr>
                <p:cNvSpPr/>
                <p:nvPr/>
              </p:nvSpPr>
              <p:spPr>
                <a:xfrm>
                  <a:off x="5729083" y="2370948"/>
                  <a:ext cx="1259992" cy="667389"/>
                </a:xfrm>
                <a:prstGeom prst="rect">
                  <a:avLst/>
                </a:prstGeom>
                <a:solidFill>
                  <a:srgbClr val="FFFFB4"/>
                </a:solidFill>
                <a:ln w="127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2000" b="1">
                      <a:solidFill>
                        <a:srgbClr val="000000"/>
                      </a:solidFill>
                    </a:rPr>
                    <a:t>Tile </a:t>
                  </a:r>
                </a:p>
                <a:p>
                  <a:pPr algn="ctr"/>
                  <a:r>
                    <a:rPr lang="en-US" altLang="ko-KR" sz="2000" b="1">
                      <a:solidFill>
                        <a:srgbClr val="000000"/>
                      </a:solidFill>
                    </a:rPr>
                    <a:t>B</a:t>
                  </a:r>
                  <a:r>
                    <a:rPr lang="en-US" altLang="ko-KR" sz="2000" b="1" baseline="-25000">
                      <a:solidFill>
                        <a:srgbClr val="000000"/>
                      </a:solidFill>
                    </a:rPr>
                    <a:t>1</a:t>
                  </a:r>
                  <a:endParaRPr lang="ko-KR" altLang="en-US" sz="2000" b="1" baseline="-250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1" name="직사각형 200">
                  <a:extLst>
                    <a:ext uri="{FF2B5EF4-FFF2-40B4-BE49-F238E27FC236}">
                      <a16:creationId xmlns:a16="http://schemas.microsoft.com/office/drawing/2014/main" id="{932FBA01-9BF1-7968-94CB-B975A744447C}"/>
                    </a:ext>
                  </a:extLst>
                </p:cNvPr>
                <p:cNvSpPr/>
                <p:nvPr/>
              </p:nvSpPr>
              <p:spPr>
                <a:xfrm>
                  <a:off x="4860855" y="3226784"/>
                  <a:ext cx="655853" cy="866015"/>
                </a:xfrm>
                <a:prstGeom prst="rect">
                  <a:avLst/>
                </a:prstGeom>
                <a:solidFill>
                  <a:srgbClr val="FFC1FF"/>
                </a:solidFill>
                <a:ln w="127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2000" b="1">
                      <a:solidFill>
                        <a:srgbClr val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Tile </a:t>
                  </a:r>
                </a:p>
                <a:p>
                  <a:pPr algn="ctr"/>
                  <a:r>
                    <a:rPr lang="en-US" altLang="ko-KR" sz="2000" b="1">
                      <a:solidFill>
                        <a:srgbClr val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A</a:t>
                  </a:r>
                  <a:r>
                    <a:rPr lang="en-US" altLang="ko-KR" sz="2000" b="1" baseline="-25000">
                      <a:solidFill>
                        <a:srgbClr val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</a:t>
                  </a:r>
                  <a:endParaRPr lang="ko-KR" altLang="en-US" sz="2000" b="1" baseline="-250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11" name="그룹 310">
                  <a:extLst>
                    <a:ext uri="{FF2B5EF4-FFF2-40B4-BE49-F238E27FC236}">
                      <a16:creationId xmlns:a16="http://schemas.microsoft.com/office/drawing/2014/main" id="{C856A0D5-4FD0-DB4B-A11A-8C6AE587923B}"/>
                    </a:ext>
                  </a:extLst>
                </p:cNvPr>
                <p:cNvGrpSpPr/>
                <p:nvPr/>
              </p:nvGrpSpPr>
              <p:grpSpPr>
                <a:xfrm>
                  <a:off x="5729082" y="3226784"/>
                  <a:ext cx="1259989" cy="842400"/>
                  <a:chOff x="4769959" y="2769584"/>
                  <a:chExt cx="1259989" cy="842400"/>
                </a:xfrm>
              </p:grpSpPr>
              <p:sp>
                <p:nvSpPr>
                  <p:cNvPr id="203" name="직사각형 202">
                    <a:extLst>
                      <a:ext uri="{FF2B5EF4-FFF2-40B4-BE49-F238E27FC236}">
                        <a16:creationId xmlns:a16="http://schemas.microsoft.com/office/drawing/2014/main" id="{B4CDB4D5-7133-FC5A-2280-8ACF1BAA9D6B}"/>
                      </a:ext>
                    </a:extLst>
                  </p:cNvPr>
                  <p:cNvSpPr/>
                  <p:nvPr/>
                </p:nvSpPr>
                <p:spPr>
                  <a:xfrm>
                    <a:off x="4769959" y="2769584"/>
                    <a:ext cx="1259989" cy="842400"/>
                  </a:xfrm>
                  <a:prstGeom prst="rect">
                    <a:avLst/>
                  </a:prstGeom>
                  <a:solidFill>
                    <a:srgbClr val="E2FFE2"/>
                  </a:solidFill>
                  <a:ln w="28575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ko-KR" sz="2000" b="1">
                        <a:solidFill>
                          <a:srgbClr val="000000"/>
                        </a:solidFill>
                      </a:rPr>
                      <a:t>Tile </a:t>
                    </a:r>
                  </a:p>
                  <a:p>
                    <a:pPr algn="ctr"/>
                    <a:r>
                      <a:rPr lang="en-US" altLang="ko-KR" sz="2000" b="1">
                        <a:solidFill>
                          <a:srgbClr val="000000"/>
                        </a:solidFill>
                      </a:rPr>
                      <a:t>C</a:t>
                    </a:r>
                    <a:r>
                      <a:rPr lang="en-US" altLang="ko-KR" sz="2000" b="1" baseline="-25000">
                        <a:solidFill>
                          <a:srgbClr val="000000"/>
                        </a:solidFill>
                      </a:rPr>
                      <a:t>1</a:t>
                    </a:r>
                    <a:endParaRPr lang="ko-KR" altLang="en-US" sz="2000" b="1" baseline="-25000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277" name="그룹 276">
                    <a:extLst>
                      <a:ext uri="{FF2B5EF4-FFF2-40B4-BE49-F238E27FC236}">
                        <a16:creationId xmlns:a16="http://schemas.microsoft.com/office/drawing/2014/main" id="{EE04B0EF-0D2D-6B70-4BC5-4C694A94F68D}"/>
                      </a:ext>
                    </a:extLst>
                  </p:cNvPr>
                  <p:cNvGrpSpPr/>
                  <p:nvPr/>
                </p:nvGrpSpPr>
                <p:grpSpPr>
                  <a:xfrm>
                    <a:off x="5711861" y="2778670"/>
                    <a:ext cx="311696" cy="824222"/>
                    <a:chOff x="5711861" y="2781735"/>
                    <a:chExt cx="311696" cy="824222"/>
                  </a:xfrm>
                </p:grpSpPr>
                <p:sp>
                  <p:nvSpPr>
                    <p:cNvPr id="268" name="직사각형 267">
                      <a:extLst>
                        <a:ext uri="{FF2B5EF4-FFF2-40B4-BE49-F238E27FC236}">
                          <a16:creationId xmlns:a16="http://schemas.microsoft.com/office/drawing/2014/main" id="{303706C9-8594-73A4-B8FB-EA860522D3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67664" y="2781735"/>
                      <a:ext cx="155893" cy="16501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2000" b="1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270" name="직사각형 269">
                      <a:extLst>
                        <a:ext uri="{FF2B5EF4-FFF2-40B4-BE49-F238E27FC236}">
                          <a16:creationId xmlns:a16="http://schemas.microsoft.com/office/drawing/2014/main" id="{91B48EED-CD3E-0116-13E1-52F77C64B5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67664" y="2945804"/>
                      <a:ext cx="155893" cy="16501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2000" b="1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271" name="직사각형 270">
                      <a:extLst>
                        <a:ext uri="{FF2B5EF4-FFF2-40B4-BE49-F238E27FC236}">
                          <a16:creationId xmlns:a16="http://schemas.microsoft.com/office/drawing/2014/main" id="{1A6CBB86-9824-E975-2CBE-8F34B14F4A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11861" y="3111858"/>
                      <a:ext cx="155893" cy="16501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2000" b="1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273" name="직사각형 272">
                      <a:extLst>
                        <a:ext uri="{FF2B5EF4-FFF2-40B4-BE49-F238E27FC236}">
                          <a16:creationId xmlns:a16="http://schemas.microsoft.com/office/drawing/2014/main" id="{49E41936-370F-ABBC-6A3C-02FBE79C03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11861" y="3275927"/>
                      <a:ext cx="155893" cy="16501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2000" b="1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274" name="직사각형 273">
                      <a:extLst>
                        <a:ext uri="{FF2B5EF4-FFF2-40B4-BE49-F238E27FC236}">
                          <a16:creationId xmlns:a16="http://schemas.microsoft.com/office/drawing/2014/main" id="{627ADDA2-8130-B737-6A00-11220289C2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67664" y="3275927"/>
                      <a:ext cx="155893" cy="16501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2000" b="1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275" name="직사각형 274">
                      <a:extLst>
                        <a:ext uri="{FF2B5EF4-FFF2-40B4-BE49-F238E27FC236}">
                          <a16:creationId xmlns:a16="http://schemas.microsoft.com/office/drawing/2014/main" id="{A8EDB714-7EF1-6A78-40D3-E77FCCA2FD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11861" y="3440942"/>
                      <a:ext cx="155893" cy="16501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2000" b="1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276" name="직사각형 275">
                      <a:extLst>
                        <a:ext uri="{FF2B5EF4-FFF2-40B4-BE49-F238E27FC236}">
                          <a16:creationId xmlns:a16="http://schemas.microsoft.com/office/drawing/2014/main" id="{E58D98F6-D916-48A5-6251-520F6208F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67664" y="3440942"/>
                      <a:ext cx="155893" cy="16501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2000" b="1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  <p:grpSp>
                <p:nvGrpSpPr>
                  <p:cNvPr id="278" name="그룹 277">
                    <a:extLst>
                      <a:ext uri="{FF2B5EF4-FFF2-40B4-BE49-F238E27FC236}">
                        <a16:creationId xmlns:a16="http://schemas.microsoft.com/office/drawing/2014/main" id="{B94203BA-804E-7A18-388F-31F7207E71BD}"/>
                      </a:ext>
                    </a:extLst>
                  </p:cNvPr>
                  <p:cNvGrpSpPr/>
                  <p:nvPr/>
                </p:nvGrpSpPr>
                <p:grpSpPr>
                  <a:xfrm>
                    <a:off x="5400210" y="2778670"/>
                    <a:ext cx="311696" cy="824222"/>
                    <a:chOff x="5711861" y="2781735"/>
                    <a:chExt cx="311696" cy="824222"/>
                  </a:xfrm>
                </p:grpSpPr>
                <p:sp>
                  <p:nvSpPr>
                    <p:cNvPr id="279" name="직사각형 278">
                      <a:extLst>
                        <a:ext uri="{FF2B5EF4-FFF2-40B4-BE49-F238E27FC236}">
                          <a16:creationId xmlns:a16="http://schemas.microsoft.com/office/drawing/2014/main" id="{6A125872-5CFA-F445-9ADF-5880D606E8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11861" y="2781735"/>
                      <a:ext cx="155893" cy="16501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2000" b="1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280" name="직사각형 279">
                      <a:extLst>
                        <a:ext uri="{FF2B5EF4-FFF2-40B4-BE49-F238E27FC236}">
                          <a16:creationId xmlns:a16="http://schemas.microsoft.com/office/drawing/2014/main" id="{E16DA4B9-2C97-B4D6-6FA5-9FE788D67E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67664" y="2781735"/>
                      <a:ext cx="155893" cy="16501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2000" b="1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286" name="직사각형 285">
                      <a:extLst>
                        <a:ext uri="{FF2B5EF4-FFF2-40B4-BE49-F238E27FC236}">
                          <a16:creationId xmlns:a16="http://schemas.microsoft.com/office/drawing/2014/main" id="{9A4EF798-DBD0-FC0F-6B2C-E598914409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67664" y="3275927"/>
                      <a:ext cx="155893" cy="16501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2000" b="1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288" name="직사각형 287">
                      <a:extLst>
                        <a:ext uri="{FF2B5EF4-FFF2-40B4-BE49-F238E27FC236}">
                          <a16:creationId xmlns:a16="http://schemas.microsoft.com/office/drawing/2014/main" id="{67D0D2D6-094C-7CF6-3AB8-B449629426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67664" y="3440942"/>
                      <a:ext cx="155893" cy="16501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2000" b="1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  <p:grpSp>
                <p:nvGrpSpPr>
                  <p:cNvPr id="289" name="그룹 288">
                    <a:extLst>
                      <a:ext uri="{FF2B5EF4-FFF2-40B4-BE49-F238E27FC236}">
                        <a16:creationId xmlns:a16="http://schemas.microsoft.com/office/drawing/2014/main" id="{91D923AE-C45F-332A-6902-AE20178B9624}"/>
                      </a:ext>
                    </a:extLst>
                  </p:cNvPr>
                  <p:cNvGrpSpPr/>
                  <p:nvPr/>
                </p:nvGrpSpPr>
                <p:grpSpPr>
                  <a:xfrm>
                    <a:off x="5088582" y="2778670"/>
                    <a:ext cx="311696" cy="824222"/>
                    <a:chOff x="5711861" y="2781735"/>
                    <a:chExt cx="311696" cy="824222"/>
                  </a:xfrm>
                </p:grpSpPr>
                <p:sp>
                  <p:nvSpPr>
                    <p:cNvPr id="290" name="직사각형 289">
                      <a:extLst>
                        <a:ext uri="{FF2B5EF4-FFF2-40B4-BE49-F238E27FC236}">
                          <a16:creationId xmlns:a16="http://schemas.microsoft.com/office/drawing/2014/main" id="{4AAC29BB-1BEA-3B12-1FAE-6AEFC5910E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11861" y="2781735"/>
                      <a:ext cx="155893" cy="16501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2000" b="1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291" name="직사각형 290">
                      <a:extLst>
                        <a:ext uri="{FF2B5EF4-FFF2-40B4-BE49-F238E27FC236}">
                          <a16:creationId xmlns:a16="http://schemas.microsoft.com/office/drawing/2014/main" id="{D234F97F-8449-0983-B8B8-388DD4EB07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67664" y="2781735"/>
                      <a:ext cx="155893" cy="16501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2000" b="1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298" name="직사각형 297">
                      <a:extLst>
                        <a:ext uri="{FF2B5EF4-FFF2-40B4-BE49-F238E27FC236}">
                          <a16:creationId xmlns:a16="http://schemas.microsoft.com/office/drawing/2014/main" id="{05D1F149-8510-FB87-E586-B825A60322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11861" y="3440942"/>
                      <a:ext cx="155893" cy="16501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2000" b="1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299" name="직사각형 298">
                      <a:extLst>
                        <a:ext uri="{FF2B5EF4-FFF2-40B4-BE49-F238E27FC236}">
                          <a16:creationId xmlns:a16="http://schemas.microsoft.com/office/drawing/2014/main" id="{1D139D0B-B35D-6D52-68FF-B02CEFC189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67664" y="3440942"/>
                      <a:ext cx="155893" cy="16501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2000" b="1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  <p:grpSp>
                <p:nvGrpSpPr>
                  <p:cNvPr id="300" name="그룹 299">
                    <a:extLst>
                      <a:ext uri="{FF2B5EF4-FFF2-40B4-BE49-F238E27FC236}">
                        <a16:creationId xmlns:a16="http://schemas.microsoft.com/office/drawing/2014/main" id="{7AA0B631-9D15-7E62-5AD3-41B7A0B79B08}"/>
                      </a:ext>
                    </a:extLst>
                  </p:cNvPr>
                  <p:cNvGrpSpPr/>
                  <p:nvPr/>
                </p:nvGrpSpPr>
                <p:grpSpPr>
                  <a:xfrm>
                    <a:off x="4777872" y="2778670"/>
                    <a:ext cx="311696" cy="824222"/>
                    <a:chOff x="5711861" y="2781735"/>
                    <a:chExt cx="311696" cy="824222"/>
                  </a:xfrm>
                </p:grpSpPr>
                <p:sp>
                  <p:nvSpPr>
                    <p:cNvPr id="301" name="직사각형 300">
                      <a:extLst>
                        <a:ext uri="{FF2B5EF4-FFF2-40B4-BE49-F238E27FC236}">
                          <a16:creationId xmlns:a16="http://schemas.microsoft.com/office/drawing/2014/main" id="{548F82B6-DC26-0925-72EF-3BCECD6B95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11861" y="2781735"/>
                      <a:ext cx="155893" cy="16501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2000" b="1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302" name="직사각형 301">
                      <a:extLst>
                        <a:ext uri="{FF2B5EF4-FFF2-40B4-BE49-F238E27FC236}">
                          <a16:creationId xmlns:a16="http://schemas.microsoft.com/office/drawing/2014/main" id="{90163FEB-C6E6-D8DC-113D-755C6304E9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67664" y="2781735"/>
                      <a:ext cx="155893" cy="16501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2000" b="1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303" name="직사각형 302">
                      <a:extLst>
                        <a:ext uri="{FF2B5EF4-FFF2-40B4-BE49-F238E27FC236}">
                          <a16:creationId xmlns:a16="http://schemas.microsoft.com/office/drawing/2014/main" id="{F2203946-6E91-D1D8-1C5F-D08C523A36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11861" y="2945804"/>
                      <a:ext cx="155893" cy="16501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2000" b="1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304" name="직사각형 303">
                      <a:extLst>
                        <a:ext uri="{FF2B5EF4-FFF2-40B4-BE49-F238E27FC236}">
                          <a16:creationId xmlns:a16="http://schemas.microsoft.com/office/drawing/2014/main" id="{02AF7C59-1870-2261-964B-D2CD42402E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67664" y="2945804"/>
                      <a:ext cx="155893" cy="16501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2000" b="1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306" name="직사각형 305">
                      <a:extLst>
                        <a:ext uri="{FF2B5EF4-FFF2-40B4-BE49-F238E27FC236}">
                          <a16:creationId xmlns:a16="http://schemas.microsoft.com/office/drawing/2014/main" id="{E060F14E-22A7-99ED-1BC3-47687529A3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67664" y="3111858"/>
                      <a:ext cx="155893" cy="16501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2000" b="1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307" name="직사각형 306">
                      <a:extLst>
                        <a:ext uri="{FF2B5EF4-FFF2-40B4-BE49-F238E27FC236}">
                          <a16:creationId xmlns:a16="http://schemas.microsoft.com/office/drawing/2014/main" id="{0AAAAF59-C04C-85DD-81D3-FD99ADB297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11861" y="3275927"/>
                      <a:ext cx="155893" cy="16501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2000" b="1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309" name="직사각형 308">
                      <a:extLst>
                        <a:ext uri="{FF2B5EF4-FFF2-40B4-BE49-F238E27FC236}">
                          <a16:creationId xmlns:a16="http://schemas.microsoft.com/office/drawing/2014/main" id="{1655912C-C156-E2D8-F14D-807F82C07E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11861" y="3440942"/>
                      <a:ext cx="155893" cy="16501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2000" b="1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364" name="그룹 363">
                <a:extLst>
                  <a:ext uri="{FF2B5EF4-FFF2-40B4-BE49-F238E27FC236}">
                    <a16:creationId xmlns:a16="http://schemas.microsoft.com/office/drawing/2014/main" id="{526DC5F6-AF97-1999-327F-9808C71275D8}"/>
                  </a:ext>
                </a:extLst>
              </p:cNvPr>
              <p:cNvGrpSpPr/>
              <p:nvPr/>
            </p:nvGrpSpPr>
            <p:grpSpPr>
              <a:xfrm>
                <a:off x="4141581" y="2621569"/>
                <a:ext cx="2386418" cy="1996891"/>
                <a:chOff x="2239725" y="2234997"/>
                <a:chExt cx="2386418" cy="1996891"/>
              </a:xfrm>
            </p:grpSpPr>
            <p:sp>
              <p:nvSpPr>
                <p:cNvPr id="359" name="사각형: 둥근 모서리 358">
                  <a:extLst>
                    <a:ext uri="{FF2B5EF4-FFF2-40B4-BE49-F238E27FC236}">
                      <a16:creationId xmlns:a16="http://schemas.microsoft.com/office/drawing/2014/main" id="{494107F8-19B2-AC1A-4ACA-67C2CC5CBCCA}"/>
                    </a:ext>
                  </a:extLst>
                </p:cNvPr>
                <p:cNvSpPr/>
                <p:nvPr/>
              </p:nvSpPr>
              <p:spPr>
                <a:xfrm>
                  <a:off x="2239725" y="2234997"/>
                  <a:ext cx="2386418" cy="1996891"/>
                </a:xfrm>
                <a:prstGeom prst="roundRect">
                  <a:avLst>
                    <a:gd name="adj" fmla="val 5587"/>
                  </a:avLst>
                </a:prstGeom>
                <a:solidFill>
                  <a:schemeClr val="bg1"/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3" name="직사각형 62">
                  <a:extLst>
                    <a:ext uri="{FF2B5EF4-FFF2-40B4-BE49-F238E27FC236}">
                      <a16:creationId xmlns:a16="http://schemas.microsoft.com/office/drawing/2014/main" id="{388C37FB-D59E-5FAC-A3DC-E37EC34794E1}"/>
                    </a:ext>
                  </a:extLst>
                </p:cNvPr>
                <p:cNvSpPr/>
                <p:nvPr/>
              </p:nvSpPr>
              <p:spPr>
                <a:xfrm>
                  <a:off x="3220247" y="2384423"/>
                  <a:ext cx="1260000" cy="667389"/>
                </a:xfrm>
                <a:prstGeom prst="rect">
                  <a:avLst/>
                </a:prstGeom>
                <a:solidFill>
                  <a:srgbClr val="FFFFB4"/>
                </a:solidFill>
                <a:ln w="127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2000" b="1">
                      <a:solidFill>
                        <a:srgbClr val="000000"/>
                      </a:solidFill>
                    </a:rPr>
                    <a:t>Tile </a:t>
                  </a:r>
                </a:p>
                <a:p>
                  <a:pPr algn="ctr"/>
                  <a:r>
                    <a:rPr lang="en-US" altLang="ko-KR" sz="2000" b="1">
                      <a:solidFill>
                        <a:srgbClr val="000000"/>
                      </a:solidFill>
                    </a:rPr>
                    <a:t>B</a:t>
                  </a:r>
                  <a:r>
                    <a:rPr lang="en-US" altLang="ko-KR" sz="2000" b="1" baseline="-25000">
                      <a:solidFill>
                        <a:srgbClr val="000000"/>
                      </a:solidFill>
                    </a:rPr>
                    <a:t>0</a:t>
                  </a:r>
                  <a:endParaRPr lang="ko-KR" altLang="en-US" sz="2000" b="1" baseline="-250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2" name="직사각형 191">
                  <a:extLst>
                    <a:ext uri="{FF2B5EF4-FFF2-40B4-BE49-F238E27FC236}">
                      <a16:creationId xmlns:a16="http://schemas.microsoft.com/office/drawing/2014/main" id="{2816E800-D207-5649-8F7A-C9C7E0A7BC0E}"/>
                    </a:ext>
                  </a:extLst>
                </p:cNvPr>
                <p:cNvSpPr/>
                <p:nvPr/>
              </p:nvSpPr>
              <p:spPr>
                <a:xfrm>
                  <a:off x="2329682" y="3240259"/>
                  <a:ext cx="655853" cy="866015"/>
                </a:xfrm>
                <a:prstGeom prst="rect">
                  <a:avLst/>
                </a:prstGeom>
                <a:solidFill>
                  <a:srgbClr val="FFC1FF"/>
                </a:solidFill>
                <a:ln w="127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2000" b="1">
                      <a:solidFill>
                        <a:srgbClr val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Tile </a:t>
                  </a:r>
                </a:p>
                <a:p>
                  <a:pPr algn="ctr"/>
                  <a:r>
                    <a:rPr lang="en-US" altLang="ko-KR" sz="2000" b="1">
                      <a:solidFill>
                        <a:srgbClr val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A</a:t>
                  </a:r>
                  <a:r>
                    <a:rPr lang="en-US" altLang="ko-KR" sz="2000" b="1" baseline="-25000">
                      <a:solidFill>
                        <a:srgbClr val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0</a:t>
                  </a:r>
                  <a:endParaRPr lang="ko-KR" altLang="en-US" sz="2000" b="1" baseline="-250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12" name="그룹 311">
                  <a:extLst>
                    <a:ext uri="{FF2B5EF4-FFF2-40B4-BE49-F238E27FC236}">
                      <a16:creationId xmlns:a16="http://schemas.microsoft.com/office/drawing/2014/main" id="{0FCBDDCF-7E1F-1B4C-D116-C9993A7B3835}"/>
                    </a:ext>
                  </a:extLst>
                </p:cNvPr>
                <p:cNvGrpSpPr/>
                <p:nvPr/>
              </p:nvGrpSpPr>
              <p:grpSpPr>
                <a:xfrm>
                  <a:off x="3216620" y="3242951"/>
                  <a:ext cx="1259989" cy="842400"/>
                  <a:chOff x="4769959" y="2769584"/>
                  <a:chExt cx="1259989" cy="842400"/>
                </a:xfrm>
              </p:grpSpPr>
              <p:sp>
                <p:nvSpPr>
                  <p:cNvPr id="313" name="직사각형 312">
                    <a:extLst>
                      <a:ext uri="{FF2B5EF4-FFF2-40B4-BE49-F238E27FC236}">
                        <a16:creationId xmlns:a16="http://schemas.microsoft.com/office/drawing/2014/main" id="{9CB4D34B-74E1-DDCC-72EA-269EA44EC3C3}"/>
                      </a:ext>
                    </a:extLst>
                  </p:cNvPr>
                  <p:cNvSpPr/>
                  <p:nvPr/>
                </p:nvSpPr>
                <p:spPr>
                  <a:xfrm>
                    <a:off x="4769959" y="2769584"/>
                    <a:ext cx="1259989" cy="842400"/>
                  </a:xfrm>
                  <a:prstGeom prst="rect">
                    <a:avLst/>
                  </a:prstGeom>
                  <a:solidFill>
                    <a:srgbClr val="E2FFE2"/>
                  </a:solidFill>
                  <a:ln w="28575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ko-KR" sz="2000" b="1">
                        <a:solidFill>
                          <a:srgbClr val="000000"/>
                        </a:solidFill>
                      </a:rPr>
                      <a:t>Tile </a:t>
                    </a:r>
                  </a:p>
                  <a:p>
                    <a:pPr algn="ctr"/>
                    <a:r>
                      <a:rPr lang="en-US" altLang="ko-KR" sz="2000" b="1">
                        <a:solidFill>
                          <a:srgbClr val="000000"/>
                        </a:solidFill>
                      </a:rPr>
                      <a:t>C</a:t>
                    </a:r>
                    <a:r>
                      <a:rPr lang="en-US" altLang="ko-KR" sz="2000" b="1" baseline="-25000">
                        <a:solidFill>
                          <a:srgbClr val="000000"/>
                        </a:solidFill>
                      </a:rPr>
                      <a:t>0</a:t>
                    </a:r>
                    <a:endParaRPr lang="ko-KR" altLang="en-US" sz="2000" b="1" baseline="-25000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314" name="그룹 313">
                    <a:extLst>
                      <a:ext uri="{FF2B5EF4-FFF2-40B4-BE49-F238E27FC236}">
                        <a16:creationId xmlns:a16="http://schemas.microsoft.com/office/drawing/2014/main" id="{61B423AE-5C2F-84CE-B7B4-487E02D94DE9}"/>
                      </a:ext>
                    </a:extLst>
                  </p:cNvPr>
                  <p:cNvGrpSpPr/>
                  <p:nvPr/>
                </p:nvGrpSpPr>
                <p:grpSpPr>
                  <a:xfrm>
                    <a:off x="5711861" y="2778670"/>
                    <a:ext cx="311696" cy="824222"/>
                    <a:chOff x="5711861" y="2781735"/>
                    <a:chExt cx="311696" cy="824222"/>
                  </a:xfrm>
                </p:grpSpPr>
                <p:sp>
                  <p:nvSpPr>
                    <p:cNvPr id="348" name="직사각형 347">
                      <a:extLst>
                        <a:ext uri="{FF2B5EF4-FFF2-40B4-BE49-F238E27FC236}">
                          <a16:creationId xmlns:a16="http://schemas.microsoft.com/office/drawing/2014/main" id="{31AC487C-098D-F2BE-A962-994EE95778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11861" y="2781735"/>
                      <a:ext cx="155893" cy="16501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2000" b="1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350" name="직사각형 349">
                      <a:extLst>
                        <a:ext uri="{FF2B5EF4-FFF2-40B4-BE49-F238E27FC236}">
                          <a16:creationId xmlns:a16="http://schemas.microsoft.com/office/drawing/2014/main" id="{07D58A2A-4E6A-6941-3080-5A5235F583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11861" y="2945804"/>
                      <a:ext cx="155893" cy="16501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2000" b="1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352" name="직사각형 351">
                      <a:extLst>
                        <a:ext uri="{FF2B5EF4-FFF2-40B4-BE49-F238E27FC236}">
                          <a16:creationId xmlns:a16="http://schemas.microsoft.com/office/drawing/2014/main" id="{5CB5D83B-C54D-9F02-8068-B1AC3D177C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11861" y="3111858"/>
                      <a:ext cx="155893" cy="16501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2000" b="1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354" name="직사각형 353">
                      <a:extLst>
                        <a:ext uri="{FF2B5EF4-FFF2-40B4-BE49-F238E27FC236}">
                          <a16:creationId xmlns:a16="http://schemas.microsoft.com/office/drawing/2014/main" id="{162E1AB9-8CEB-B6AB-D5F9-4672A4B292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11861" y="3275927"/>
                      <a:ext cx="155893" cy="16501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2000" b="1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355" name="직사각형 354">
                      <a:extLst>
                        <a:ext uri="{FF2B5EF4-FFF2-40B4-BE49-F238E27FC236}">
                          <a16:creationId xmlns:a16="http://schemas.microsoft.com/office/drawing/2014/main" id="{F851DEAF-C0F5-D100-2DCF-15FEB3CD4E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67664" y="3275927"/>
                      <a:ext cx="155893" cy="16501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2000" b="1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356" name="직사각형 355">
                      <a:extLst>
                        <a:ext uri="{FF2B5EF4-FFF2-40B4-BE49-F238E27FC236}">
                          <a16:creationId xmlns:a16="http://schemas.microsoft.com/office/drawing/2014/main" id="{ADF18ECF-DBEA-6F79-2E67-B4ED0DF8C8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11861" y="3440942"/>
                      <a:ext cx="155893" cy="16501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2000" b="1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  <p:grpSp>
                <p:nvGrpSpPr>
                  <p:cNvPr id="315" name="그룹 314">
                    <a:extLst>
                      <a:ext uri="{FF2B5EF4-FFF2-40B4-BE49-F238E27FC236}">
                        <a16:creationId xmlns:a16="http://schemas.microsoft.com/office/drawing/2014/main" id="{56074C2F-1176-BCEE-0E06-F26B821FDC70}"/>
                      </a:ext>
                    </a:extLst>
                  </p:cNvPr>
                  <p:cNvGrpSpPr/>
                  <p:nvPr/>
                </p:nvGrpSpPr>
                <p:grpSpPr>
                  <a:xfrm>
                    <a:off x="5556013" y="2778670"/>
                    <a:ext cx="155893" cy="824222"/>
                    <a:chOff x="5867664" y="2781735"/>
                    <a:chExt cx="155893" cy="824222"/>
                  </a:xfrm>
                </p:grpSpPr>
                <p:sp>
                  <p:nvSpPr>
                    <p:cNvPr id="339" name="직사각형 338">
                      <a:extLst>
                        <a:ext uri="{FF2B5EF4-FFF2-40B4-BE49-F238E27FC236}">
                          <a16:creationId xmlns:a16="http://schemas.microsoft.com/office/drawing/2014/main" id="{FE66CFF1-88F7-64CE-1CA4-7C2F7AC68F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67664" y="2781735"/>
                      <a:ext cx="155893" cy="16501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2000" b="1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347" name="직사각형 346">
                      <a:extLst>
                        <a:ext uri="{FF2B5EF4-FFF2-40B4-BE49-F238E27FC236}">
                          <a16:creationId xmlns:a16="http://schemas.microsoft.com/office/drawing/2014/main" id="{F49C7D02-063D-C27A-8AD1-0B39CB9637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67664" y="3440942"/>
                      <a:ext cx="155893" cy="16501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2000" b="1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  <p:sp>
                <p:nvSpPr>
                  <p:cNvPr id="329" name="직사각형 328">
                    <a:extLst>
                      <a:ext uri="{FF2B5EF4-FFF2-40B4-BE49-F238E27FC236}">
                        <a16:creationId xmlns:a16="http://schemas.microsoft.com/office/drawing/2014/main" id="{D234530A-57BB-1CB7-2F36-0D6ED5785559}"/>
                      </a:ext>
                    </a:extLst>
                  </p:cNvPr>
                  <p:cNvSpPr/>
                  <p:nvPr/>
                </p:nvSpPr>
                <p:spPr>
                  <a:xfrm>
                    <a:off x="5244385" y="2778670"/>
                    <a:ext cx="155893" cy="16501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000" b="1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317" name="그룹 316">
                    <a:extLst>
                      <a:ext uri="{FF2B5EF4-FFF2-40B4-BE49-F238E27FC236}">
                        <a16:creationId xmlns:a16="http://schemas.microsoft.com/office/drawing/2014/main" id="{D824A871-7AFB-E003-A6AF-7081765CF83D}"/>
                      </a:ext>
                    </a:extLst>
                  </p:cNvPr>
                  <p:cNvGrpSpPr/>
                  <p:nvPr/>
                </p:nvGrpSpPr>
                <p:grpSpPr>
                  <a:xfrm>
                    <a:off x="4777872" y="2778670"/>
                    <a:ext cx="311696" cy="824222"/>
                    <a:chOff x="5711861" y="2781735"/>
                    <a:chExt cx="311696" cy="824222"/>
                  </a:xfrm>
                </p:grpSpPr>
                <p:sp>
                  <p:nvSpPr>
                    <p:cNvPr id="318" name="직사각형 317">
                      <a:extLst>
                        <a:ext uri="{FF2B5EF4-FFF2-40B4-BE49-F238E27FC236}">
                          <a16:creationId xmlns:a16="http://schemas.microsoft.com/office/drawing/2014/main" id="{60A35DE8-4600-AA51-5F53-F8EEA51CD7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11861" y="2781735"/>
                      <a:ext cx="155893" cy="16501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2000" b="1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319" name="직사각형 318">
                      <a:extLst>
                        <a:ext uri="{FF2B5EF4-FFF2-40B4-BE49-F238E27FC236}">
                          <a16:creationId xmlns:a16="http://schemas.microsoft.com/office/drawing/2014/main" id="{B36A6BDF-CB00-85A4-25CA-97B1443F05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67664" y="2781735"/>
                      <a:ext cx="155893" cy="16501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2000" b="1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321" name="직사각형 320">
                      <a:extLst>
                        <a:ext uri="{FF2B5EF4-FFF2-40B4-BE49-F238E27FC236}">
                          <a16:creationId xmlns:a16="http://schemas.microsoft.com/office/drawing/2014/main" id="{56CF9AC5-E90E-0AF6-21EE-F5C892766D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67664" y="2945804"/>
                      <a:ext cx="155893" cy="16501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2000" b="1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322" name="직사각형 321">
                      <a:extLst>
                        <a:ext uri="{FF2B5EF4-FFF2-40B4-BE49-F238E27FC236}">
                          <a16:creationId xmlns:a16="http://schemas.microsoft.com/office/drawing/2014/main" id="{1196ED26-8F32-4EFE-BCDC-9708F57485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11861" y="3111858"/>
                      <a:ext cx="155893" cy="16501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2000" b="1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324" name="직사각형 323">
                      <a:extLst>
                        <a:ext uri="{FF2B5EF4-FFF2-40B4-BE49-F238E27FC236}">
                          <a16:creationId xmlns:a16="http://schemas.microsoft.com/office/drawing/2014/main" id="{484315E8-9DAF-4873-CCFD-DD941567CD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11861" y="3275927"/>
                      <a:ext cx="155893" cy="16501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2000" b="1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326" name="직사각형 325">
                      <a:extLst>
                        <a:ext uri="{FF2B5EF4-FFF2-40B4-BE49-F238E27FC236}">
                          <a16:creationId xmlns:a16="http://schemas.microsoft.com/office/drawing/2014/main" id="{901590E2-A5BA-56F4-B548-89B7CBDFCC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11861" y="3440942"/>
                      <a:ext cx="155893" cy="16501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2000" b="1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327" name="직사각형 326">
                      <a:extLst>
                        <a:ext uri="{FF2B5EF4-FFF2-40B4-BE49-F238E27FC236}">
                          <a16:creationId xmlns:a16="http://schemas.microsoft.com/office/drawing/2014/main" id="{92F20E4D-DEEB-76FE-F7EE-F07DAC595B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67664" y="3440942"/>
                      <a:ext cx="155893" cy="16501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2000" b="1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358" name="TextBox 357">
                <a:extLst>
                  <a:ext uri="{FF2B5EF4-FFF2-40B4-BE49-F238E27FC236}">
                    <a16:creationId xmlns:a16="http://schemas.microsoft.com/office/drawing/2014/main" id="{F4C87876-3DA1-C418-D847-DB41D39108BE}"/>
                  </a:ext>
                </a:extLst>
              </p:cNvPr>
              <p:cNvSpPr txBox="1"/>
              <p:nvPr/>
            </p:nvSpPr>
            <p:spPr>
              <a:xfrm>
                <a:off x="9084626" y="3162976"/>
                <a:ext cx="44788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altLang="ko-KR" sz="4000">
                    <a:latin typeface="Calibri" panose="020F0502020204030204" pitchFamily="34" charset="0"/>
                    <a:cs typeface="Calibri" panose="020F0502020204030204" pitchFamily="34" charset="0"/>
                  </a:rPr>
                  <a:t>…</a:t>
                </a:r>
                <a:endParaRPr lang="ko-KR" altLang="en-US" sz="40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421" name="그룹 420">
                <a:extLst>
                  <a:ext uri="{FF2B5EF4-FFF2-40B4-BE49-F238E27FC236}">
                    <a16:creationId xmlns:a16="http://schemas.microsoft.com/office/drawing/2014/main" id="{478C430F-181E-8D8E-5711-304FD9FA624C}"/>
                  </a:ext>
                </a:extLst>
              </p:cNvPr>
              <p:cNvGrpSpPr/>
              <p:nvPr/>
            </p:nvGrpSpPr>
            <p:grpSpPr>
              <a:xfrm>
                <a:off x="3003594" y="2087250"/>
                <a:ext cx="1003828" cy="2731601"/>
                <a:chOff x="3003594" y="2087250"/>
                <a:chExt cx="1003828" cy="2731601"/>
              </a:xfrm>
            </p:grpSpPr>
            <p:cxnSp>
              <p:nvCxnSpPr>
                <p:cNvPr id="415" name="직선 연결선 414">
                  <a:extLst>
                    <a:ext uri="{FF2B5EF4-FFF2-40B4-BE49-F238E27FC236}">
                      <a16:creationId xmlns:a16="http://schemas.microsoft.com/office/drawing/2014/main" id="{CF9FDDCE-D853-EEDB-5E80-2B704FC345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003594" y="2087250"/>
                  <a:ext cx="996859" cy="2212777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6" name="직선 연결선 415">
                  <a:extLst>
                    <a:ext uri="{FF2B5EF4-FFF2-40B4-BE49-F238E27FC236}">
                      <a16:creationId xmlns:a16="http://schemas.microsoft.com/office/drawing/2014/main" id="{30892138-EC64-1AF8-8F78-403355144F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38602" y="4692234"/>
                  <a:ext cx="968820" cy="126617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2EEE103-7768-361E-751B-D0E04D9BED6F}"/>
                </a:ext>
              </a:extLst>
            </p:cNvPr>
            <p:cNvGrpSpPr/>
            <p:nvPr/>
          </p:nvGrpSpPr>
          <p:grpSpPr>
            <a:xfrm>
              <a:off x="5115093" y="2140885"/>
              <a:ext cx="155893" cy="669498"/>
              <a:chOff x="5115093" y="2140885"/>
              <a:chExt cx="155893" cy="669498"/>
            </a:xfrm>
          </p:grpSpPr>
          <p:sp>
            <p:nvSpPr>
              <p:cNvPr id="16" name="직사각형 321">
                <a:extLst>
                  <a:ext uri="{FF2B5EF4-FFF2-40B4-BE49-F238E27FC236}">
                    <a16:creationId xmlns:a16="http://schemas.microsoft.com/office/drawing/2014/main" id="{107533A4-CD95-3783-A936-834CC5874091}"/>
                  </a:ext>
                </a:extLst>
              </p:cNvPr>
              <p:cNvSpPr/>
              <p:nvPr/>
            </p:nvSpPr>
            <p:spPr>
              <a:xfrm>
                <a:off x="5115093" y="2140885"/>
                <a:ext cx="155893" cy="16501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20" name="직사각형 325">
                <a:extLst>
                  <a:ext uri="{FF2B5EF4-FFF2-40B4-BE49-F238E27FC236}">
                    <a16:creationId xmlns:a16="http://schemas.microsoft.com/office/drawing/2014/main" id="{715F2D6F-864F-748F-1245-C5D6D5CD779E}"/>
                  </a:ext>
                </a:extLst>
              </p:cNvPr>
              <p:cNvSpPr/>
              <p:nvPr/>
            </p:nvSpPr>
            <p:spPr>
              <a:xfrm>
                <a:off x="5115093" y="2309893"/>
                <a:ext cx="155893" cy="16501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직사각형 321">
                <a:extLst>
                  <a:ext uri="{FF2B5EF4-FFF2-40B4-BE49-F238E27FC236}">
                    <a16:creationId xmlns:a16="http://schemas.microsoft.com/office/drawing/2014/main" id="{BD5396EF-C50E-8803-0157-891D7E3D8E0C}"/>
                  </a:ext>
                </a:extLst>
              </p:cNvPr>
              <p:cNvSpPr/>
              <p:nvPr/>
            </p:nvSpPr>
            <p:spPr>
              <a:xfrm>
                <a:off x="5115093" y="2476361"/>
                <a:ext cx="155893" cy="16501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22" name="직사각형 325">
                <a:extLst>
                  <a:ext uri="{FF2B5EF4-FFF2-40B4-BE49-F238E27FC236}">
                    <a16:creationId xmlns:a16="http://schemas.microsoft.com/office/drawing/2014/main" id="{E988BBA1-77E4-DF85-08B4-6D2201EBBD12}"/>
                  </a:ext>
                </a:extLst>
              </p:cNvPr>
              <p:cNvSpPr/>
              <p:nvPr/>
            </p:nvSpPr>
            <p:spPr>
              <a:xfrm>
                <a:off x="5115093" y="2645368"/>
                <a:ext cx="155893" cy="16501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b="1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E382703-00FD-EBEA-4270-E11210EF5E1D}"/>
                </a:ext>
              </a:extLst>
            </p:cNvPr>
            <p:cNvGrpSpPr/>
            <p:nvPr/>
          </p:nvGrpSpPr>
          <p:grpSpPr>
            <a:xfrm>
              <a:off x="5270033" y="2140885"/>
              <a:ext cx="155893" cy="669498"/>
              <a:chOff x="5115093" y="2140885"/>
              <a:chExt cx="155893" cy="669498"/>
            </a:xfrm>
          </p:grpSpPr>
          <p:sp>
            <p:nvSpPr>
              <p:cNvPr id="25" name="직사각형 321">
                <a:extLst>
                  <a:ext uri="{FF2B5EF4-FFF2-40B4-BE49-F238E27FC236}">
                    <a16:creationId xmlns:a16="http://schemas.microsoft.com/office/drawing/2014/main" id="{8D377940-EFC1-B52F-0360-A81E7CF14A04}"/>
                  </a:ext>
                </a:extLst>
              </p:cNvPr>
              <p:cNvSpPr/>
              <p:nvPr/>
            </p:nvSpPr>
            <p:spPr>
              <a:xfrm>
                <a:off x="5115093" y="2140885"/>
                <a:ext cx="155893" cy="16501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28" name="직사각형 325">
                <a:extLst>
                  <a:ext uri="{FF2B5EF4-FFF2-40B4-BE49-F238E27FC236}">
                    <a16:creationId xmlns:a16="http://schemas.microsoft.com/office/drawing/2014/main" id="{E32AFD6E-302F-E739-9DDB-613B4258CCCF}"/>
                  </a:ext>
                </a:extLst>
              </p:cNvPr>
              <p:cNvSpPr/>
              <p:nvPr/>
            </p:nvSpPr>
            <p:spPr>
              <a:xfrm>
                <a:off x="5115093" y="2645368"/>
                <a:ext cx="155893" cy="16501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b="1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B76DF4A6-7F64-B371-69FB-08AB52E6350B}"/>
                </a:ext>
              </a:extLst>
            </p:cNvPr>
            <p:cNvGrpSpPr/>
            <p:nvPr/>
          </p:nvGrpSpPr>
          <p:grpSpPr>
            <a:xfrm>
              <a:off x="6072673" y="2140885"/>
              <a:ext cx="155893" cy="669498"/>
              <a:chOff x="5115093" y="2140885"/>
              <a:chExt cx="155893" cy="669498"/>
            </a:xfrm>
          </p:grpSpPr>
          <p:sp>
            <p:nvSpPr>
              <p:cNvPr id="30" name="직사각형 321">
                <a:extLst>
                  <a:ext uri="{FF2B5EF4-FFF2-40B4-BE49-F238E27FC236}">
                    <a16:creationId xmlns:a16="http://schemas.microsoft.com/office/drawing/2014/main" id="{6A30DC27-98CA-61EC-A363-B6F8C3851533}"/>
                  </a:ext>
                </a:extLst>
              </p:cNvPr>
              <p:cNvSpPr/>
              <p:nvPr/>
            </p:nvSpPr>
            <p:spPr>
              <a:xfrm>
                <a:off x="5115093" y="2140885"/>
                <a:ext cx="155893" cy="16501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31" name="직사각형 325">
                <a:extLst>
                  <a:ext uri="{FF2B5EF4-FFF2-40B4-BE49-F238E27FC236}">
                    <a16:creationId xmlns:a16="http://schemas.microsoft.com/office/drawing/2014/main" id="{B3690801-6B6F-662D-68B1-AC60999A1F46}"/>
                  </a:ext>
                </a:extLst>
              </p:cNvPr>
              <p:cNvSpPr/>
              <p:nvPr/>
            </p:nvSpPr>
            <p:spPr>
              <a:xfrm>
                <a:off x="5115093" y="2309893"/>
                <a:ext cx="155893" cy="16501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33" name="직사각형 325">
                <a:extLst>
                  <a:ext uri="{FF2B5EF4-FFF2-40B4-BE49-F238E27FC236}">
                    <a16:creationId xmlns:a16="http://schemas.microsoft.com/office/drawing/2014/main" id="{467AF0E5-6D4B-C411-3AC5-287254E0CC99}"/>
                  </a:ext>
                </a:extLst>
              </p:cNvPr>
              <p:cNvSpPr/>
              <p:nvPr/>
            </p:nvSpPr>
            <p:spPr>
              <a:xfrm>
                <a:off x="5115093" y="2645368"/>
                <a:ext cx="155893" cy="16501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b="1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C20D83B0-819B-F25C-2808-AE83B3118912}"/>
                </a:ext>
              </a:extLst>
            </p:cNvPr>
            <p:cNvGrpSpPr/>
            <p:nvPr/>
          </p:nvGrpSpPr>
          <p:grpSpPr>
            <a:xfrm>
              <a:off x="7630938" y="2127778"/>
              <a:ext cx="155893" cy="669498"/>
              <a:chOff x="5115093" y="2140885"/>
              <a:chExt cx="155893" cy="669498"/>
            </a:xfrm>
          </p:grpSpPr>
          <p:sp>
            <p:nvSpPr>
              <p:cNvPr id="40" name="직사각형 321">
                <a:extLst>
                  <a:ext uri="{FF2B5EF4-FFF2-40B4-BE49-F238E27FC236}">
                    <a16:creationId xmlns:a16="http://schemas.microsoft.com/office/drawing/2014/main" id="{A82BF999-EC89-24C5-04F6-638F3AFD9317}"/>
                  </a:ext>
                </a:extLst>
              </p:cNvPr>
              <p:cNvSpPr/>
              <p:nvPr/>
            </p:nvSpPr>
            <p:spPr>
              <a:xfrm>
                <a:off x="5115093" y="2140885"/>
                <a:ext cx="155893" cy="16501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1" name="직사각형 325">
                <a:extLst>
                  <a:ext uri="{FF2B5EF4-FFF2-40B4-BE49-F238E27FC236}">
                    <a16:creationId xmlns:a16="http://schemas.microsoft.com/office/drawing/2014/main" id="{0EC04114-90BE-55ED-54AB-2726A8938D9B}"/>
                  </a:ext>
                </a:extLst>
              </p:cNvPr>
              <p:cNvSpPr/>
              <p:nvPr/>
            </p:nvSpPr>
            <p:spPr>
              <a:xfrm>
                <a:off x="5115093" y="2309893"/>
                <a:ext cx="155893" cy="16501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3" name="직사각형 325">
                <a:extLst>
                  <a:ext uri="{FF2B5EF4-FFF2-40B4-BE49-F238E27FC236}">
                    <a16:creationId xmlns:a16="http://schemas.microsoft.com/office/drawing/2014/main" id="{55E8C6C0-8D60-F516-E18A-6F2C07977D1F}"/>
                  </a:ext>
                </a:extLst>
              </p:cNvPr>
              <p:cNvSpPr/>
              <p:nvPr/>
            </p:nvSpPr>
            <p:spPr>
              <a:xfrm>
                <a:off x="5115093" y="2645368"/>
                <a:ext cx="155893" cy="16501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b="1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5F4435B-42CB-D738-0608-A5407C237C26}"/>
                </a:ext>
              </a:extLst>
            </p:cNvPr>
            <p:cNvGrpSpPr/>
            <p:nvPr/>
          </p:nvGrpSpPr>
          <p:grpSpPr>
            <a:xfrm>
              <a:off x="7785878" y="2127778"/>
              <a:ext cx="155893" cy="669498"/>
              <a:chOff x="5115093" y="2140885"/>
              <a:chExt cx="155893" cy="669498"/>
            </a:xfrm>
          </p:grpSpPr>
          <p:sp>
            <p:nvSpPr>
              <p:cNvPr id="45" name="직사각형 321">
                <a:extLst>
                  <a:ext uri="{FF2B5EF4-FFF2-40B4-BE49-F238E27FC236}">
                    <a16:creationId xmlns:a16="http://schemas.microsoft.com/office/drawing/2014/main" id="{8EA3CDAE-F8F6-A014-1951-0E24470CAC02}"/>
                  </a:ext>
                </a:extLst>
              </p:cNvPr>
              <p:cNvSpPr/>
              <p:nvPr/>
            </p:nvSpPr>
            <p:spPr>
              <a:xfrm>
                <a:off x="5115093" y="2140885"/>
                <a:ext cx="155893" cy="16501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8" name="직사각형 321">
                <a:extLst>
                  <a:ext uri="{FF2B5EF4-FFF2-40B4-BE49-F238E27FC236}">
                    <a16:creationId xmlns:a16="http://schemas.microsoft.com/office/drawing/2014/main" id="{957781E7-E6CF-344F-8F23-6BF5689671D2}"/>
                  </a:ext>
                </a:extLst>
              </p:cNvPr>
              <p:cNvSpPr/>
              <p:nvPr/>
            </p:nvSpPr>
            <p:spPr>
              <a:xfrm>
                <a:off x="5115093" y="2476361"/>
                <a:ext cx="155893" cy="16501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9" name="직사각형 325">
                <a:extLst>
                  <a:ext uri="{FF2B5EF4-FFF2-40B4-BE49-F238E27FC236}">
                    <a16:creationId xmlns:a16="http://schemas.microsoft.com/office/drawing/2014/main" id="{ED216C1E-E5F0-C451-CE01-69CB3848A442}"/>
                  </a:ext>
                </a:extLst>
              </p:cNvPr>
              <p:cNvSpPr/>
              <p:nvPr/>
            </p:nvSpPr>
            <p:spPr>
              <a:xfrm>
                <a:off x="5115093" y="2645368"/>
                <a:ext cx="155893" cy="16501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b="1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A0E7C974-6380-F8CA-8857-89F282ABC829}"/>
                </a:ext>
              </a:extLst>
            </p:cNvPr>
            <p:cNvGrpSpPr/>
            <p:nvPr/>
          </p:nvGrpSpPr>
          <p:grpSpPr>
            <a:xfrm>
              <a:off x="8580898" y="2127778"/>
              <a:ext cx="155893" cy="669498"/>
              <a:chOff x="5115093" y="2140885"/>
              <a:chExt cx="155893" cy="669498"/>
            </a:xfrm>
          </p:grpSpPr>
          <p:sp>
            <p:nvSpPr>
              <p:cNvPr id="51" name="직사각형 321">
                <a:extLst>
                  <a:ext uri="{FF2B5EF4-FFF2-40B4-BE49-F238E27FC236}">
                    <a16:creationId xmlns:a16="http://schemas.microsoft.com/office/drawing/2014/main" id="{30BF7993-1E49-BC11-D46D-93C0C31C3EEB}"/>
                  </a:ext>
                </a:extLst>
              </p:cNvPr>
              <p:cNvSpPr/>
              <p:nvPr/>
            </p:nvSpPr>
            <p:spPr>
              <a:xfrm>
                <a:off x="5115093" y="2140885"/>
                <a:ext cx="155893" cy="16501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직사각형 325">
                <a:extLst>
                  <a:ext uri="{FF2B5EF4-FFF2-40B4-BE49-F238E27FC236}">
                    <a16:creationId xmlns:a16="http://schemas.microsoft.com/office/drawing/2014/main" id="{71941B8F-D343-CB29-9835-B886EACE0061}"/>
                  </a:ext>
                </a:extLst>
              </p:cNvPr>
              <p:cNvSpPr/>
              <p:nvPr/>
            </p:nvSpPr>
            <p:spPr>
              <a:xfrm>
                <a:off x="5115093" y="2309893"/>
                <a:ext cx="155893" cy="16501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직사각형 325">
                <a:extLst>
                  <a:ext uri="{FF2B5EF4-FFF2-40B4-BE49-F238E27FC236}">
                    <a16:creationId xmlns:a16="http://schemas.microsoft.com/office/drawing/2014/main" id="{18314262-1A35-B9ED-6E4F-73743DBC5F49}"/>
                  </a:ext>
                </a:extLst>
              </p:cNvPr>
              <p:cNvSpPr/>
              <p:nvPr/>
            </p:nvSpPr>
            <p:spPr>
              <a:xfrm>
                <a:off x="5115093" y="2645368"/>
                <a:ext cx="155893" cy="16501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b="1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5B994C05-0081-5C38-D837-7BDB04160808}"/>
                </a:ext>
              </a:extLst>
            </p:cNvPr>
            <p:cNvGrpSpPr/>
            <p:nvPr/>
          </p:nvGrpSpPr>
          <p:grpSpPr>
            <a:xfrm>
              <a:off x="8735838" y="2127778"/>
              <a:ext cx="155893" cy="669498"/>
              <a:chOff x="5115093" y="2140885"/>
              <a:chExt cx="155893" cy="669498"/>
            </a:xfrm>
          </p:grpSpPr>
          <p:sp>
            <p:nvSpPr>
              <p:cNvPr id="56" name="직사각형 321">
                <a:extLst>
                  <a:ext uri="{FF2B5EF4-FFF2-40B4-BE49-F238E27FC236}">
                    <a16:creationId xmlns:a16="http://schemas.microsoft.com/office/drawing/2014/main" id="{FF3E0300-D0A3-48C6-08B7-B799DC9C9029}"/>
                  </a:ext>
                </a:extLst>
              </p:cNvPr>
              <p:cNvSpPr/>
              <p:nvPr/>
            </p:nvSpPr>
            <p:spPr>
              <a:xfrm>
                <a:off x="5115093" y="2140885"/>
                <a:ext cx="155893" cy="16501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58" name="직사각형 321">
                <a:extLst>
                  <a:ext uri="{FF2B5EF4-FFF2-40B4-BE49-F238E27FC236}">
                    <a16:creationId xmlns:a16="http://schemas.microsoft.com/office/drawing/2014/main" id="{24957857-6D33-1732-9DC2-A722A7C063E6}"/>
                  </a:ext>
                </a:extLst>
              </p:cNvPr>
              <p:cNvSpPr/>
              <p:nvPr/>
            </p:nvSpPr>
            <p:spPr>
              <a:xfrm>
                <a:off x="5115093" y="2476361"/>
                <a:ext cx="155893" cy="16501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59" name="직사각형 325">
                <a:extLst>
                  <a:ext uri="{FF2B5EF4-FFF2-40B4-BE49-F238E27FC236}">
                    <a16:creationId xmlns:a16="http://schemas.microsoft.com/office/drawing/2014/main" id="{82EAF3EE-6F12-2056-F300-2E04EFB629A6}"/>
                  </a:ext>
                </a:extLst>
              </p:cNvPr>
              <p:cNvSpPr/>
              <p:nvPr/>
            </p:nvSpPr>
            <p:spPr>
              <a:xfrm>
                <a:off x="5115093" y="2645368"/>
                <a:ext cx="155893" cy="16501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b="1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14" name="직사각형 321">
              <a:extLst>
                <a:ext uri="{FF2B5EF4-FFF2-40B4-BE49-F238E27FC236}">
                  <a16:creationId xmlns:a16="http://schemas.microsoft.com/office/drawing/2014/main" id="{6AA4E0DC-2982-5311-A28C-AA7776FE0B79}"/>
                </a:ext>
              </a:extLst>
            </p:cNvPr>
            <p:cNvSpPr/>
            <p:nvPr/>
          </p:nvSpPr>
          <p:spPr>
            <a:xfrm>
              <a:off x="10590220" y="2482386"/>
              <a:ext cx="155893" cy="1650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b="1">
                <a:solidFill>
                  <a:srgbClr val="000000"/>
                </a:solidFill>
              </a:endParaRPr>
            </a:p>
          </p:txBody>
        </p:sp>
        <p:grpSp>
          <p:nvGrpSpPr>
            <p:cNvPr id="193" name="Group 192">
              <a:extLst>
                <a:ext uri="{FF2B5EF4-FFF2-40B4-BE49-F238E27FC236}">
                  <a16:creationId xmlns:a16="http://schemas.microsoft.com/office/drawing/2014/main" id="{46A4CBF7-8703-8448-1D51-D2C1EAA88CF8}"/>
                </a:ext>
              </a:extLst>
            </p:cNvPr>
            <p:cNvGrpSpPr/>
            <p:nvPr/>
          </p:nvGrpSpPr>
          <p:grpSpPr>
            <a:xfrm>
              <a:off x="10745160" y="2146910"/>
              <a:ext cx="155893" cy="669498"/>
              <a:chOff x="5115093" y="2140885"/>
              <a:chExt cx="155893" cy="669498"/>
            </a:xfrm>
          </p:grpSpPr>
          <p:sp>
            <p:nvSpPr>
              <p:cNvPr id="208" name="직사각형 321">
                <a:extLst>
                  <a:ext uri="{FF2B5EF4-FFF2-40B4-BE49-F238E27FC236}">
                    <a16:creationId xmlns:a16="http://schemas.microsoft.com/office/drawing/2014/main" id="{5031EDE6-0CAE-0727-21A4-A4963E107FCB}"/>
                  </a:ext>
                </a:extLst>
              </p:cNvPr>
              <p:cNvSpPr/>
              <p:nvPr/>
            </p:nvSpPr>
            <p:spPr>
              <a:xfrm>
                <a:off x="5115093" y="2140885"/>
                <a:ext cx="155893" cy="16501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209" name="직사각형 325">
                <a:extLst>
                  <a:ext uri="{FF2B5EF4-FFF2-40B4-BE49-F238E27FC236}">
                    <a16:creationId xmlns:a16="http://schemas.microsoft.com/office/drawing/2014/main" id="{2F65572D-E1EC-F47B-58BD-4B57F555D10E}"/>
                  </a:ext>
                </a:extLst>
              </p:cNvPr>
              <p:cNvSpPr/>
              <p:nvPr/>
            </p:nvSpPr>
            <p:spPr>
              <a:xfrm>
                <a:off x="5115093" y="2309893"/>
                <a:ext cx="155893" cy="16501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211" name="직사각형 325">
                <a:extLst>
                  <a:ext uri="{FF2B5EF4-FFF2-40B4-BE49-F238E27FC236}">
                    <a16:creationId xmlns:a16="http://schemas.microsoft.com/office/drawing/2014/main" id="{5E02532B-337A-AFFE-E975-A4E7D48C5456}"/>
                  </a:ext>
                </a:extLst>
              </p:cNvPr>
              <p:cNvSpPr/>
              <p:nvPr/>
            </p:nvSpPr>
            <p:spPr>
              <a:xfrm>
                <a:off x="5115093" y="2645368"/>
                <a:ext cx="155893" cy="16501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b="1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94" name="Group 193">
              <a:extLst>
                <a:ext uri="{FF2B5EF4-FFF2-40B4-BE49-F238E27FC236}">
                  <a16:creationId xmlns:a16="http://schemas.microsoft.com/office/drawing/2014/main" id="{B5E1005E-DBF6-CB6E-2961-504F9FF06378}"/>
                </a:ext>
              </a:extLst>
            </p:cNvPr>
            <p:cNvGrpSpPr/>
            <p:nvPr/>
          </p:nvGrpSpPr>
          <p:grpSpPr>
            <a:xfrm>
              <a:off x="11540180" y="2315918"/>
              <a:ext cx="155893" cy="500490"/>
              <a:chOff x="5115093" y="2309893"/>
              <a:chExt cx="155893" cy="500490"/>
            </a:xfrm>
          </p:grpSpPr>
          <p:sp>
            <p:nvSpPr>
              <p:cNvPr id="205" name="직사각형 325">
                <a:extLst>
                  <a:ext uri="{FF2B5EF4-FFF2-40B4-BE49-F238E27FC236}">
                    <a16:creationId xmlns:a16="http://schemas.microsoft.com/office/drawing/2014/main" id="{1C029F10-EDE2-226B-E758-87CCE966912C}"/>
                  </a:ext>
                </a:extLst>
              </p:cNvPr>
              <p:cNvSpPr/>
              <p:nvPr/>
            </p:nvSpPr>
            <p:spPr>
              <a:xfrm>
                <a:off x="5115093" y="2309893"/>
                <a:ext cx="155893" cy="16501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207" name="직사각형 325">
                <a:extLst>
                  <a:ext uri="{FF2B5EF4-FFF2-40B4-BE49-F238E27FC236}">
                    <a16:creationId xmlns:a16="http://schemas.microsoft.com/office/drawing/2014/main" id="{E3EA493D-8AAA-5067-9E28-7BCC33D18BD4}"/>
                  </a:ext>
                </a:extLst>
              </p:cNvPr>
              <p:cNvSpPr/>
              <p:nvPr/>
            </p:nvSpPr>
            <p:spPr>
              <a:xfrm>
                <a:off x="5115093" y="2645368"/>
                <a:ext cx="155893" cy="16501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b="1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AA1875D9-4E78-D0C4-AE66-C986C80731B2}"/>
                </a:ext>
              </a:extLst>
            </p:cNvPr>
            <p:cNvGrpSpPr/>
            <p:nvPr/>
          </p:nvGrpSpPr>
          <p:grpSpPr>
            <a:xfrm>
              <a:off x="11695120" y="2315918"/>
              <a:ext cx="155893" cy="331483"/>
              <a:chOff x="5115093" y="2309893"/>
              <a:chExt cx="155893" cy="331483"/>
            </a:xfrm>
          </p:grpSpPr>
          <p:sp>
            <p:nvSpPr>
              <p:cNvPr id="198" name="직사각형 325">
                <a:extLst>
                  <a:ext uri="{FF2B5EF4-FFF2-40B4-BE49-F238E27FC236}">
                    <a16:creationId xmlns:a16="http://schemas.microsoft.com/office/drawing/2014/main" id="{94AD4862-8136-16F1-F6C6-0DC39743756D}"/>
                  </a:ext>
                </a:extLst>
              </p:cNvPr>
              <p:cNvSpPr/>
              <p:nvPr/>
            </p:nvSpPr>
            <p:spPr>
              <a:xfrm>
                <a:off x="5115093" y="2309893"/>
                <a:ext cx="155893" cy="16501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99" name="직사각형 321">
                <a:extLst>
                  <a:ext uri="{FF2B5EF4-FFF2-40B4-BE49-F238E27FC236}">
                    <a16:creationId xmlns:a16="http://schemas.microsoft.com/office/drawing/2014/main" id="{25E3D126-6328-5062-201C-F8EFF1F08256}"/>
                  </a:ext>
                </a:extLst>
              </p:cNvPr>
              <p:cNvSpPr/>
              <p:nvPr/>
            </p:nvSpPr>
            <p:spPr>
              <a:xfrm>
                <a:off x="5115093" y="2476361"/>
                <a:ext cx="155893" cy="16501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b="1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14F27FD7-D506-C021-DFC9-F4BC06DA665A}"/>
                </a:ext>
              </a:extLst>
            </p:cNvPr>
            <p:cNvGrpSpPr/>
            <p:nvPr/>
          </p:nvGrpSpPr>
          <p:grpSpPr>
            <a:xfrm>
              <a:off x="4399274" y="2997235"/>
              <a:ext cx="320387" cy="165015"/>
              <a:chOff x="4387341" y="3001045"/>
              <a:chExt cx="297600" cy="165015"/>
            </a:xfrm>
          </p:grpSpPr>
          <p:sp>
            <p:nvSpPr>
              <p:cNvPr id="217" name="직사각형 318">
                <a:extLst>
                  <a:ext uri="{FF2B5EF4-FFF2-40B4-BE49-F238E27FC236}">
                    <a16:creationId xmlns:a16="http://schemas.microsoft.com/office/drawing/2014/main" id="{316C00BA-EE14-23C7-8F32-7B79F01635F0}"/>
                  </a:ext>
                </a:extLst>
              </p:cNvPr>
              <p:cNvSpPr/>
              <p:nvPr/>
            </p:nvSpPr>
            <p:spPr>
              <a:xfrm>
                <a:off x="4387341" y="3001045"/>
                <a:ext cx="155893" cy="16501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218" name="직사각형 317">
                <a:extLst>
                  <a:ext uri="{FF2B5EF4-FFF2-40B4-BE49-F238E27FC236}">
                    <a16:creationId xmlns:a16="http://schemas.microsoft.com/office/drawing/2014/main" id="{36017A55-19AB-3450-B2BA-92B457FE9236}"/>
                  </a:ext>
                </a:extLst>
              </p:cNvPr>
              <p:cNvSpPr/>
              <p:nvPr/>
            </p:nvSpPr>
            <p:spPr>
              <a:xfrm>
                <a:off x="4529048" y="3001045"/>
                <a:ext cx="155893" cy="16501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b="1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F02DB82B-6D3B-4C82-98A1-0839E7638231}"/>
                </a:ext>
              </a:extLst>
            </p:cNvPr>
            <p:cNvGrpSpPr/>
            <p:nvPr/>
          </p:nvGrpSpPr>
          <p:grpSpPr>
            <a:xfrm>
              <a:off x="4231538" y="3698192"/>
              <a:ext cx="655852" cy="165015"/>
              <a:chOff x="4231538" y="3001045"/>
              <a:chExt cx="609206" cy="165015"/>
            </a:xfrm>
          </p:grpSpPr>
          <p:sp>
            <p:nvSpPr>
              <p:cNvPr id="222" name="직사각형 317">
                <a:extLst>
                  <a:ext uri="{FF2B5EF4-FFF2-40B4-BE49-F238E27FC236}">
                    <a16:creationId xmlns:a16="http://schemas.microsoft.com/office/drawing/2014/main" id="{35A90A02-677D-C3D3-B441-1BCF4DC33EC0}"/>
                  </a:ext>
                </a:extLst>
              </p:cNvPr>
              <p:cNvSpPr/>
              <p:nvPr/>
            </p:nvSpPr>
            <p:spPr>
              <a:xfrm>
                <a:off x="4231538" y="3001045"/>
                <a:ext cx="155893" cy="16501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223" name="직사각형 318">
                <a:extLst>
                  <a:ext uri="{FF2B5EF4-FFF2-40B4-BE49-F238E27FC236}">
                    <a16:creationId xmlns:a16="http://schemas.microsoft.com/office/drawing/2014/main" id="{AB6AA614-08E3-BC64-9478-92F230AC32DC}"/>
                  </a:ext>
                </a:extLst>
              </p:cNvPr>
              <p:cNvSpPr/>
              <p:nvPr/>
            </p:nvSpPr>
            <p:spPr>
              <a:xfrm>
                <a:off x="4387341" y="3001045"/>
                <a:ext cx="155893" cy="16501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225" name="직사각형 318">
                <a:extLst>
                  <a:ext uri="{FF2B5EF4-FFF2-40B4-BE49-F238E27FC236}">
                    <a16:creationId xmlns:a16="http://schemas.microsoft.com/office/drawing/2014/main" id="{646688F9-0DB5-DA03-1899-F88496D57CF3}"/>
                  </a:ext>
                </a:extLst>
              </p:cNvPr>
              <p:cNvSpPr/>
              <p:nvPr/>
            </p:nvSpPr>
            <p:spPr>
              <a:xfrm>
                <a:off x="4684851" y="3001045"/>
                <a:ext cx="155893" cy="16501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b="1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26" name="Group 225">
              <a:extLst>
                <a:ext uri="{FF2B5EF4-FFF2-40B4-BE49-F238E27FC236}">
                  <a16:creationId xmlns:a16="http://schemas.microsoft.com/office/drawing/2014/main" id="{7CF312C4-8004-0302-B930-5E6C21006E6A}"/>
                </a:ext>
              </a:extLst>
            </p:cNvPr>
            <p:cNvGrpSpPr/>
            <p:nvPr/>
          </p:nvGrpSpPr>
          <p:grpSpPr>
            <a:xfrm>
              <a:off x="7079849" y="2983614"/>
              <a:ext cx="335562" cy="165015"/>
              <a:chOff x="4529048" y="3001045"/>
              <a:chExt cx="311696" cy="165015"/>
            </a:xfrm>
          </p:grpSpPr>
          <p:sp>
            <p:nvSpPr>
              <p:cNvPr id="229" name="직사각형 317">
                <a:extLst>
                  <a:ext uri="{FF2B5EF4-FFF2-40B4-BE49-F238E27FC236}">
                    <a16:creationId xmlns:a16="http://schemas.microsoft.com/office/drawing/2014/main" id="{9BFF61DD-6C08-52E6-59E3-DF92301EE105}"/>
                  </a:ext>
                </a:extLst>
              </p:cNvPr>
              <p:cNvSpPr/>
              <p:nvPr/>
            </p:nvSpPr>
            <p:spPr>
              <a:xfrm>
                <a:off x="4529048" y="3001045"/>
                <a:ext cx="155893" cy="16501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230" name="직사각형 318">
                <a:extLst>
                  <a:ext uri="{FF2B5EF4-FFF2-40B4-BE49-F238E27FC236}">
                    <a16:creationId xmlns:a16="http://schemas.microsoft.com/office/drawing/2014/main" id="{8BA82846-3A55-A923-D1A0-453C847DD13A}"/>
                  </a:ext>
                </a:extLst>
              </p:cNvPr>
              <p:cNvSpPr/>
              <p:nvPr/>
            </p:nvSpPr>
            <p:spPr>
              <a:xfrm>
                <a:off x="4684851" y="3001045"/>
                <a:ext cx="155893" cy="16501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b="1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31" name="Group 230">
              <a:extLst>
                <a:ext uri="{FF2B5EF4-FFF2-40B4-BE49-F238E27FC236}">
                  <a16:creationId xmlns:a16="http://schemas.microsoft.com/office/drawing/2014/main" id="{E9174BBE-1D21-085E-F1E7-E9462F6A9A77}"/>
                </a:ext>
              </a:extLst>
            </p:cNvPr>
            <p:cNvGrpSpPr/>
            <p:nvPr/>
          </p:nvGrpSpPr>
          <p:grpSpPr>
            <a:xfrm>
              <a:off x="6759561" y="3684571"/>
              <a:ext cx="655852" cy="165015"/>
              <a:chOff x="4231538" y="3001045"/>
              <a:chExt cx="609206" cy="165015"/>
            </a:xfrm>
          </p:grpSpPr>
          <p:sp>
            <p:nvSpPr>
              <p:cNvPr id="232" name="직사각형 317">
                <a:extLst>
                  <a:ext uri="{FF2B5EF4-FFF2-40B4-BE49-F238E27FC236}">
                    <a16:creationId xmlns:a16="http://schemas.microsoft.com/office/drawing/2014/main" id="{E7FA3ED3-5D65-6584-8EC2-7277DEF1AEC6}"/>
                  </a:ext>
                </a:extLst>
              </p:cNvPr>
              <p:cNvSpPr/>
              <p:nvPr/>
            </p:nvSpPr>
            <p:spPr>
              <a:xfrm>
                <a:off x="4231538" y="3001045"/>
                <a:ext cx="155893" cy="16501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233" name="직사각형 318">
                <a:extLst>
                  <a:ext uri="{FF2B5EF4-FFF2-40B4-BE49-F238E27FC236}">
                    <a16:creationId xmlns:a16="http://schemas.microsoft.com/office/drawing/2014/main" id="{28B9E575-4878-C2E4-83E0-68C671809F5D}"/>
                  </a:ext>
                </a:extLst>
              </p:cNvPr>
              <p:cNvSpPr/>
              <p:nvPr/>
            </p:nvSpPr>
            <p:spPr>
              <a:xfrm>
                <a:off x="4387341" y="3001045"/>
                <a:ext cx="155893" cy="16501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235" name="직사각형 318">
                <a:extLst>
                  <a:ext uri="{FF2B5EF4-FFF2-40B4-BE49-F238E27FC236}">
                    <a16:creationId xmlns:a16="http://schemas.microsoft.com/office/drawing/2014/main" id="{EA7AF164-48D8-978E-6851-DEFB356CF826}"/>
                  </a:ext>
                </a:extLst>
              </p:cNvPr>
              <p:cNvSpPr/>
              <p:nvPr/>
            </p:nvSpPr>
            <p:spPr>
              <a:xfrm>
                <a:off x="4684851" y="3001045"/>
                <a:ext cx="155893" cy="16501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b="1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36" name="Group 235">
              <a:extLst>
                <a:ext uri="{FF2B5EF4-FFF2-40B4-BE49-F238E27FC236}">
                  <a16:creationId xmlns:a16="http://schemas.microsoft.com/office/drawing/2014/main" id="{2EB248E1-1BFD-2095-34D7-24DEF2EB878E}"/>
                </a:ext>
              </a:extLst>
            </p:cNvPr>
            <p:cNvGrpSpPr/>
            <p:nvPr/>
          </p:nvGrpSpPr>
          <p:grpSpPr>
            <a:xfrm>
              <a:off x="9699198" y="3005318"/>
              <a:ext cx="655852" cy="165015"/>
              <a:chOff x="4231538" y="3001045"/>
              <a:chExt cx="609206" cy="165015"/>
            </a:xfrm>
          </p:grpSpPr>
          <p:sp>
            <p:nvSpPr>
              <p:cNvPr id="237" name="직사각형 317">
                <a:extLst>
                  <a:ext uri="{FF2B5EF4-FFF2-40B4-BE49-F238E27FC236}">
                    <a16:creationId xmlns:a16="http://schemas.microsoft.com/office/drawing/2014/main" id="{E80B83B3-6FA7-0DDA-4671-D857A07E09BD}"/>
                  </a:ext>
                </a:extLst>
              </p:cNvPr>
              <p:cNvSpPr/>
              <p:nvPr/>
            </p:nvSpPr>
            <p:spPr>
              <a:xfrm>
                <a:off x="4231538" y="3001045"/>
                <a:ext cx="155893" cy="16501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238" name="직사각형 318">
                <a:extLst>
                  <a:ext uri="{FF2B5EF4-FFF2-40B4-BE49-F238E27FC236}">
                    <a16:creationId xmlns:a16="http://schemas.microsoft.com/office/drawing/2014/main" id="{EF91935F-FE98-526B-BA47-2CB4109C63F9}"/>
                  </a:ext>
                </a:extLst>
              </p:cNvPr>
              <p:cNvSpPr/>
              <p:nvPr/>
            </p:nvSpPr>
            <p:spPr>
              <a:xfrm>
                <a:off x="4387341" y="3001045"/>
                <a:ext cx="155893" cy="16501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240" name="직사각형 318">
                <a:extLst>
                  <a:ext uri="{FF2B5EF4-FFF2-40B4-BE49-F238E27FC236}">
                    <a16:creationId xmlns:a16="http://schemas.microsoft.com/office/drawing/2014/main" id="{A6AB8B9D-D504-90E1-BA22-3D54DEC6B4A6}"/>
                  </a:ext>
                </a:extLst>
              </p:cNvPr>
              <p:cNvSpPr/>
              <p:nvPr/>
            </p:nvSpPr>
            <p:spPr>
              <a:xfrm>
                <a:off x="4684851" y="3001045"/>
                <a:ext cx="155893" cy="16501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b="1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F39A12D0-B84F-7191-65E3-30195ACAB394}"/>
                </a:ext>
              </a:extLst>
            </p:cNvPr>
            <p:cNvGrpSpPr/>
            <p:nvPr/>
          </p:nvGrpSpPr>
          <p:grpSpPr>
            <a:xfrm>
              <a:off x="9699198" y="3706275"/>
              <a:ext cx="655852" cy="165015"/>
              <a:chOff x="4231538" y="3001045"/>
              <a:chExt cx="609206" cy="165015"/>
            </a:xfrm>
          </p:grpSpPr>
          <p:sp>
            <p:nvSpPr>
              <p:cNvPr id="242" name="직사각형 317">
                <a:extLst>
                  <a:ext uri="{FF2B5EF4-FFF2-40B4-BE49-F238E27FC236}">
                    <a16:creationId xmlns:a16="http://schemas.microsoft.com/office/drawing/2014/main" id="{64C78195-0A10-8878-0C2C-E23F77F3293D}"/>
                  </a:ext>
                </a:extLst>
              </p:cNvPr>
              <p:cNvSpPr/>
              <p:nvPr/>
            </p:nvSpPr>
            <p:spPr>
              <a:xfrm>
                <a:off x="4231538" y="3001045"/>
                <a:ext cx="155893" cy="16501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245" name="직사각형 318">
                <a:extLst>
                  <a:ext uri="{FF2B5EF4-FFF2-40B4-BE49-F238E27FC236}">
                    <a16:creationId xmlns:a16="http://schemas.microsoft.com/office/drawing/2014/main" id="{A34A26CC-9FDF-5E3B-2458-1189BF376527}"/>
                  </a:ext>
                </a:extLst>
              </p:cNvPr>
              <p:cNvSpPr/>
              <p:nvPr/>
            </p:nvSpPr>
            <p:spPr>
              <a:xfrm>
                <a:off x="4684851" y="3001045"/>
                <a:ext cx="155893" cy="16501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b="1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23" name="그룹 422">
            <a:extLst>
              <a:ext uri="{FF2B5EF4-FFF2-40B4-BE49-F238E27FC236}">
                <a16:creationId xmlns:a16="http://schemas.microsoft.com/office/drawing/2014/main" id="{AB933494-8514-CF84-D0BC-B0CC6B152E3D}"/>
              </a:ext>
            </a:extLst>
          </p:cNvPr>
          <p:cNvGrpSpPr/>
          <p:nvPr/>
        </p:nvGrpSpPr>
        <p:grpSpPr>
          <a:xfrm>
            <a:off x="4452016" y="4105326"/>
            <a:ext cx="7399625" cy="949940"/>
            <a:chOff x="4452016" y="4735068"/>
            <a:chExt cx="7399625" cy="949940"/>
          </a:xfrm>
        </p:grpSpPr>
        <p:grpSp>
          <p:nvGrpSpPr>
            <p:cNvPr id="368" name="그룹 367">
              <a:extLst>
                <a:ext uri="{FF2B5EF4-FFF2-40B4-BE49-F238E27FC236}">
                  <a16:creationId xmlns:a16="http://schemas.microsoft.com/office/drawing/2014/main" id="{B0D8C431-C71D-9A7A-87F3-369A4C86A40C}"/>
                </a:ext>
              </a:extLst>
            </p:cNvPr>
            <p:cNvGrpSpPr/>
            <p:nvPr/>
          </p:nvGrpSpPr>
          <p:grpSpPr>
            <a:xfrm>
              <a:off x="4452016" y="4735068"/>
              <a:ext cx="1758714" cy="919075"/>
              <a:chOff x="2550160" y="4381314"/>
              <a:chExt cx="1758714" cy="919075"/>
            </a:xfrm>
          </p:grpSpPr>
          <p:sp>
            <p:nvSpPr>
              <p:cNvPr id="363" name="화살표: 오른쪽 362">
                <a:extLst>
                  <a:ext uri="{FF2B5EF4-FFF2-40B4-BE49-F238E27FC236}">
                    <a16:creationId xmlns:a16="http://schemas.microsoft.com/office/drawing/2014/main" id="{0E36C6C9-A5D1-B571-51A4-09E500F17C64}"/>
                  </a:ext>
                </a:extLst>
              </p:cNvPr>
              <p:cNvSpPr/>
              <p:nvPr/>
            </p:nvSpPr>
            <p:spPr>
              <a:xfrm rot="5400000">
                <a:off x="3219574" y="4418582"/>
                <a:ext cx="426720" cy="352184"/>
              </a:xfrm>
              <a:prstGeom prst="rightArrow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67" name="TextBox 366">
                <a:extLst>
                  <a:ext uri="{FF2B5EF4-FFF2-40B4-BE49-F238E27FC236}">
                    <a16:creationId xmlns:a16="http://schemas.microsoft.com/office/drawing/2014/main" id="{4E88B045-350E-313B-3B58-D8F3EFF4435B}"/>
                  </a:ext>
                </a:extLst>
              </p:cNvPr>
              <p:cNvSpPr txBox="1"/>
              <p:nvPr/>
            </p:nvSpPr>
            <p:spPr>
              <a:xfrm>
                <a:off x="2550160" y="4838724"/>
                <a:ext cx="175871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400">
                    <a:latin typeface="나눔스퀘어 ExtraBold" panose="020B0600000101010101" pitchFamily="50" charset="-127"/>
                    <a:ea typeface="나눔스퀘어 ExtraBold" panose="020B0600000101010101" pitchFamily="50" charset="-127"/>
                    <a:cs typeface="Roboto" panose="02000000000000000000" pitchFamily="2" charset="0"/>
                  </a:rPr>
                  <a:t>Latency X</a:t>
                </a:r>
                <a:r>
                  <a:rPr lang="en-US" altLang="ko-KR" sz="2400" baseline="-25000">
                    <a:latin typeface="나눔스퀘어 ExtraBold" panose="020B0600000101010101" pitchFamily="50" charset="-127"/>
                    <a:ea typeface="나눔스퀘어 ExtraBold" panose="020B0600000101010101" pitchFamily="50" charset="-127"/>
                    <a:cs typeface="Roboto" panose="02000000000000000000" pitchFamily="2" charset="0"/>
                  </a:rPr>
                  <a:t>0</a:t>
                </a:r>
                <a:endParaRPr lang="ko-KR" altLang="en-US" sz="2400" baseline="-25000">
                  <a:latin typeface="나눔스퀘어 ExtraBold" panose="020B0600000101010101" pitchFamily="50" charset="-127"/>
                  <a:ea typeface="나눔스퀘어 ExtraBold" panose="020B0600000101010101" pitchFamily="50" charset="-127"/>
                  <a:cs typeface="Roboto" panose="02000000000000000000" pitchFamily="2" charset="0"/>
                </a:endParaRPr>
              </a:p>
            </p:txBody>
          </p:sp>
        </p:grpSp>
        <p:grpSp>
          <p:nvGrpSpPr>
            <p:cNvPr id="369" name="그룹 368">
              <a:extLst>
                <a:ext uri="{FF2B5EF4-FFF2-40B4-BE49-F238E27FC236}">
                  <a16:creationId xmlns:a16="http://schemas.microsoft.com/office/drawing/2014/main" id="{3EDF0C7F-9749-E32F-CBC9-D9E4486D3F38}"/>
                </a:ext>
              </a:extLst>
            </p:cNvPr>
            <p:cNvGrpSpPr/>
            <p:nvPr/>
          </p:nvGrpSpPr>
          <p:grpSpPr>
            <a:xfrm>
              <a:off x="7001290" y="4735068"/>
              <a:ext cx="1758714" cy="919075"/>
              <a:chOff x="2550160" y="4381314"/>
              <a:chExt cx="1758714" cy="919075"/>
            </a:xfrm>
          </p:grpSpPr>
          <p:sp>
            <p:nvSpPr>
              <p:cNvPr id="370" name="화살표: 오른쪽 369">
                <a:extLst>
                  <a:ext uri="{FF2B5EF4-FFF2-40B4-BE49-F238E27FC236}">
                    <a16:creationId xmlns:a16="http://schemas.microsoft.com/office/drawing/2014/main" id="{73ADD80A-095E-79FC-8CC7-8424B3B89501}"/>
                  </a:ext>
                </a:extLst>
              </p:cNvPr>
              <p:cNvSpPr/>
              <p:nvPr/>
            </p:nvSpPr>
            <p:spPr>
              <a:xfrm rot="5400000">
                <a:off x="3219574" y="4418582"/>
                <a:ext cx="426720" cy="352184"/>
              </a:xfrm>
              <a:prstGeom prst="rightArrow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71" name="TextBox 370">
                <a:extLst>
                  <a:ext uri="{FF2B5EF4-FFF2-40B4-BE49-F238E27FC236}">
                    <a16:creationId xmlns:a16="http://schemas.microsoft.com/office/drawing/2014/main" id="{03DE1E20-0924-01C1-5EAB-01675CF02A4C}"/>
                  </a:ext>
                </a:extLst>
              </p:cNvPr>
              <p:cNvSpPr txBox="1"/>
              <p:nvPr/>
            </p:nvSpPr>
            <p:spPr>
              <a:xfrm>
                <a:off x="2550160" y="4838724"/>
                <a:ext cx="175871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400">
                    <a:latin typeface="나눔스퀘어 ExtraBold" panose="020B0600000101010101" pitchFamily="50" charset="-127"/>
                    <a:ea typeface="나눔스퀘어 ExtraBold" panose="020B0600000101010101" pitchFamily="50" charset="-127"/>
                    <a:cs typeface="Roboto" panose="02000000000000000000" pitchFamily="2" charset="0"/>
                  </a:rPr>
                  <a:t>Latency X</a:t>
                </a:r>
                <a:r>
                  <a:rPr lang="en-US" altLang="ko-KR" sz="2400" baseline="-25000">
                    <a:latin typeface="나눔스퀘어 ExtraBold" panose="020B0600000101010101" pitchFamily="50" charset="-127"/>
                    <a:ea typeface="나눔스퀘어 ExtraBold" panose="020B0600000101010101" pitchFamily="50" charset="-127"/>
                    <a:cs typeface="Roboto" panose="02000000000000000000" pitchFamily="2" charset="0"/>
                  </a:rPr>
                  <a:t>1</a:t>
                </a:r>
                <a:endParaRPr lang="ko-KR" altLang="en-US" sz="2400" baseline="-25000">
                  <a:latin typeface="나눔스퀘어 ExtraBold" panose="020B0600000101010101" pitchFamily="50" charset="-127"/>
                  <a:ea typeface="나눔스퀘어 ExtraBold" panose="020B0600000101010101" pitchFamily="50" charset="-127"/>
                  <a:cs typeface="Roboto" panose="02000000000000000000" pitchFamily="2" charset="0"/>
                </a:endParaRPr>
              </a:p>
            </p:txBody>
          </p:sp>
        </p:grpSp>
        <p:grpSp>
          <p:nvGrpSpPr>
            <p:cNvPr id="372" name="그룹 371">
              <a:extLst>
                <a:ext uri="{FF2B5EF4-FFF2-40B4-BE49-F238E27FC236}">
                  <a16:creationId xmlns:a16="http://schemas.microsoft.com/office/drawing/2014/main" id="{B2163AFC-B8F7-8955-807E-543E5914C84D}"/>
                </a:ext>
              </a:extLst>
            </p:cNvPr>
            <p:cNvGrpSpPr/>
            <p:nvPr/>
          </p:nvGrpSpPr>
          <p:grpSpPr>
            <a:xfrm>
              <a:off x="9674149" y="4735068"/>
              <a:ext cx="2177492" cy="919075"/>
              <a:chOff x="2340771" y="4381314"/>
              <a:chExt cx="2177492" cy="919075"/>
            </a:xfrm>
          </p:grpSpPr>
          <p:sp>
            <p:nvSpPr>
              <p:cNvPr id="373" name="화살표: 오른쪽 372">
                <a:extLst>
                  <a:ext uri="{FF2B5EF4-FFF2-40B4-BE49-F238E27FC236}">
                    <a16:creationId xmlns:a16="http://schemas.microsoft.com/office/drawing/2014/main" id="{FFF34BA9-563C-880C-72D2-2BAB8D3A505F}"/>
                  </a:ext>
                </a:extLst>
              </p:cNvPr>
              <p:cNvSpPr/>
              <p:nvPr/>
            </p:nvSpPr>
            <p:spPr>
              <a:xfrm rot="5400000">
                <a:off x="3219574" y="4418582"/>
                <a:ext cx="426720" cy="352184"/>
              </a:xfrm>
              <a:prstGeom prst="rightArrow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74" name="TextBox 373">
                <a:extLst>
                  <a:ext uri="{FF2B5EF4-FFF2-40B4-BE49-F238E27FC236}">
                    <a16:creationId xmlns:a16="http://schemas.microsoft.com/office/drawing/2014/main" id="{13660FFA-5E43-5385-D69F-1E5790476701}"/>
                  </a:ext>
                </a:extLst>
              </p:cNvPr>
              <p:cNvSpPr txBox="1"/>
              <p:nvPr/>
            </p:nvSpPr>
            <p:spPr>
              <a:xfrm>
                <a:off x="2340771" y="4838724"/>
                <a:ext cx="217749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400">
                    <a:latin typeface="나눔스퀘어 ExtraBold" panose="020B0600000101010101" pitchFamily="50" charset="-127"/>
                    <a:ea typeface="나눔스퀘어 ExtraBold" panose="020B0600000101010101" pitchFamily="50" charset="-127"/>
                    <a:cs typeface="Roboto" panose="02000000000000000000" pitchFamily="2" charset="0"/>
                  </a:rPr>
                  <a:t>Latency X</a:t>
                </a:r>
                <a:r>
                  <a:rPr lang="en-US" altLang="ko-KR" sz="2400" baseline="-25000">
                    <a:latin typeface="나눔스퀘어 ExtraBold" panose="020B0600000101010101" pitchFamily="50" charset="-127"/>
                    <a:ea typeface="나눔스퀘어 ExtraBold" panose="020B0600000101010101" pitchFamily="50" charset="-127"/>
                    <a:cs typeface="Roboto" panose="02000000000000000000" pitchFamily="2" charset="0"/>
                  </a:rPr>
                  <a:t>k-1</a:t>
                </a:r>
                <a:endParaRPr lang="ko-KR" altLang="en-US" sz="2400" baseline="-25000">
                  <a:latin typeface="나눔스퀘어 ExtraBold" panose="020B0600000101010101" pitchFamily="50" charset="-127"/>
                  <a:ea typeface="나눔스퀘어 ExtraBold" panose="020B0600000101010101" pitchFamily="50" charset="-127"/>
                  <a:cs typeface="Roboto" panose="02000000000000000000" pitchFamily="2" charset="0"/>
                </a:endParaRPr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19" name="TextBox 418">
                  <a:extLst>
                    <a:ext uri="{FF2B5EF4-FFF2-40B4-BE49-F238E27FC236}">
                      <a16:creationId xmlns:a16="http://schemas.microsoft.com/office/drawing/2014/main" id="{708BC1A4-5152-D7C1-CFB8-8A299F471A20}"/>
                    </a:ext>
                  </a:extLst>
                </p:cNvPr>
                <p:cNvSpPr txBox="1"/>
                <p:nvPr/>
              </p:nvSpPr>
              <p:spPr>
                <a:xfrm>
                  <a:off x="6362520" y="5149840"/>
                  <a:ext cx="52500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ko-KR" altLang="en-US" sz="2800" b="1">
                            <a:latin typeface="Cambria Math" panose="02040503050406030204" pitchFamily="18" charset="0"/>
                            <a:ea typeface="나눔스퀘어 ExtraBold" panose="020B0600000101010101" pitchFamily="50" charset="-127"/>
                            <a:cs typeface="Roboto" panose="02000000000000000000" pitchFamily="2" charset="0"/>
                          </a:rPr>
                          <m:t>≠</m:t>
                        </m:r>
                      </m:oMath>
                    </m:oMathPara>
                  </a14:m>
                  <a:endParaRPr lang="ko-KR" altLang="en-US" sz="2800" b="1">
                    <a:latin typeface="나눔스퀘어 ExtraBold" panose="020B0600000101010101" pitchFamily="50" charset="-127"/>
                    <a:ea typeface="나눔스퀘어 ExtraBold" panose="020B0600000101010101" pitchFamily="50" charset="-127"/>
                    <a:cs typeface="Roboto" panose="02000000000000000000" pitchFamily="2" charset="0"/>
                  </a:endParaRPr>
                </a:p>
              </p:txBody>
            </p:sp>
          </mc:Choice>
          <mc:Fallback>
            <p:sp>
              <p:nvSpPr>
                <p:cNvPr id="419" name="TextBox 418">
                  <a:extLst>
                    <a:ext uri="{FF2B5EF4-FFF2-40B4-BE49-F238E27FC236}">
                      <a16:creationId xmlns:a16="http://schemas.microsoft.com/office/drawing/2014/main" id="{708BC1A4-5152-D7C1-CFB8-8A299F471A2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62520" y="5149840"/>
                  <a:ext cx="525002" cy="52322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20" name="TextBox 419">
                  <a:extLst>
                    <a:ext uri="{FF2B5EF4-FFF2-40B4-BE49-F238E27FC236}">
                      <a16:creationId xmlns:a16="http://schemas.microsoft.com/office/drawing/2014/main" id="{7C77B1D1-400A-E8D9-8608-B1F522DBAB59}"/>
                    </a:ext>
                  </a:extLst>
                </p:cNvPr>
                <p:cNvSpPr txBox="1"/>
                <p:nvPr/>
              </p:nvSpPr>
              <p:spPr>
                <a:xfrm>
                  <a:off x="9041347" y="5161788"/>
                  <a:ext cx="52500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ko-KR" altLang="en-US" sz="2800" b="1">
                            <a:latin typeface="Cambria Math" panose="02040503050406030204" pitchFamily="18" charset="0"/>
                            <a:ea typeface="나눔스퀘어 ExtraBold" panose="020B0600000101010101" pitchFamily="50" charset="-127"/>
                            <a:cs typeface="Roboto" panose="02000000000000000000" pitchFamily="2" charset="0"/>
                          </a:rPr>
                          <m:t>≠</m:t>
                        </m:r>
                      </m:oMath>
                    </m:oMathPara>
                  </a14:m>
                  <a:endParaRPr lang="ko-KR" altLang="en-US" sz="2800" b="1">
                    <a:latin typeface="나눔스퀘어 ExtraBold" panose="020B0600000101010101" pitchFamily="50" charset="-127"/>
                    <a:ea typeface="나눔스퀘어 ExtraBold" panose="020B0600000101010101" pitchFamily="50" charset="-127"/>
                    <a:cs typeface="Roboto" panose="02000000000000000000" pitchFamily="2" charset="0"/>
                  </a:endParaRPr>
                </a:p>
              </p:txBody>
            </p:sp>
          </mc:Choice>
          <mc:Fallback>
            <p:sp>
              <p:nvSpPr>
                <p:cNvPr id="420" name="TextBox 419">
                  <a:extLst>
                    <a:ext uri="{FF2B5EF4-FFF2-40B4-BE49-F238E27FC236}">
                      <a16:creationId xmlns:a16="http://schemas.microsoft.com/office/drawing/2014/main" id="{7C77B1D1-400A-E8D9-8608-B1F522DBAB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41347" y="5161788"/>
                  <a:ext cx="525002" cy="52322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77" name="사각형: 둥근 모서리 376">
            <a:extLst>
              <a:ext uri="{FF2B5EF4-FFF2-40B4-BE49-F238E27FC236}">
                <a16:creationId xmlns:a16="http://schemas.microsoft.com/office/drawing/2014/main" id="{856B80EA-A132-E398-5D83-D342D1CD7FF2}"/>
              </a:ext>
            </a:extLst>
          </p:cNvPr>
          <p:cNvSpPr/>
          <p:nvPr/>
        </p:nvSpPr>
        <p:spPr>
          <a:xfrm>
            <a:off x="4000453" y="4458462"/>
            <a:ext cx="8089609" cy="624800"/>
          </a:xfrm>
          <a:prstGeom prst="roundRect">
            <a:avLst>
              <a:gd name="adj" fmla="val 0"/>
            </a:avLst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>
              <a:defRPr/>
            </a:pPr>
            <a:r>
              <a:rPr lang="en-US" altLang="ko-KR" sz="2800" b="1">
                <a:solidFill>
                  <a:srgbClr val="C00000"/>
                </a:solidFill>
                <a:latin typeface="나눔스퀘어" panose="020B0600000101010101" pitchFamily="34" charset="-127"/>
                <a:ea typeface="나눔스퀘어" panose="020B0600000101010101" pitchFamily="34" charset="-127"/>
                <a:cs typeface="Arial"/>
              </a:rPr>
              <a:t>Data-dependent attributes</a:t>
            </a:r>
            <a:endParaRPr lang="ko-KR" altLang="en-US" sz="2800" b="1">
              <a:solidFill>
                <a:srgbClr val="C00000"/>
              </a:solidFill>
              <a:latin typeface="나눔스퀘어" panose="020B0600000101010101" pitchFamily="34" charset="-127"/>
              <a:ea typeface="나눔스퀘어" panose="020B0600000101010101" pitchFamily="34" charset="-127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78826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7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D7C97E-A265-B0BD-9F88-F6A4616A18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BE4527E5-3531-0E29-7D7C-CA3EF7D6C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AI Model &amp; Hardware Trends</a:t>
            </a:r>
            <a:endParaRPr lang="ko-KR" altLang="en-US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16E2F8A5-6404-B970-6A31-2AF203BEF0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Deep Neural Network (DNN)</a:t>
            </a:r>
            <a:r>
              <a:rPr lang="ko-KR" altLang="en-US"/>
              <a:t> </a:t>
            </a:r>
            <a:r>
              <a:rPr lang="en-US" altLang="ko-KR"/>
              <a:t>are growing exponentially in size </a:t>
            </a:r>
            <a:endParaRPr lang="en-US" altLang="ko-KR" b="1"/>
          </a:p>
          <a:p>
            <a:r>
              <a:rPr lang="en-US" altLang="ko-KR" b="1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Hardware performance </a:t>
            </a:r>
            <a:r>
              <a:rPr lang="en-US" altLang="ko-KR"/>
              <a:t>improves relatively slowly</a:t>
            </a:r>
          </a:p>
        </p:txBody>
      </p:sp>
      <p:grpSp>
        <p:nvGrpSpPr>
          <p:cNvPr id="107" name="그룹 106">
            <a:extLst>
              <a:ext uri="{FF2B5EF4-FFF2-40B4-BE49-F238E27FC236}">
                <a16:creationId xmlns:a16="http://schemas.microsoft.com/office/drawing/2014/main" id="{3D0D670E-DBC0-BB28-33CF-1272CA2218C6}"/>
              </a:ext>
            </a:extLst>
          </p:cNvPr>
          <p:cNvGrpSpPr/>
          <p:nvPr/>
        </p:nvGrpSpPr>
        <p:grpSpPr>
          <a:xfrm>
            <a:off x="530990" y="2527820"/>
            <a:ext cx="6375061" cy="3013745"/>
            <a:chOff x="530990" y="2654783"/>
            <a:chExt cx="6375061" cy="3013745"/>
          </a:xfrm>
        </p:grpSpPr>
        <p:graphicFrame>
          <p:nvGraphicFramePr>
            <p:cNvPr id="3" name="차트 2">
              <a:extLst>
                <a:ext uri="{FF2B5EF4-FFF2-40B4-BE49-F238E27FC236}">
                  <a16:creationId xmlns:a16="http://schemas.microsoft.com/office/drawing/2014/main" id="{19803320-8DE4-C791-C5E2-6B986132F65A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602241" y="2654783"/>
            <a:ext cx="6303810" cy="301374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35" name="그룹 34">
              <a:extLst>
                <a:ext uri="{FF2B5EF4-FFF2-40B4-BE49-F238E27FC236}">
                  <a16:creationId xmlns:a16="http://schemas.microsoft.com/office/drawing/2014/main" id="{22E9EE10-CE09-BBEA-45F8-25C4627A6701}"/>
                </a:ext>
              </a:extLst>
            </p:cNvPr>
            <p:cNvGrpSpPr/>
            <p:nvPr/>
          </p:nvGrpSpPr>
          <p:grpSpPr>
            <a:xfrm>
              <a:off x="530990" y="2918583"/>
              <a:ext cx="428625" cy="2365453"/>
              <a:chOff x="400308" y="2582729"/>
              <a:chExt cx="428625" cy="2365453"/>
            </a:xfrm>
            <a:solidFill>
              <a:schemeClr val="bg1"/>
            </a:solidFill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8169AA2-40AB-CC62-E0A1-EE74EFFC4F0A}"/>
                  </a:ext>
                </a:extLst>
              </p:cNvPr>
              <p:cNvSpPr txBox="1"/>
              <p:nvPr/>
            </p:nvSpPr>
            <p:spPr>
              <a:xfrm>
                <a:off x="400308" y="2582729"/>
                <a:ext cx="428625" cy="276999"/>
              </a:xfrm>
              <a:prstGeom prst="rect">
                <a:avLst/>
              </a:prstGeom>
              <a:grp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en-US" altLang="ko-KR" sz="1800">
                    <a:latin typeface="Calibri" panose="020F0502020204030204" pitchFamily="34" charset="0"/>
                    <a:cs typeface="Calibri" panose="020F0502020204030204" pitchFamily="34" charset="0"/>
                  </a:rPr>
                  <a:t>10</a:t>
                </a:r>
                <a:r>
                  <a:rPr lang="en-US" altLang="ko-KR" sz="1800" baseline="30000">
                    <a:latin typeface="Calibri" panose="020F0502020204030204" pitchFamily="34" charset="0"/>
                    <a:cs typeface="Calibri" panose="020F0502020204030204" pitchFamily="34" charset="0"/>
                  </a:rPr>
                  <a:t>29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FC93B53-DDF0-3412-4427-D92AA8B18AB8}"/>
                  </a:ext>
                </a:extLst>
              </p:cNvPr>
              <p:cNvSpPr txBox="1"/>
              <p:nvPr/>
            </p:nvSpPr>
            <p:spPr>
              <a:xfrm>
                <a:off x="400308" y="2930805"/>
                <a:ext cx="428625" cy="276999"/>
              </a:xfrm>
              <a:prstGeom prst="rect">
                <a:avLst/>
              </a:prstGeom>
              <a:grp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en-US" altLang="ko-KR" sz="1800">
                    <a:latin typeface="Calibri" panose="020F0502020204030204" pitchFamily="34" charset="0"/>
                    <a:cs typeface="Calibri" panose="020F0502020204030204" pitchFamily="34" charset="0"/>
                  </a:rPr>
                  <a:t>10</a:t>
                </a:r>
                <a:r>
                  <a:rPr lang="en-US" altLang="ko-KR" sz="1800" baseline="30000">
                    <a:latin typeface="Calibri" panose="020F0502020204030204" pitchFamily="34" charset="0"/>
                    <a:cs typeface="Calibri" panose="020F0502020204030204" pitchFamily="34" charset="0"/>
                  </a:rPr>
                  <a:t>26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38258E7-7AA7-8E6B-E9C8-095271C5949E}"/>
                  </a:ext>
                </a:extLst>
              </p:cNvPr>
              <p:cNvSpPr txBox="1"/>
              <p:nvPr/>
            </p:nvSpPr>
            <p:spPr>
              <a:xfrm>
                <a:off x="400308" y="3278881"/>
                <a:ext cx="428625" cy="276999"/>
              </a:xfrm>
              <a:prstGeom prst="rect">
                <a:avLst/>
              </a:prstGeom>
              <a:grp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en-US" altLang="ko-KR" sz="1800">
                    <a:latin typeface="Calibri" panose="020F0502020204030204" pitchFamily="34" charset="0"/>
                    <a:cs typeface="Calibri" panose="020F0502020204030204" pitchFamily="34" charset="0"/>
                  </a:rPr>
                  <a:t>10</a:t>
                </a:r>
                <a:r>
                  <a:rPr lang="en-US" altLang="ko-KR" sz="1800" baseline="30000">
                    <a:latin typeface="Calibri" panose="020F0502020204030204" pitchFamily="34" charset="0"/>
                    <a:cs typeface="Calibri" panose="020F0502020204030204" pitchFamily="34" charset="0"/>
                  </a:rPr>
                  <a:t>23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65F4D41-D878-51AD-B1F5-D0F392ABA5CD}"/>
                  </a:ext>
                </a:extLst>
              </p:cNvPr>
              <p:cNvSpPr txBox="1"/>
              <p:nvPr/>
            </p:nvSpPr>
            <p:spPr>
              <a:xfrm>
                <a:off x="400308" y="3626957"/>
                <a:ext cx="428625" cy="276999"/>
              </a:xfrm>
              <a:prstGeom prst="rect">
                <a:avLst/>
              </a:prstGeom>
              <a:grp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en-US" altLang="ko-KR" sz="1800">
                    <a:latin typeface="Calibri" panose="020F0502020204030204" pitchFamily="34" charset="0"/>
                    <a:cs typeface="Calibri" panose="020F0502020204030204" pitchFamily="34" charset="0"/>
                  </a:rPr>
                  <a:t>10</a:t>
                </a:r>
                <a:r>
                  <a:rPr lang="en-US" altLang="ko-KR" sz="1800" baseline="30000">
                    <a:latin typeface="Calibri" panose="020F0502020204030204" pitchFamily="34" charset="0"/>
                    <a:cs typeface="Calibri" panose="020F0502020204030204" pitchFamily="34" charset="0"/>
                  </a:rPr>
                  <a:t>20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B942A38-632F-25EA-AF5D-6B437920CF4B}"/>
                  </a:ext>
                </a:extLst>
              </p:cNvPr>
              <p:cNvSpPr txBox="1"/>
              <p:nvPr/>
            </p:nvSpPr>
            <p:spPr>
              <a:xfrm>
                <a:off x="400308" y="3975033"/>
                <a:ext cx="428625" cy="276999"/>
              </a:xfrm>
              <a:prstGeom prst="rect">
                <a:avLst/>
              </a:prstGeom>
              <a:grp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en-US" altLang="ko-KR" sz="1800">
                    <a:latin typeface="Calibri" panose="020F0502020204030204" pitchFamily="34" charset="0"/>
                    <a:cs typeface="Calibri" panose="020F0502020204030204" pitchFamily="34" charset="0"/>
                  </a:rPr>
                  <a:t>10</a:t>
                </a:r>
                <a:r>
                  <a:rPr lang="en-US" altLang="ko-KR" sz="1800" baseline="30000">
                    <a:latin typeface="Calibri" panose="020F0502020204030204" pitchFamily="34" charset="0"/>
                    <a:cs typeface="Calibri" panose="020F0502020204030204" pitchFamily="34" charset="0"/>
                  </a:rPr>
                  <a:t>17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A448DC5-0BB1-9C4F-89F1-D5782C9286B1}"/>
                  </a:ext>
                </a:extLst>
              </p:cNvPr>
              <p:cNvSpPr txBox="1"/>
              <p:nvPr/>
            </p:nvSpPr>
            <p:spPr>
              <a:xfrm>
                <a:off x="400308" y="4323109"/>
                <a:ext cx="428625" cy="276999"/>
              </a:xfrm>
              <a:prstGeom prst="rect">
                <a:avLst/>
              </a:prstGeom>
              <a:grp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en-US" altLang="ko-KR" sz="1800">
                    <a:latin typeface="Calibri" panose="020F0502020204030204" pitchFamily="34" charset="0"/>
                    <a:cs typeface="Calibri" panose="020F0502020204030204" pitchFamily="34" charset="0"/>
                  </a:rPr>
                  <a:t>10</a:t>
                </a:r>
                <a:r>
                  <a:rPr lang="en-US" altLang="ko-KR" sz="1800" baseline="30000">
                    <a:latin typeface="Calibri" panose="020F0502020204030204" pitchFamily="34" charset="0"/>
                    <a:cs typeface="Calibri" panose="020F0502020204030204" pitchFamily="34" charset="0"/>
                  </a:rPr>
                  <a:t>14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EF12F85-DAAB-73B7-8991-8D853AE6B891}"/>
                  </a:ext>
                </a:extLst>
              </p:cNvPr>
              <p:cNvSpPr txBox="1"/>
              <p:nvPr/>
            </p:nvSpPr>
            <p:spPr>
              <a:xfrm>
                <a:off x="400308" y="4671183"/>
                <a:ext cx="428625" cy="276999"/>
              </a:xfrm>
              <a:prstGeom prst="rect">
                <a:avLst/>
              </a:prstGeom>
              <a:grp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en-US" altLang="ko-KR" sz="1800">
                    <a:latin typeface="Calibri" panose="020F0502020204030204" pitchFamily="34" charset="0"/>
                    <a:cs typeface="Calibri" panose="020F0502020204030204" pitchFamily="34" charset="0"/>
                  </a:rPr>
                  <a:t>10</a:t>
                </a:r>
                <a:r>
                  <a:rPr lang="en-US" altLang="ko-KR" sz="1800" baseline="30000">
                    <a:latin typeface="Calibri" panose="020F0502020204030204" pitchFamily="34" charset="0"/>
                    <a:cs typeface="Calibri" panose="020F0502020204030204" pitchFamily="34" charset="0"/>
                  </a:rPr>
                  <a:t>11</a:t>
                </a:r>
              </a:p>
            </p:txBody>
          </p:sp>
        </p:grpSp>
      </p:grpSp>
      <p:grpSp>
        <p:nvGrpSpPr>
          <p:cNvPr id="112" name="그룹 111">
            <a:extLst>
              <a:ext uri="{FF2B5EF4-FFF2-40B4-BE49-F238E27FC236}">
                <a16:creationId xmlns:a16="http://schemas.microsoft.com/office/drawing/2014/main" id="{BAE1467A-2095-2D1E-4807-792479912310}"/>
              </a:ext>
            </a:extLst>
          </p:cNvPr>
          <p:cNvGrpSpPr/>
          <p:nvPr/>
        </p:nvGrpSpPr>
        <p:grpSpPr>
          <a:xfrm>
            <a:off x="6906077" y="2553398"/>
            <a:ext cx="4754933" cy="3008609"/>
            <a:chOff x="6906077" y="2833987"/>
            <a:chExt cx="4754933" cy="3008609"/>
          </a:xfrm>
        </p:grpSpPr>
        <p:graphicFrame>
          <p:nvGraphicFramePr>
            <p:cNvPr id="97" name="차트 96">
              <a:extLst>
                <a:ext uri="{FF2B5EF4-FFF2-40B4-BE49-F238E27FC236}">
                  <a16:creationId xmlns:a16="http://schemas.microsoft.com/office/drawing/2014/main" id="{861F8B50-3C5C-7FF5-C9C5-A2AEBD7F7275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7032546" y="2833987"/>
            <a:ext cx="4628464" cy="300860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pSp>
          <p:nvGrpSpPr>
            <p:cNvPr id="98" name="그룹 97">
              <a:extLst>
                <a:ext uri="{FF2B5EF4-FFF2-40B4-BE49-F238E27FC236}">
                  <a16:creationId xmlns:a16="http://schemas.microsoft.com/office/drawing/2014/main" id="{D846230B-149B-2E5A-A461-F50F353AA29E}"/>
                </a:ext>
              </a:extLst>
            </p:cNvPr>
            <p:cNvGrpSpPr/>
            <p:nvPr/>
          </p:nvGrpSpPr>
          <p:grpSpPr>
            <a:xfrm>
              <a:off x="6906077" y="3124134"/>
              <a:ext cx="431904" cy="2345813"/>
              <a:chOff x="5880048" y="2780768"/>
              <a:chExt cx="431904" cy="2345813"/>
            </a:xfrm>
          </p:grpSpPr>
          <p:sp>
            <p:nvSpPr>
              <p:cNvPr id="100" name="TextBox 48">
                <a:extLst>
                  <a:ext uri="{FF2B5EF4-FFF2-40B4-BE49-F238E27FC236}">
                    <a16:creationId xmlns:a16="http://schemas.microsoft.com/office/drawing/2014/main" id="{32CD10D6-592A-AE5E-9135-4E28C186598A}"/>
                  </a:ext>
                </a:extLst>
              </p:cNvPr>
              <p:cNvSpPr txBox="1"/>
              <p:nvPr/>
            </p:nvSpPr>
            <p:spPr>
              <a:xfrm>
                <a:off x="5880048" y="2780768"/>
                <a:ext cx="431904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defPPr>
                <a:lvl1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L="457200" marR="0" lvl="1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L="914400" marR="0" lvl="2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L="1371600" marR="0" lvl="3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L="1828800" marR="0" lvl="4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L="2286000" marR="0" lvl="5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L="2743200" marR="0" lvl="6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L="3200400" marR="0" lvl="7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L="3657600" marR="0" lvl="8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l"/>
                <a:r>
                  <a:rPr lang="en-US" altLang="ko-KR" sz="1800">
                    <a:latin typeface="Calibri" panose="020F0502020204030204" pitchFamily="34" charset="0"/>
                    <a:cs typeface="Calibri" panose="020F0502020204030204" pitchFamily="34" charset="0"/>
                  </a:rPr>
                  <a:t>10</a:t>
                </a:r>
                <a:r>
                  <a:rPr lang="en-US" altLang="ko-KR" sz="1800" baseline="30000">
                    <a:latin typeface="Calibri" panose="020F0502020204030204" pitchFamily="34" charset="0"/>
                    <a:cs typeface="Calibri" panose="020F0502020204030204" pitchFamily="34" charset="0"/>
                  </a:rPr>
                  <a:t>17</a:t>
                </a:r>
              </a:p>
            </p:txBody>
          </p:sp>
          <p:sp>
            <p:nvSpPr>
              <p:cNvPr id="101" name="TextBox 49">
                <a:extLst>
                  <a:ext uri="{FF2B5EF4-FFF2-40B4-BE49-F238E27FC236}">
                    <a16:creationId xmlns:a16="http://schemas.microsoft.com/office/drawing/2014/main" id="{AD82D254-3CAF-B4EF-AE5C-E09D592B7745}"/>
                  </a:ext>
                </a:extLst>
              </p:cNvPr>
              <p:cNvSpPr txBox="1"/>
              <p:nvPr/>
            </p:nvSpPr>
            <p:spPr>
              <a:xfrm>
                <a:off x="5880048" y="3815412"/>
                <a:ext cx="431904" cy="27652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defPPr>
                <a:lvl1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L="457200" marR="0" lvl="1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L="914400" marR="0" lvl="2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L="1371600" marR="0" lvl="3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L="1828800" marR="0" lvl="4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L="2286000" marR="0" lvl="5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L="2743200" marR="0" lvl="6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L="3200400" marR="0" lvl="7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L="3657600" marR="0" lvl="8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l"/>
                <a:r>
                  <a:rPr lang="en-US" altLang="ko-KR" sz="1800">
                    <a:latin typeface="Calibri" panose="020F0502020204030204" pitchFamily="34" charset="0"/>
                    <a:cs typeface="Calibri" panose="020F0502020204030204" pitchFamily="34" charset="0"/>
                  </a:rPr>
                  <a:t>10</a:t>
                </a:r>
                <a:r>
                  <a:rPr lang="en-US" altLang="ko-KR" sz="1800" baseline="30000">
                    <a:latin typeface="Calibri" panose="020F0502020204030204" pitchFamily="34" charset="0"/>
                    <a:cs typeface="Calibri" panose="020F0502020204030204" pitchFamily="34" charset="0"/>
                  </a:rPr>
                  <a:t>15</a:t>
                </a:r>
              </a:p>
            </p:txBody>
          </p:sp>
          <p:sp>
            <p:nvSpPr>
              <p:cNvPr id="102" name="TextBox 50">
                <a:extLst>
                  <a:ext uri="{FF2B5EF4-FFF2-40B4-BE49-F238E27FC236}">
                    <a16:creationId xmlns:a16="http://schemas.microsoft.com/office/drawing/2014/main" id="{EAB894F4-DB39-8403-3C59-995798D00E99}"/>
                  </a:ext>
                </a:extLst>
              </p:cNvPr>
              <p:cNvSpPr txBox="1"/>
              <p:nvPr/>
            </p:nvSpPr>
            <p:spPr>
              <a:xfrm>
                <a:off x="5880048" y="4332734"/>
                <a:ext cx="431904" cy="27652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defPPr>
                <a:lvl1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L="457200" marR="0" lvl="1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L="914400" marR="0" lvl="2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L="1371600" marR="0" lvl="3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L="1828800" marR="0" lvl="4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L="2286000" marR="0" lvl="5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L="2743200" marR="0" lvl="6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L="3200400" marR="0" lvl="7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L="3657600" marR="0" lvl="8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l"/>
                <a:r>
                  <a:rPr lang="en-US" altLang="ko-KR" sz="1800">
                    <a:latin typeface="Calibri" panose="020F0502020204030204" pitchFamily="34" charset="0"/>
                    <a:cs typeface="Calibri" panose="020F0502020204030204" pitchFamily="34" charset="0"/>
                  </a:rPr>
                  <a:t>10</a:t>
                </a:r>
                <a:r>
                  <a:rPr lang="en-US" altLang="ko-KR" sz="1800" baseline="30000">
                    <a:latin typeface="Calibri" panose="020F0502020204030204" pitchFamily="34" charset="0"/>
                    <a:cs typeface="Calibri" panose="020F0502020204030204" pitchFamily="34" charset="0"/>
                  </a:rPr>
                  <a:t>14</a:t>
                </a:r>
              </a:p>
            </p:txBody>
          </p:sp>
          <p:sp>
            <p:nvSpPr>
              <p:cNvPr id="103" name="TextBox 51">
                <a:extLst>
                  <a:ext uri="{FF2B5EF4-FFF2-40B4-BE49-F238E27FC236}">
                    <a16:creationId xmlns:a16="http://schemas.microsoft.com/office/drawing/2014/main" id="{71235814-2FBC-79CC-511D-1891AEC464BB}"/>
                  </a:ext>
                </a:extLst>
              </p:cNvPr>
              <p:cNvSpPr txBox="1"/>
              <p:nvPr/>
            </p:nvSpPr>
            <p:spPr>
              <a:xfrm>
                <a:off x="5880048" y="4850054"/>
                <a:ext cx="431904" cy="27652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defPPr>
                <a:lvl1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L="457200" marR="0" lvl="1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L="914400" marR="0" lvl="2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L="1371600" marR="0" lvl="3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L="1828800" marR="0" lvl="4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L="2286000" marR="0" lvl="5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L="2743200" marR="0" lvl="6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L="3200400" marR="0" lvl="7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L="3657600" marR="0" lvl="8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l"/>
                <a:r>
                  <a:rPr lang="en-US" altLang="ko-KR" sz="1800">
                    <a:latin typeface="Calibri" panose="020F0502020204030204" pitchFamily="34" charset="0"/>
                    <a:cs typeface="Calibri" panose="020F0502020204030204" pitchFamily="34" charset="0"/>
                  </a:rPr>
                  <a:t>10</a:t>
                </a:r>
                <a:r>
                  <a:rPr lang="en-US" altLang="ko-KR" sz="1800" baseline="30000">
                    <a:latin typeface="Calibri" panose="020F0502020204030204" pitchFamily="34" charset="0"/>
                    <a:cs typeface="Calibri" panose="020F0502020204030204" pitchFamily="34" charset="0"/>
                  </a:rPr>
                  <a:t>13</a:t>
                </a:r>
              </a:p>
            </p:txBody>
          </p:sp>
          <p:sp>
            <p:nvSpPr>
              <p:cNvPr id="104" name="TextBox 48">
                <a:extLst>
                  <a:ext uri="{FF2B5EF4-FFF2-40B4-BE49-F238E27FC236}">
                    <a16:creationId xmlns:a16="http://schemas.microsoft.com/office/drawing/2014/main" id="{CBD68E41-27F9-457F-36A5-108C1E9D93BF}"/>
                  </a:ext>
                </a:extLst>
              </p:cNvPr>
              <p:cNvSpPr txBox="1"/>
              <p:nvPr/>
            </p:nvSpPr>
            <p:spPr>
              <a:xfrm>
                <a:off x="5880048" y="3298090"/>
                <a:ext cx="431904" cy="27652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defPPr>
                <a:lvl1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L="457200" marR="0" lvl="1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L="914400" marR="0" lvl="2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L="1371600" marR="0" lvl="3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L="1828800" marR="0" lvl="4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L="2286000" marR="0" lvl="5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L="2743200" marR="0" lvl="6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L="3200400" marR="0" lvl="7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L="3657600" marR="0" lvl="8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l"/>
                <a:r>
                  <a:rPr lang="en-US" altLang="ko-KR" sz="1800">
                    <a:latin typeface="Calibri" panose="020F0502020204030204" pitchFamily="34" charset="0"/>
                    <a:cs typeface="Calibri" panose="020F0502020204030204" pitchFamily="34" charset="0"/>
                  </a:rPr>
                  <a:t>10</a:t>
                </a:r>
                <a:r>
                  <a:rPr lang="en-US" altLang="ko-KR" sz="1800" baseline="30000">
                    <a:latin typeface="Calibri" panose="020F0502020204030204" pitchFamily="34" charset="0"/>
                    <a:cs typeface="Calibri" panose="020F0502020204030204" pitchFamily="34" charset="0"/>
                  </a:rPr>
                  <a:t>16</a:t>
                </a:r>
              </a:p>
            </p:txBody>
          </p:sp>
        </p:grpSp>
      </p:grpSp>
      <p:sp>
        <p:nvSpPr>
          <p:cNvPr id="99" name="화살표: 오른쪽 98">
            <a:extLst>
              <a:ext uri="{FF2B5EF4-FFF2-40B4-BE49-F238E27FC236}">
                <a16:creationId xmlns:a16="http://schemas.microsoft.com/office/drawing/2014/main" id="{39A8F1B6-2229-0227-507F-C386929FA65F}"/>
              </a:ext>
            </a:extLst>
          </p:cNvPr>
          <p:cNvSpPr/>
          <p:nvPr/>
        </p:nvSpPr>
        <p:spPr>
          <a:xfrm rot="20928576">
            <a:off x="7389857" y="3830176"/>
            <a:ext cx="3968535" cy="76127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>
                <a:latin typeface="Calibri" panose="020F0502020204030204" pitchFamily="34" charset="0"/>
                <a:cs typeface="Calibri" panose="020F0502020204030204" pitchFamily="34" charset="0"/>
              </a:rPr>
              <a:t>1.4x / year</a:t>
            </a:r>
            <a:endParaRPr lang="ko-KR" altLang="en-US" sz="2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화살표: 오른쪽 46">
            <a:extLst>
              <a:ext uri="{FF2B5EF4-FFF2-40B4-BE49-F238E27FC236}">
                <a16:creationId xmlns:a16="http://schemas.microsoft.com/office/drawing/2014/main" id="{2F849095-1B74-9542-AA2B-76CACC8BB890}"/>
              </a:ext>
            </a:extLst>
          </p:cNvPr>
          <p:cNvSpPr/>
          <p:nvPr/>
        </p:nvSpPr>
        <p:spPr>
          <a:xfrm rot="20805553">
            <a:off x="1222910" y="3654056"/>
            <a:ext cx="5401307" cy="76127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>
                <a:latin typeface="Calibri" panose="020F0502020204030204" pitchFamily="34" charset="0"/>
                <a:cs typeface="Calibri" panose="020F0502020204030204" pitchFamily="34" charset="0"/>
              </a:rPr>
              <a:t>4.4x / year</a:t>
            </a:r>
            <a:endParaRPr lang="ko-KR" altLang="en-US" sz="2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5AFE73B2-6542-BFFB-425D-0545C3E6A692}"/>
              </a:ext>
            </a:extLst>
          </p:cNvPr>
          <p:cNvSpPr/>
          <p:nvPr/>
        </p:nvSpPr>
        <p:spPr>
          <a:xfrm>
            <a:off x="40165" y="2462610"/>
            <a:ext cx="6725908" cy="3182623"/>
          </a:xfrm>
          <a:prstGeom prst="rect">
            <a:avLst/>
          </a:prstGeom>
          <a:solidFill>
            <a:srgbClr val="FFFFFF">
              <a:alpha val="6902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EFA2792C-F09B-2BC3-225D-22F116A9A7F2}"/>
              </a:ext>
            </a:extLst>
          </p:cNvPr>
          <p:cNvSpPr/>
          <p:nvPr/>
        </p:nvSpPr>
        <p:spPr>
          <a:xfrm>
            <a:off x="538349" y="1268234"/>
            <a:ext cx="11201270" cy="546767"/>
          </a:xfrm>
          <a:prstGeom prst="rect">
            <a:avLst/>
          </a:prstGeom>
          <a:solidFill>
            <a:srgbClr val="FFFFFF">
              <a:alpha val="6902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201DBB-69DB-6EA2-AD29-4E34FBB75114}"/>
              </a:ext>
            </a:extLst>
          </p:cNvPr>
          <p:cNvSpPr txBox="1"/>
          <p:nvPr/>
        </p:nvSpPr>
        <p:spPr>
          <a:xfrm>
            <a:off x="-102541" y="5112000"/>
            <a:ext cx="12397083" cy="98768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/>
          <a:p>
            <a:pPr algn="ctr"/>
            <a:r>
              <a:rPr lang="en-US" altLang="ko-KR" sz="2800">
                <a:latin typeface="나눔스퀘어" panose="020B0600000101010101" pitchFamily="50" charset="-127"/>
                <a:ea typeface="나눔스퀘어" panose="020B0600000101010101" pitchFamily="50" charset="-127"/>
                <a:cs typeface="Arial" panose="020B0604020202020204" pitchFamily="34" charset="0"/>
              </a:rPr>
              <a:t>We need </a:t>
            </a:r>
            <a:r>
              <a:rPr lang="en-US" altLang="ko-KR" sz="2800" b="1">
                <a:solidFill>
                  <a:srgbClr val="C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high-performance</a:t>
            </a:r>
            <a:r>
              <a:rPr lang="en-US" altLang="ko-KR" sz="2800"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 </a:t>
            </a:r>
            <a:r>
              <a:rPr lang="en-US" altLang="ko-KR" sz="2800">
                <a:latin typeface="나눔스퀘어" panose="020B0600000101010101" pitchFamily="50" charset="-127"/>
                <a:ea typeface="나눔스퀘어" panose="020B0600000101010101" pitchFamily="50" charset="-127"/>
                <a:cs typeface="Arial" panose="020B0604020202020204" pitchFamily="34" charset="0"/>
              </a:rPr>
              <a:t>&amp; </a:t>
            </a:r>
            <a:r>
              <a:rPr lang="en-US" altLang="ko-KR" sz="2800" b="1">
                <a:solidFill>
                  <a:srgbClr val="C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 panose="020B0604020202020204" pitchFamily="34" charset="0"/>
              </a:rPr>
              <a:t>efficient</a:t>
            </a:r>
            <a:r>
              <a:rPr lang="en-US" altLang="ko-KR" sz="2800">
                <a:latin typeface="나눔스퀘어" panose="020B0600000101010101" pitchFamily="50" charset="-127"/>
                <a:ea typeface="나눔스퀘어" panose="020B0600000101010101" pitchFamily="50" charset="-127"/>
                <a:cs typeface="Arial" panose="020B0604020202020204" pitchFamily="34" charset="0"/>
              </a:rPr>
              <a:t> </a:t>
            </a:r>
            <a:r>
              <a:rPr lang="en-US" altLang="ko-KR" sz="2800" b="1">
                <a:latin typeface="나눔스퀘어" panose="020B0600000101010101" pitchFamily="50" charset="-127"/>
                <a:ea typeface="나눔스퀘어" panose="020B0600000101010101" pitchFamily="50" charset="-127"/>
                <a:cs typeface="Arial" panose="020B0604020202020204" pitchFamily="34" charset="0"/>
              </a:rPr>
              <a:t>hardware</a:t>
            </a:r>
            <a:endParaRPr lang="ko-KR" altLang="en-US" sz="2800">
              <a:latin typeface="나눔스퀘어" panose="020B0600000101010101" pitchFamily="50" charset="-127"/>
              <a:ea typeface="나눔스퀘어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8" name="슬라이드 번호 개체 틀 7">
            <a:extLst>
              <a:ext uri="{FF2B5EF4-FFF2-40B4-BE49-F238E27FC236}">
                <a16:creationId xmlns:a16="http://schemas.microsoft.com/office/drawing/2014/main" id="{D62D4B4B-4C5F-B971-ADEC-9125F711D9B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1471D13-A809-49ED-9C29-402759C12C88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335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47" grpId="0" animBg="1"/>
      <p:bldP spid="2" grpId="0" animBg="1"/>
      <p:bldP spid="2" grpId="1" animBg="1"/>
      <p:bldP spid="6" grpId="0" animBg="1"/>
      <p:bldP spid="6" grpId="1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2C2C7B-2F6D-FE19-4A8C-2F1059180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사각형: 둥근 모서리 265">
            <a:extLst>
              <a:ext uri="{FF2B5EF4-FFF2-40B4-BE49-F238E27FC236}">
                <a16:creationId xmlns:a16="http://schemas.microsoft.com/office/drawing/2014/main" id="{07372E3D-3ED0-AD34-5110-BF595331783D}"/>
              </a:ext>
            </a:extLst>
          </p:cNvPr>
          <p:cNvSpPr/>
          <p:nvPr/>
        </p:nvSpPr>
        <p:spPr>
          <a:xfrm>
            <a:off x="2478790" y="1349323"/>
            <a:ext cx="7062969" cy="2722735"/>
          </a:xfrm>
          <a:prstGeom prst="roundRect">
            <a:avLst>
              <a:gd name="adj" fmla="val 0"/>
            </a:avLst>
          </a:prstGeom>
          <a:solidFill>
            <a:srgbClr val="2B2F36"/>
          </a:solidFill>
          <a:ln w="381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ko-KR" altLang="en-US" sz="2000">
              <a:solidFill>
                <a:prstClr val="white"/>
              </a:solidFill>
              <a:latin typeface="나눔스퀘어" panose="020B0600000101010101" pitchFamily="50" charset="-127"/>
              <a:ea typeface="맑은 고딕" panose="020B0503020000020004" pitchFamily="34" charset="-127"/>
              <a:cs typeface="Roboto" panose="02000000000000000000" pitchFamily="2" charset="0"/>
            </a:endParaRPr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DD8D406B-A5D8-3010-C00D-33092EC8D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400" err="1"/>
              <a:t>PyTorchSim</a:t>
            </a:r>
            <a:r>
              <a:rPr lang="en-US" altLang="ko-KR" sz="3400"/>
              <a:t> TLS Compilation Flow</a:t>
            </a: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F0877DFB-D46F-5E3C-704B-30845677CDC5}"/>
              </a:ext>
            </a:extLst>
          </p:cNvPr>
          <p:cNvGrpSpPr/>
          <p:nvPr/>
        </p:nvGrpSpPr>
        <p:grpSpPr>
          <a:xfrm>
            <a:off x="4745911" y="1897450"/>
            <a:ext cx="4278578" cy="1148814"/>
            <a:chOff x="5577625" y="1810823"/>
            <a:chExt cx="4278578" cy="1148814"/>
          </a:xfrm>
        </p:grpSpPr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5E024A91-8D7D-A204-FAA0-AA56BA776B76}"/>
                </a:ext>
              </a:extLst>
            </p:cNvPr>
            <p:cNvGrpSpPr/>
            <p:nvPr/>
          </p:nvGrpSpPr>
          <p:grpSpPr>
            <a:xfrm>
              <a:off x="5577625" y="1810823"/>
              <a:ext cx="2847497" cy="966764"/>
              <a:chOff x="5707052" y="4108476"/>
              <a:chExt cx="2847497" cy="966764"/>
            </a:xfrm>
          </p:grpSpPr>
          <p:cxnSp>
            <p:nvCxnSpPr>
              <p:cNvPr id="218" name="직선 화살표 연결선 217">
                <a:extLst>
                  <a:ext uri="{FF2B5EF4-FFF2-40B4-BE49-F238E27FC236}">
                    <a16:creationId xmlns:a16="http://schemas.microsoft.com/office/drawing/2014/main" id="{9FCE4CA9-9A84-693E-F3C2-E3B558003E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07052" y="4591857"/>
                <a:ext cx="1804077" cy="0"/>
              </a:xfrm>
              <a:prstGeom prst="straightConnector1">
                <a:avLst/>
              </a:prstGeom>
              <a:ln w="28575">
                <a:solidFill>
                  <a:schemeClr val="bg2">
                    <a:lumMod val="60000"/>
                    <a:lumOff val="40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2" name="그룹 221">
                <a:extLst>
                  <a:ext uri="{FF2B5EF4-FFF2-40B4-BE49-F238E27FC236}">
                    <a16:creationId xmlns:a16="http://schemas.microsoft.com/office/drawing/2014/main" id="{7D131D2D-2461-62C5-BBE8-CF516C113971}"/>
                  </a:ext>
                </a:extLst>
              </p:cNvPr>
              <p:cNvGrpSpPr/>
              <p:nvPr/>
            </p:nvGrpSpPr>
            <p:grpSpPr>
              <a:xfrm>
                <a:off x="7517487" y="4108476"/>
                <a:ext cx="1037062" cy="966764"/>
                <a:chOff x="8589538" y="3999129"/>
                <a:chExt cx="1037062" cy="966764"/>
              </a:xfrm>
            </p:grpSpPr>
            <p:sp>
              <p:nvSpPr>
                <p:cNvPr id="221" name="직사각형 48">
                  <a:extLst>
                    <a:ext uri="{FF2B5EF4-FFF2-40B4-BE49-F238E27FC236}">
                      <a16:creationId xmlns:a16="http://schemas.microsoft.com/office/drawing/2014/main" id="{6B54F45C-90E3-3464-E692-AFF1E256C038}"/>
                    </a:ext>
                  </a:extLst>
                </p:cNvPr>
                <p:cNvSpPr/>
                <p:nvPr/>
              </p:nvSpPr>
              <p:spPr>
                <a:xfrm flipH="1">
                  <a:off x="8589538" y="3999129"/>
                  <a:ext cx="1037062" cy="96676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ACB0B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ko-KR" altLang="en-US" sz="2000" b="1">
                    <a:latin typeface="나눔스퀘어" panose="020B0600000101010101" pitchFamily="50" charset="-127"/>
                    <a:cs typeface="Roboto" panose="02000000000000000000" pitchFamily="2" charset="0"/>
                  </a:endParaRPr>
                </a:p>
              </p:txBody>
            </p:sp>
            <p:pic>
              <p:nvPicPr>
                <p:cNvPr id="220" name="Picture 2" descr="gem5 Logo">
                  <a:extLst>
                    <a:ext uri="{FF2B5EF4-FFF2-40B4-BE49-F238E27FC236}">
                      <a16:creationId xmlns:a16="http://schemas.microsoft.com/office/drawing/2014/main" id="{1761AAE7-0995-734E-BB07-65B400EE18D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916" t="8736" r="11916" b="8736"/>
                <a:stretch>
                  <a:fillRect/>
                </a:stretch>
              </p:blipFill>
              <p:spPr bwMode="auto">
                <a:xfrm>
                  <a:off x="8731450" y="4040431"/>
                  <a:ext cx="753239" cy="884158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cxnSp>
          <p:nvCxnSpPr>
            <p:cNvPr id="242" name="연결선: 꺾임 241">
              <a:extLst>
                <a:ext uri="{FF2B5EF4-FFF2-40B4-BE49-F238E27FC236}">
                  <a16:creationId xmlns:a16="http://schemas.microsoft.com/office/drawing/2014/main" id="{5166FE3D-3113-641C-5BA9-E4F7F5275937}"/>
                </a:ext>
              </a:extLst>
            </p:cNvPr>
            <p:cNvCxnSpPr>
              <a:cxnSpLocks/>
              <a:stCxn id="221" idx="1"/>
            </p:cNvCxnSpPr>
            <p:nvPr/>
          </p:nvCxnSpPr>
          <p:spPr>
            <a:xfrm flipV="1">
              <a:off x="8425122" y="1875748"/>
              <a:ext cx="750307" cy="418457"/>
            </a:xfrm>
            <a:prstGeom prst="bentConnector2">
              <a:avLst/>
            </a:prstGeom>
            <a:ln w="28575">
              <a:solidFill>
                <a:schemeClr val="bg2">
                  <a:lumMod val="60000"/>
                  <a:lumOff val="4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259BE0FA-3BB8-842F-143C-27257E2CAC41}"/>
                </a:ext>
              </a:extLst>
            </p:cNvPr>
            <p:cNvSpPr txBox="1"/>
            <p:nvPr/>
          </p:nvSpPr>
          <p:spPr>
            <a:xfrm flipH="1">
              <a:off x="8425122" y="2313306"/>
              <a:ext cx="14310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latinLnBrk="0">
                <a:lnSpc>
                  <a:spcPct val="90000"/>
                </a:lnSpc>
                <a:defRPr/>
              </a:pPr>
              <a:r>
                <a:rPr lang="en-US" altLang="ko-KR" sz="2000" kern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  <a:cs typeface="Roboto" panose="02000000000000000000" pitchFamily="2" charset="0"/>
                </a:rPr>
                <a:t>Compute</a:t>
              </a:r>
              <a:br>
                <a:rPr lang="en-US" altLang="ko-KR" sz="2000" kern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  <a:cs typeface="Roboto" panose="02000000000000000000" pitchFamily="2" charset="0"/>
                </a:rPr>
              </a:br>
              <a:r>
                <a:rPr lang="en-US" altLang="ko-KR" sz="2000" kern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  <a:cs typeface="Roboto" panose="02000000000000000000" pitchFamily="2" charset="0"/>
                </a:rPr>
                <a:t>latency</a:t>
              </a:r>
              <a:endParaRPr lang="ko-KR" altLang="en-US" sz="2000" kern="0">
                <a:solidFill>
                  <a:schemeClr val="bg1"/>
                </a:solidFill>
                <a:latin typeface="나눔스퀘어" panose="020B0600000101010101" pitchFamily="50" charset="-127"/>
                <a:cs typeface="Roboto" panose="02000000000000000000" pitchFamily="2" charset="0"/>
              </a:endParaRPr>
            </a:p>
          </p:txBody>
        </p:sp>
      </p:grp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C31C4927-B62F-450F-9EB3-0B9D8A30519E}"/>
              </a:ext>
            </a:extLst>
          </p:cNvPr>
          <p:cNvSpPr/>
          <p:nvPr/>
        </p:nvSpPr>
        <p:spPr>
          <a:xfrm>
            <a:off x="9977480" y="1344557"/>
            <a:ext cx="2034808" cy="2722735"/>
          </a:xfrm>
          <a:prstGeom prst="rect">
            <a:avLst/>
          </a:prstGeom>
          <a:solidFill>
            <a:srgbClr val="C0156A"/>
          </a:solidFill>
          <a:ln w="28575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>
                <a:solidFill>
                  <a:schemeClr val="bg1"/>
                </a:solidFill>
                <a:latin typeface="Montserrat" panose="020F0502020204030204" pitchFamily="2" charset="0"/>
              </a:rPr>
              <a:t>TOG Simulator</a:t>
            </a:r>
          </a:p>
        </p:txBody>
      </p:sp>
      <p:grpSp>
        <p:nvGrpSpPr>
          <p:cNvPr id="40" name="그룹 39">
            <a:extLst>
              <a:ext uri="{FF2B5EF4-FFF2-40B4-BE49-F238E27FC236}">
                <a16:creationId xmlns:a16="http://schemas.microsoft.com/office/drawing/2014/main" id="{1EFF28E2-D8C7-DC97-103C-01A2B1D1A1E5}"/>
              </a:ext>
            </a:extLst>
          </p:cNvPr>
          <p:cNvGrpSpPr/>
          <p:nvPr/>
        </p:nvGrpSpPr>
        <p:grpSpPr>
          <a:xfrm>
            <a:off x="7452820" y="3419167"/>
            <a:ext cx="2524660" cy="648126"/>
            <a:chOff x="8568393" y="5630193"/>
            <a:chExt cx="2524660" cy="648126"/>
          </a:xfrm>
        </p:grpSpPr>
        <p:cxnSp>
          <p:nvCxnSpPr>
            <p:cNvPr id="33" name="직선 화살표 연결선 32">
              <a:extLst>
                <a:ext uri="{FF2B5EF4-FFF2-40B4-BE49-F238E27FC236}">
                  <a16:creationId xmlns:a16="http://schemas.microsoft.com/office/drawing/2014/main" id="{897FE66A-16DA-5842-8999-E67010916793}"/>
                </a:ext>
              </a:extLst>
            </p:cNvPr>
            <p:cNvCxnSpPr>
              <a:cxnSpLocks/>
            </p:cNvCxnSpPr>
            <p:nvPr/>
          </p:nvCxnSpPr>
          <p:spPr>
            <a:xfrm>
              <a:off x="8729222" y="5630193"/>
              <a:ext cx="2363831" cy="0"/>
            </a:xfrm>
            <a:prstGeom prst="straightConnector1">
              <a:avLst/>
            </a:prstGeom>
            <a:ln w="38100">
              <a:solidFill>
                <a:srgbClr val="ACB0B8"/>
              </a:solidFill>
              <a:prstDash val="sysDot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B1FE56E-7766-9238-ABA0-8A2F022811FD}"/>
                </a:ext>
              </a:extLst>
            </p:cNvPr>
            <p:cNvSpPr txBox="1"/>
            <p:nvPr/>
          </p:nvSpPr>
          <p:spPr>
            <a:xfrm flipH="1">
              <a:off x="8568393" y="5630193"/>
              <a:ext cx="2260389" cy="648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latinLnBrk="0">
                <a:lnSpc>
                  <a:spcPct val="90000"/>
                </a:lnSpc>
                <a:defRPr/>
              </a:pPr>
              <a:r>
                <a:rPr lang="en-US" altLang="ko-KR" sz="2000" b="1" kern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  <a:cs typeface="Roboto" panose="02000000000000000000" pitchFamily="2" charset="0"/>
                </a:rPr>
                <a:t>Data-dependent attributes</a:t>
              </a:r>
              <a:endParaRPr lang="ko-KR" altLang="en-US" sz="2000" b="1" kern="0">
                <a:solidFill>
                  <a:schemeClr val="bg1"/>
                </a:solidFill>
                <a:latin typeface="나눔스퀘어" panose="020B0600000101010101" pitchFamily="50" charset="-127"/>
                <a:cs typeface="Roboto" panose="02000000000000000000" pitchFamily="2" charset="0"/>
              </a:endParaRPr>
            </a:p>
          </p:txBody>
        </p:sp>
      </p:grpSp>
      <p:sp>
        <p:nvSpPr>
          <p:cNvPr id="23" name="텍스트 개체 틀 1">
            <a:extLst>
              <a:ext uri="{FF2B5EF4-FFF2-40B4-BE49-F238E27FC236}">
                <a16:creationId xmlns:a16="http://schemas.microsoft.com/office/drawing/2014/main" id="{BBB86734-B22E-175A-0D67-D1DD2A6B8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4591646"/>
            <a:ext cx="11058769" cy="1966383"/>
          </a:xfrm>
        </p:spPr>
        <p:txBody>
          <a:bodyPr/>
          <a:lstStyle/>
          <a:p>
            <a:r>
              <a:rPr lang="en-US" altLang="ko-KR" b="1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Spike (functional simulator)</a:t>
            </a:r>
            <a:r>
              <a:rPr lang="en-US" altLang="ko-KR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en-US" altLang="ko-KR"/>
              <a:t>executes the binary with </a:t>
            </a:r>
            <a:r>
              <a:rPr lang="en-US" altLang="ko-KR" err="1"/>
              <a:t>PyTorch</a:t>
            </a:r>
            <a:r>
              <a:rPr lang="en-US" altLang="ko-KR"/>
              <a:t> input:</a:t>
            </a:r>
            <a:endParaRPr lang="en-US" altLang="ko-KR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lvl="1"/>
            <a:r>
              <a:rPr lang="en-US" altLang="ko-KR" sz="2400"/>
              <a:t>To obtain</a:t>
            </a:r>
            <a:r>
              <a:rPr lang="en-US" altLang="ko-KR" sz="2400">
                <a:ea typeface="나눔스퀘어" panose="020B0600000101010101" pitchFamily="50" charset="-127"/>
              </a:rPr>
              <a:t> data-dependent attributes</a:t>
            </a:r>
          </a:p>
          <a:p>
            <a:pPr lvl="1"/>
            <a:r>
              <a:rPr lang="en-US" altLang="ko-KR" sz="2400">
                <a:ea typeface="나눔스퀘어" panose="020B0600000101010101" pitchFamily="50" charset="-127"/>
              </a:rPr>
              <a:t>To validate correctness of compiled binary</a:t>
            </a:r>
            <a:endParaRPr lang="en-US" altLang="ko-KR" sz="2400"/>
          </a:p>
        </p:txBody>
      </p:sp>
      <p:sp>
        <p:nvSpPr>
          <p:cNvPr id="57" name="직사각형 56">
            <a:extLst>
              <a:ext uri="{FF2B5EF4-FFF2-40B4-BE49-F238E27FC236}">
                <a16:creationId xmlns:a16="http://schemas.microsoft.com/office/drawing/2014/main" id="{B2C25712-FD03-9469-2884-F586014D7341}"/>
              </a:ext>
            </a:extLst>
          </p:cNvPr>
          <p:cNvSpPr/>
          <p:nvPr/>
        </p:nvSpPr>
        <p:spPr>
          <a:xfrm>
            <a:off x="546429" y="1344557"/>
            <a:ext cx="1365514" cy="2722735"/>
          </a:xfrm>
          <a:prstGeom prst="rect">
            <a:avLst/>
          </a:prstGeom>
          <a:solidFill>
            <a:srgbClr val="E3E5E7"/>
          </a:solidFill>
          <a:ln w="28575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ko-KR" sz="2400" err="1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Roboto" panose="02000000000000000000" pitchFamily="2" charset="0"/>
              </a:rPr>
              <a:t>PyTorch</a:t>
            </a:r>
            <a:r>
              <a:rPr lang="en-US" altLang="ko-KR" sz="240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Roboto" panose="02000000000000000000" pitchFamily="2" charset="0"/>
              </a:rPr>
              <a:t> </a:t>
            </a:r>
          </a:p>
          <a:p>
            <a:pPr algn="ctr">
              <a:defRPr/>
            </a:pPr>
            <a:r>
              <a:rPr lang="en-US" altLang="ko-KR" sz="240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Roboto" panose="02000000000000000000" pitchFamily="2" charset="0"/>
              </a:rPr>
              <a:t>Runtime</a:t>
            </a:r>
            <a:endParaRPr lang="ko-KR" altLang="en-US" sz="2400">
              <a:solidFill>
                <a:srgbClr val="000000"/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Roboto" panose="02000000000000000000" pitchFamily="2" charset="0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807A6135-A301-0867-C182-74474A2F0459}"/>
              </a:ext>
            </a:extLst>
          </p:cNvPr>
          <p:cNvGrpSpPr/>
          <p:nvPr/>
        </p:nvGrpSpPr>
        <p:grpSpPr>
          <a:xfrm>
            <a:off x="1924912" y="3142038"/>
            <a:ext cx="4625076" cy="371127"/>
            <a:chOff x="1924912" y="3142038"/>
            <a:chExt cx="4625076" cy="371127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1A7B430-F543-E552-1FC9-35260B35E034}"/>
                </a:ext>
              </a:extLst>
            </p:cNvPr>
            <p:cNvSpPr txBox="1"/>
            <p:nvPr/>
          </p:nvSpPr>
          <p:spPr>
            <a:xfrm>
              <a:off x="3352668" y="3142038"/>
              <a:ext cx="1895152" cy="3711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>
                <a:lnSpc>
                  <a:spcPct val="90000"/>
                </a:lnSpc>
                <a:defRPr/>
              </a:pPr>
              <a:r>
                <a:rPr lang="en-US" altLang="ko-KR" sz="2000" b="1" kern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  <a:cs typeface="Roboto" panose="02000000000000000000" pitchFamily="2" charset="0"/>
                </a:rPr>
                <a:t>Input tensors</a:t>
              </a:r>
              <a:endParaRPr lang="ko-KR" altLang="en-US" sz="2000" b="1" kern="0">
                <a:solidFill>
                  <a:schemeClr val="bg1"/>
                </a:solidFill>
                <a:latin typeface="나눔스퀘어" panose="020B0600000101010101" pitchFamily="50" charset="-127"/>
                <a:cs typeface="Roboto" panose="02000000000000000000" pitchFamily="2" charset="0"/>
              </a:endParaRPr>
            </a:p>
          </p:txBody>
        </p:sp>
        <p:cxnSp>
          <p:nvCxnSpPr>
            <p:cNvPr id="43" name="직선 화살표 연결선 42">
              <a:extLst>
                <a:ext uri="{FF2B5EF4-FFF2-40B4-BE49-F238E27FC236}">
                  <a16:creationId xmlns:a16="http://schemas.microsoft.com/office/drawing/2014/main" id="{630C82D7-487C-C931-D52B-0BA88B70EFA0}"/>
                </a:ext>
              </a:extLst>
            </p:cNvPr>
            <p:cNvCxnSpPr>
              <a:cxnSpLocks/>
            </p:cNvCxnSpPr>
            <p:nvPr/>
          </p:nvCxnSpPr>
          <p:spPr>
            <a:xfrm>
              <a:off x="1924912" y="3512176"/>
              <a:ext cx="4625076" cy="0"/>
            </a:xfrm>
            <a:prstGeom prst="straightConnector1">
              <a:avLst/>
            </a:prstGeom>
            <a:ln w="28575">
              <a:solidFill>
                <a:schemeClr val="bg2">
                  <a:lumMod val="60000"/>
                  <a:lumOff val="4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C1D064EA-8D3D-07BD-FBD5-82F0C40E2359}"/>
              </a:ext>
            </a:extLst>
          </p:cNvPr>
          <p:cNvGrpSpPr/>
          <p:nvPr/>
        </p:nvGrpSpPr>
        <p:grpSpPr>
          <a:xfrm>
            <a:off x="1924912" y="3687818"/>
            <a:ext cx="4625076" cy="384240"/>
            <a:chOff x="1924912" y="3687818"/>
            <a:chExt cx="4625076" cy="384240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4FFAEEB-276B-08C5-9ABC-AC1EE0FE6577}"/>
                </a:ext>
              </a:extLst>
            </p:cNvPr>
            <p:cNvSpPr txBox="1"/>
            <p:nvPr/>
          </p:nvSpPr>
          <p:spPr>
            <a:xfrm>
              <a:off x="3117150" y="3700931"/>
              <a:ext cx="2366188" cy="3711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>
                <a:lnSpc>
                  <a:spcPct val="90000"/>
                </a:lnSpc>
                <a:defRPr/>
              </a:pPr>
              <a:r>
                <a:rPr lang="en-US" altLang="ko-KR" sz="2000" b="1" kern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  <a:cs typeface="Roboto" panose="02000000000000000000" pitchFamily="2" charset="0"/>
                </a:rPr>
                <a:t>Output tensors</a:t>
              </a:r>
              <a:endParaRPr lang="ko-KR" altLang="en-US" sz="2000" b="1" kern="0">
                <a:solidFill>
                  <a:schemeClr val="bg1"/>
                </a:solidFill>
                <a:latin typeface="나눔스퀘어" panose="020B0600000101010101" pitchFamily="50" charset="-127"/>
                <a:cs typeface="Roboto" panose="02000000000000000000" pitchFamily="2" charset="0"/>
              </a:endParaRPr>
            </a:p>
          </p:txBody>
        </p:sp>
        <p:cxnSp>
          <p:nvCxnSpPr>
            <p:cNvPr id="36" name="직선 화살표 연결선 35">
              <a:extLst>
                <a:ext uri="{FF2B5EF4-FFF2-40B4-BE49-F238E27FC236}">
                  <a16:creationId xmlns:a16="http://schemas.microsoft.com/office/drawing/2014/main" id="{2D4EC111-6579-7B6A-A5AE-A5E1E732BC3E}"/>
                </a:ext>
              </a:extLst>
            </p:cNvPr>
            <p:cNvCxnSpPr>
              <a:cxnSpLocks/>
            </p:cNvCxnSpPr>
            <p:nvPr/>
          </p:nvCxnSpPr>
          <p:spPr>
            <a:xfrm>
              <a:off x="1924912" y="3687818"/>
              <a:ext cx="4625076" cy="0"/>
            </a:xfrm>
            <a:prstGeom prst="straightConnector1">
              <a:avLst/>
            </a:prstGeom>
            <a:ln w="28575">
              <a:solidFill>
                <a:schemeClr val="bg2">
                  <a:lumMod val="60000"/>
                  <a:lumOff val="40000"/>
                </a:schemeClr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FABC55E5-7A55-243C-E5A9-B11EA72CF5E9}"/>
              </a:ext>
            </a:extLst>
          </p:cNvPr>
          <p:cNvGrpSpPr/>
          <p:nvPr/>
        </p:nvGrpSpPr>
        <p:grpSpPr>
          <a:xfrm>
            <a:off x="4764101" y="2380833"/>
            <a:ext cx="2849548" cy="1598961"/>
            <a:chOff x="5595815" y="2294206"/>
            <a:chExt cx="2849548" cy="1598961"/>
          </a:xfrm>
        </p:grpSpPr>
        <p:sp>
          <p:nvSpPr>
            <p:cNvPr id="7" name="직사각형 48">
              <a:extLst>
                <a:ext uri="{FF2B5EF4-FFF2-40B4-BE49-F238E27FC236}">
                  <a16:creationId xmlns:a16="http://schemas.microsoft.com/office/drawing/2014/main" id="{DC80BBEB-04B0-1284-9A3C-225A5D912BA5}"/>
                </a:ext>
              </a:extLst>
            </p:cNvPr>
            <p:cNvSpPr/>
            <p:nvPr/>
          </p:nvSpPr>
          <p:spPr>
            <a:xfrm flipH="1">
              <a:off x="7388060" y="2918476"/>
              <a:ext cx="1037062" cy="9667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ACB0B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ko-KR" altLang="en-US" sz="2000" b="1">
                <a:latin typeface="나눔스퀘어" panose="020B0600000101010101" pitchFamily="50" charset="-127"/>
                <a:cs typeface="Roboto" panose="02000000000000000000" pitchFamily="2" charset="0"/>
              </a:endParaRPr>
            </a:p>
          </p:txBody>
        </p:sp>
        <p:cxnSp>
          <p:nvCxnSpPr>
            <p:cNvPr id="10" name="연결선: 꺾임 9">
              <a:extLst>
                <a:ext uri="{FF2B5EF4-FFF2-40B4-BE49-F238E27FC236}">
                  <a16:creationId xmlns:a16="http://schemas.microsoft.com/office/drawing/2014/main" id="{C050A1C1-D1D8-3239-5DA4-D3ACAF4632A9}"/>
                </a:ext>
              </a:extLst>
            </p:cNvPr>
            <p:cNvCxnSpPr>
              <a:cxnSpLocks/>
            </p:cNvCxnSpPr>
            <p:nvPr/>
          </p:nvCxnSpPr>
          <p:spPr>
            <a:xfrm>
              <a:off x="5595815" y="2294206"/>
              <a:ext cx="1792245" cy="813176"/>
            </a:xfrm>
            <a:prstGeom prst="bentConnector3">
              <a:avLst>
                <a:gd name="adj1" fmla="val 88265"/>
              </a:avLst>
            </a:prstGeom>
            <a:ln w="28575">
              <a:solidFill>
                <a:schemeClr val="bg2">
                  <a:lumMod val="60000"/>
                  <a:lumOff val="4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5" name="Picture 4" descr="GitHub - riscv-software-src/riscv-isa-sim: Spike, a RISC-V ISA Simulator">
              <a:extLst>
                <a:ext uri="{FF2B5EF4-FFF2-40B4-BE49-F238E27FC236}">
                  <a16:creationId xmlns:a16="http://schemas.microsoft.com/office/drawing/2014/main" id="{B598614E-9845-1FB2-D373-5313147B1C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176" y="2970402"/>
              <a:ext cx="484472" cy="484471"/>
            </a:xfrm>
            <a:prstGeom prst="rect">
              <a:avLst/>
            </a:prstGeom>
            <a:ln w="28575">
              <a:solidFill>
                <a:srgbClr val="E3E5E7"/>
              </a:solidFill>
              <a:tailEnd type="triangle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92ECF16-D3CF-0499-EE08-455D200E9E66}"/>
                </a:ext>
              </a:extLst>
            </p:cNvPr>
            <p:cNvSpPr txBox="1"/>
            <p:nvPr/>
          </p:nvSpPr>
          <p:spPr>
            <a:xfrm>
              <a:off x="7375091" y="3431502"/>
              <a:ext cx="107027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2400" kern="0">
                  <a:solidFill>
                    <a:prstClr val="black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  <a:cs typeface="Roboto" panose="02000000000000000000" pitchFamily="2" charset="0"/>
                </a:rPr>
                <a:t>Spike</a:t>
              </a:r>
              <a:endParaRPr lang="ko-KR" altLang="en-US" sz="2400"/>
            </a:p>
          </p:txBody>
        </p:sp>
      </p:grpSp>
      <p:sp>
        <p:nvSpPr>
          <p:cNvPr id="47" name="슬라이드 번호 개체 틀 46">
            <a:extLst>
              <a:ext uri="{FF2B5EF4-FFF2-40B4-BE49-F238E27FC236}">
                <a16:creationId xmlns:a16="http://schemas.microsoft.com/office/drawing/2014/main" id="{68ED3338-F44D-0E9E-518F-9AE77089CF8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1471D13-A809-49ED-9C29-402759C12C88}" type="slidenum">
              <a:rPr lang="ko-KR" altLang="en-US" smtClean="0"/>
              <a:t>20</a:t>
            </a:fld>
            <a:endParaRPr lang="ko-KR" altLang="en-US"/>
          </a:p>
        </p:txBody>
      </p:sp>
      <p:sp>
        <p:nvSpPr>
          <p:cNvPr id="2" name="화살표: 오른쪽 1">
            <a:extLst>
              <a:ext uri="{FF2B5EF4-FFF2-40B4-BE49-F238E27FC236}">
                <a16:creationId xmlns:a16="http://schemas.microsoft.com/office/drawing/2014/main" id="{CD7E374D-2FC9-2A34-EC74-C81661AA0425}"/>
              </a:ext>
            </a:extLst>
          </p:cNvPr>
          <p:cNvSpPr/>
          <p:nvPr/>
        </p:nvSpPr>
        <p:spPr>
          <a:xfrm>
            <a:off x="8987215" y="1489091"/>
            <a:ext cx="910549" cy="429170"/>
          </a:xfrm>
          <a:prstGeom prst="rightArrow">
            <a:avLst>
              <a:gd name="adj1" fmla="val 52959"/>
              <a:gd name="adj2" fmla="val 67449"/>
            </a:avLst>
          </a:prstGeom>
          <a:solidFill>
            <a:srgbClr val="2B2F36"/>
          </a:solidFill>
          <a:ln w="381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ko-KR" altLang="en-US" sz="2000">
              <a:solidFill>
                <a:prstClr val="white"/>
              </a:solidFill>
              <a:latin typeface="나눔스퀘어" panose="020B0600000101010101" pitchFamily="50" charset="-127"/>
              <a:ea typeface="맑은 고딕" panose="020B0503020000020004" pitchFamily="34" charset="-127"/>
              <a:cs typeface="Roboto" panose="02000000000000000000" pitchFamily="2" charset="0"/>
            </a:endParaRPr>
          </a:p>
        </p:txBody>
      </p:sp>
      <p:sp>
        <p:nvSpPr>
          <p:cNvPr id="21" name="화살표: 오른쪽 20">
            <a:extLst>
              <a:ext uri="{FF2B5EF4-FFF2-40B4-BE49-F238E27FC236}">
                <a16:creationId xmlns:a16="http://schemas.microsoft.com/office/drawing/2014/main" id="{21C75A00-D9F1-6054-B0E3-E59C0EC6E81E}"/>
              </a:ext>
            </a:extLst>
          </p:cNvPr>
          <p:cNvSpPr/>
          <p:nvPr/>
        </p:nvSpPr>
        <p:spPr>
          <a:xfrm>
            <a:off x="1991658" y="2078513"/>
            <a:ext cx="579805" cy="429170"/>
          </a:xfrm>
          <a:prstGeom prst="rightArrow">
            <a:avLst>
              <a:gd name="adj1" fmla="val 52959"/>
              <a:gd name="adj2" fmla="val 67449"/>
            </a:avLst>
          </a:prstGeom>
          <a:solidFill>
            <a:srgbClr val="2B2F36"/>
          </a:solidFill>
          <a:ln w="381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ko-KR" altLang="en-US" sz="2000">
              <a:solidFill>
                <a:prstClr val="white"/>
              </a:solidFill>
              <a:latin typeface="나눔스퀘어" panose="020B0600000101010101" pitchFamily="50" charset="-127"/>
              <a:ea typeface="맑은 고딕" panose="020B0503020000020004" pitchFamily="34" charset="-127"/>
              <a:cs typeface="Roboto" panose="02000000000000000000" pitchFamily="2" charset="0"/>
            </a:endParaRPr>
          </a:p>
        </p:txBody>
      </p:sp>
      <p:sp>
        <p:nvSpPr>
          <p:cNvPr id="26" name="설명선: 굽은 선(테두리 없음) 25">
            <a:extLst>
              <a:ext uri="{FF2B5EF4-FFF2-40B4-BE49-F238E27FC236}">
                <a16:creationId xmlns:a16="http://schemas.microsoft.com/office/drawing/2014/main" id="{A3264358-57FB-0224-D650-EAE249EAAC4E}"/>
              </a:ext>
            </a:extLst>
          </p:cNvPr>
          <p:cNvSpPr/>
          <p:nvPr/>
        </p:nvSpPr>
        <p:spPr>
          <a:xfrm>
            <a:off x="2307340" y="778113"/>
            <a:ext cx="1976040" cy="723764"/>
          </a:xfrm>
          <a:prstGeom prst="callout2">
            <a:avLst>
              <a:gd name="adj1" fmla="val 49908"/>
              <a:gd name="adj2" fmla="val 847"/>
              <a:gd name="adj3" fmla="val 49907"/>
              <a:gd name="adj4" fmla="val -1926"/>
              <a:gd name="adj5" fmla="val 215547"/>
              <a:gd name="adj6" fmla="val -5118"/>
            </a:avLst>
          </a:prstGeom>
          <a:noFill/>
          <a:ln>
            <a:solidFill>
              <a:srgbClr val="2B2F3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000">
                <a:solidFill>
                  <a:srgbClr val="000000"/>
                </a:solidFill>
                <a:latin typeface="나눔스퀘어" panose="020B0600000101010101" pitchFamily="50" charset="-127"/>
                <a:cs typeface="Arial"/>
              </a:rPr>
              <a:t>Loop-level IR</a:t>
            </a:r>
            <a:endParaRPr lang="ko-KR" altLang="en-US" sz="2000">
              <a:solidFill>
                <a:srgbClr val="000000"/>
              </a:solidFill>
              <a:latin typeface="나눔스퀘어" panose="020B0600000101010101" pitchFamily="50" charset="-127"/>
              <a:cs typeface="Arial"/>
            </a:endParaRPr>
          </a:p>
        </p:txBody>
      </p:sp>
      <p:cxnSp>
        <p:nvCxnSpPr>
          <p:cNvPr id="34" name="직선 화살표 연결선 33">
            <a:extLst>
              <a:ext uri="{FF2B5EF4-FFF2-40B4-BE49-F238E27FC236}">
                <a16:creationId xmlns:a16="http://schemas.microsoft.com/office/drawing/2014/main" id="{1E18C003-A95E-1BFF-4D2F-16F19D812E41}"/>
              </a:ext>
            </a:extLst>
          </p:cNvPr>
          <p:cNvCxnSpPr>
            <a:cxnSpLocks/>
          </p:cNvCxnSpPr>
          <p:nvPr/>
        </p:nvCxnSpPr>
        <p:spPr>
          <a:xfrm>
            <a:off x="4508620" y="1673084"/>
            <a:ext cx="3335072" cy="0"/>
          </a:xfrm>
          <a:prstGeom prst="straightConnector1">
            <a:avLst/>
          </a:prstGeom>
          <a:ln w="28575">
            <a:solidFill>
              <a:schemeClr val="bg2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사각형: 둥근 모서리 37">
            <a:extLst>
              <a:ext uri="{FF2B5EF4-FFF2-40B4-BE49-F238E27FC236}">
                <a16:creationId xmlns:a16="http://schemas.microsoft.com/office/drawing/2014/main" id="{13FB1872-173E-9EB0-0100-15C79A43AA4D}"/>
              </a:ext>
            </a:extLst>
          </p:cNvPr>
          <p:cNvSpPr/>
          <p:nvPr/>
        </p:nvSpPr>
        <p:spPr>
          <a:xfrm>
            <a:off x="7843692" y="1423929"/>
            <a:ext cx="972074" cy="517398"/>
          </a:xfrm>
          <a:prstGeom prst="roundRect">
            <a:avLst>
              <a:gd name="adj" fmla="val 16346"/>
            </a:avLst>
          </a:prstGeom>
          <a:solidFill>
            <a:srgbClr val="A6CAEC"/>
          </a:solidFill>
          <a:ln>
            <a:solidFill>
              <a:srgbClr val="ACB0B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200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Roboto" panose="02000000000000000000" pitchFamily="2" charset="0"/>
              </a:rPr>
              <a:t>TOG</a:t>
            </a:r>
            <a:endParaRPr lang="ko-KR" altLang="en-US" sz="2000">
              <a:solidFill>
                <a:srgbClr val="000000"/>
              </a:solidFill>
              <a:latin typeface="나눔스퀘어" panose="020B0600000101010101" pitchFamily="50" charset="-127"/>
              <a:cs typeface="Roboto" panose="02000000000000000000" pitchFamily="2" charset="0"/>
            </a:endParaRPr>
          </a:p>
        </p:txBody>
      </p: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CAAEF5C1-D328-6E88-DB7A-7182F8988860}"/>
              </a:ext>
            </a:extLst>
          </p:cNvPr>
          <p:cNvGrpSpPr/>
          <p:nvPr/>
        </p:nvGrpSpPr>
        <p:grpSpPr>
          <a:xfrm>
            <a:off x="2657359" y="1573091"/>
            <a:ext cx="2106741" cy="1486382"/>
            <a:chOff x="3618500" y="3784117"/>
            <a:chExt cx="2106741" cy="1486382"/>
          </a:xfrm>
        </p:grpSpPr>
        <p:sp>
          <p:nvSpPr>
            <p:cNvPr id="29" name="직사각형 48">
              <a:extLst>
                <a:ext uri="{FF2B5EF4-FFF2-40B4-BE49-F238E27FC236}">
                  <a16:creationId xmlns:a16="http://schemas.microsoft.com/office/drawing/2014/main" id="{E9E57E73-1283-D912-5781-3AEAFE9C2B59}"/>
                </a:ext>
              </a:extLst>
            </p:cNvPr>
            <p:cNvSpPr/>
            <p:nvPr/>
          </p:nvSpPr>
          <p:spPr>
            <a:xfrm flipH="1">
              <a:off x="3618500" y="3784117"/>
              <a:ext cx="2106741" cy="148638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ACB0B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ko-KR" altLang="en-US" sz="2000" b="1">
                <a:latin typeface="나눔스퀘어" panose="020B0600000101010101" pitchFamily="50" charset="-127"/>
                <a:cs typeface="Roboto" panose="02000000000000000000" pitchFamily="2" charset="0"/>
              </a:endParaRPr>
            </a:p>
          </p:txBody>
        </p:sp>
        <p:grpSp>
          <p:nvGrpSpPr>
            <p:cNvPr id="30" name="그룹 29">
              <a:extLst>
                <a:ext uri="{FF2B5EF4-FFF2-40B4-BE49-F238E27FC236}">
                  <a16:creationId xmlns:a16="http://schemas.microsoft.com/office/drawing/2014/main" id="{F5F6ED30-FDE8-0B88-E074-62B0BB9B6017}"/>
                </a:ext>
              </a:extLst>
            </p:cNvPr>
            <p:cNvGrpSpPr/>
            <p:nvPr/>
          </p:nvGrpSpPr>
          <p:grpSpPr>
            <a:xfrm>
              <a:off x="3643955" y="4164286"/>
              <a:ext cx="1054109" cy="1053689"/>
              <a:chOff x="5124951" y="1532784"/>
              <a:chExt cx="1054109" cy="1054178"/>
            </a:xfrm>
          </p:grpSpPr>
          <p:pic>
            <p:nvPicPr>
              <p:cNvPr id="55" name="그림 49">
                <a:extLst>
                  <a:ext uri="{FF2B5EF4-FFF2-40B4-BE49-F238E27FC236}">
                    <a16:creationId xmlns:a16="http://schemas.microsoft.com/office/drawing/2014/main" id="{47774832-6A68-BB11-4BBA-4B762848C2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96743" y="1532784"/>
                <a:ext cx="734063" cy="679991"/>
              </a:xfrm>
              <a:prstGeom prst="rect">
                <a:avLst/>
              </a:prstGeom>
              <a:noFill/>
            </p:spPr>
          </p:pic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4C700584-1F7E-A33A-B4B9-D4DA484C0F85}"/>
                  </a:ext>
                </a:extLst>
              </p:cNvPr>
              <p:cNvSpPr txBox="1"/>
              <p:nvPr/>
            </p:nvSpPr>
            <p:spPr>
              <a:xfrm flipH="1">
                <a:off x="5124951" y="2186666"/>
                <a:ext cx="1054109" cy="4002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latinLnBrk="0">
                  <a:defRPr/>
                </a:pPr>
                <a:r>
                  <a:rPr lang="en-US" altLang="ko-KR" sz="2000">
                    <a:latin typeface="나눔스퀘어" panose="020B0600000101010101" pitchFamily="50" charset="-127"/>
                    <a:ea typeface="나눔스퀘어" panose="020B0600000101010101" pitchFamily="50" charset="-127"/>
                    <a:cs typeface="Roboto" panose="02000000000000000000" pitchFamily="2" charset="0"/>
                  </a:rPr>
                  <a:t>MLIR</a:t>
                </a:r>
                <a:endParaRPr lang="ko-KR" altLang="en-US" sz="2000">
                  <a:latin typeface="나눔스퀘어" panose="020B0600000101010101" pitchFamily="50" charset="-127"/>
                  <a:ea typeface="+mn-ea"/>
                  <a:cs typeface="Roboto" panose="02000000000000000000" pitchFamily="2" charset="0"/>
                </a:endParaRPr>
              </a:p>
            </p:txBody>
          </p:sp>
        </p:grpSp>
        <p:grpSp>
          <p:nvGrpSpPr>
            <p:cNvPr id="31" name="그룹 30">
              <a:extLst>
                <a:ext uri="{FF2B5EF4-FFF2-40B4-BE49-F238E27FC236}">
                  <a16:creationId xmlns:a16="http://schemas.microsoft.com/office/drawing/2014/main" id="{FEAF8709-5EAF-8A4E-9221-5DAA1714D5A2}"/>
                </a:ext>
              </a:extLst>
            </p:cNvPr>
            <p:cNvGrpSpPr/>
            <p:nvPr/>
          </p:nvGrpSpPr>
          <p:grpSpPr>
            <a:xfrm>
              <a:off x="4694885" y="4307486"/>
              <a:ext cx="986804" cy="910488"/>
              <a:chOff x="6391760" y="1599682"/>
              <a:chExt cx="986804" cy="910911"/>
            </a:xfrm>
          </p:grpSpPr>
          <p:pic>
            <p:nvPicPr>
              <p:cNvPr id="53" name="Picture 6" descr="The LLVM Compiler Infrastructure Project">
                <a:extLst>
                  <a:ext uri="{FF2B5EF4-FFF2-40B4-BE49-F238E27FC236}">
                    <a16:creationId xmlns:a16="http://schemas.microsoft.com/office/drawing/2014/main" id="{0172E21A-48C1-58A7-3C41-213888410D1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132"/>
              <a:stretch/>
            </p:blipFill>
            <p:spPr bwMode="auto">
              <a:xfrm>
                <a:off x="6503675" y="1599682"/>
                <a:ext cx="762974" cy="5367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77709E1F-B99F-C76E-1D2F-F248FBEC0331}"/>
                  </a:ext>
                </a:extLst>
              </p:cNvPr>
              <p:cNvSpPr txBox="1"/>
              <p:nvPr/>
            </p:nvSpPr>
            <p:spPr>
              <a:xfrm flipH="1">
                <a:off x="6391760" y="2110297"/>
                <a:ext cx="986804" cy="4002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latinLnBrk="0">
                  <a:defRPr/>
                </a:pPr>
                <a:r>
                  <a:rPr lang="en-US" altLang="ko-KR" sz="2000" kern="0">
                    <a:solidFill>
                      <a:prstClr val="black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  <a:cs typeface="Roboto" panose="02000000000000000000" pitchFamily="2" charset="0"/>
                  </a:rPr>
                  <a:t> </a:t>
                </a:r>
                <a:r>
                  <a:rPr lang="en-US" altLang="ko-KR" sz="2000">
                    <a:latin typeface="나눔스퀘어" panose="020B0600000101010101" pitchFamily="50" charset="-127"/>
                    <a:ea typeface="나눔스퀘어" panose="020B0600000101010101" pitchFamily="50" charset="-127"/>
                    <a:cs typeface="Roboto" panose="02000000000000000000" pitchFamily="2" charset="0"/>
                  </a:rPr>
                  <a:t>LLVM</a:t>
                </a:r>
                <a:endParaRPr lang="ko-KR" altLang="en-US" sz="2000">
                  <a:latin typeface="나눔스퀘어" panose="020B0600000101010101" pitchFamily="50" charset="-127"/>
                  <a:ea typeface="+mn-ea"/>
                  <a:cs typeface="Roboto" panose="02000000000000000000" pitchFamily="2" charset="0"/>
                </a:endParaRPr>
              </a:p>
            </p:txBody>
          </p:sp>
        </p:grpSp>
        <p:sp>
          <p:nvSpPr>
            <p:cNvPr id="217" name="TextBox 216">
              <a:extLst>
                <a:ext uri="{FF2B5EF4-FFF2-40B4-BE49-F238E27FC236}">
                  <a16:creationId xmlns:a16="http://schemas.microsoft.com/office/drawing/2014/main" id="{DC916BD2-15B6-A345-1D61-BD8AEF68A296}"/>
                </a:ext>
              </a:extLst>
            </p:cNvPr>
            <p:cNvSpPr txBox="1"/>
            <p:nvPr/>
          </p:nvSpPr>
          <p:spPr>
            <a:xfrm>
              <a:off x="3618501" y="3795758"/>
              <a:ext cx="210674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2000" b="1">
                  <a:latin typeface="나눔스퀘어" panose="020B0600000101010101" pitchFamily="50" charset="-127"/>
                  <a:ea typeface="나눔스퀘어" panose="020B0600000101010101" pitchFamily="50" charset="-127"/>
                  <a:cs typeface="Roboto" panose="02000000000000000000" pitchFamily="2" charset="0"/>
                </a:rPr>
                <a:t>Lowering pass</a:t>
              </a:r>
              <a:endParaRPr lang="ko-KR" altLang="en-US" sz="2000" b="1">
                <a:latin typeface="나눔스퀘어" panose="020B0600000101010101" pitchFamily="50" charset="-127"/>
                <a:ea typeface="+mn-ea"/>
                <a:cs typeface="Roboto" panose="02000000000000000000" pitchFamily="2" charset="0"/>
              </a:endParaRPr>
            </a:p>
          </p:txBody>
        </p:sp>
      </p:grpSp>
      <p:sp>
        <p:nvSpPr>
          <p:cNvPr id="49" name="사각형: 둥근 모서리 48">
            <a:extLst>
              <a:ext uri="{FF2B5EF4-FFF2-40B4-BE49-F238E27FC236}">
                <a16:creationId xmlns:a16="http://schemas.microsoft.com/office/drawing/2014/main" id="{86D39285-0DAD-A40B-28BB-52ACA6B282EA}"/>
              </a:ext>
            </a:extLst>
          </p:cNvPr>
          <p:cNvSpPr/>
          <p:nvPr/>
        </p:nvSpPr>
        <p:spPr>
          <a:xfrm>
            <a:off x="5144913" y="2028640"/>
            <a:ext cx="981483" cy="661795"/>
          </a:xfrm>
          <a:prstGeom prst="roundRect">
            <a:avLst>
              <a:gd name="adj" fmla="val 16346"/>
            </a:avLst>
          </a:prstGeom>
          <a:solidFill>
            <a:srgbClr val="A6CAEC"/>
          </a:solidFill>
          <a:ln>
            <a:solidFill>
              <a:srgbClr val="ACB0B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latinLnBrk="0">
              <a:lnSpc>
                <a:spcPct val="90000"/>
              </a:lnSpc>
              <a:defRPr/>
            </a:pPr>
            <a:r>
              <a:rPr lang="en-US" altLang="ko-KR" sz="200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Roboto" panose="02000000000000000000" pitchFamily="2" charset="0"/>
              </a:rPr>
              <a:t>RISC-V </a:t>
            </a:r>
          </a:p>
          <a:p>
            <a:pPr algn="ctr" latinLnBrk="0">
              <a:lnSpc>
                <a:spcPct val="90000"/>
              </a:lnSpc>
              <a:defRPr/>
            </a:pPr>
            <a:r>
              <a:rPr lang="en-US" altLang="ko-KR" sz="200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Roboto" panose="02000000000000000000" pitchFamily="2" charset="0"/>
              </a:rPr>
              <a:t>binary</a:t>
            </a:r>
            <a:endParaRPr lang="ko-KR" altLang="en-US" sz="2000">
              <a:solidFill>
                <a:prstClr val="black"/>
              </a:solidFill>
              <a:latin typeface="나눔스퀘어" panose="020B0600000101010101" pitchFamily="50" charset="-127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69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92C38-DE63-85DA-205C-C7551B925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5E759510-21B8-9DDA-A3E5-F5ED2D087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400"/>
              <a:t>Putting It All Together</a:t>
            </a: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A02BFEE7-7C5B-EC3D-3CC5-65322E1D1DC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1471D13-A809-49ED-9C29-402759C12C88}" type="slidenum">
              <a:rPr lang="ko-KR" altLang="en-US" smtClean="0"/>
              <a:t>21</a:t>
            </a:fld>
            <a:endParaRPr lang="ko-KR" altLang="en-US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3BCCB1B-931E-BCCB-2F4E-25EF2BB8D220}"/>
              </a:ext>
            </a:extLst>
          </p:cNvPr>
          <p:cNvGrpSpPr/>
          <p:nvPr/>
        </p:nvGrpSpPr>
        <p:grpSpPr>
          <a:xfrm>
            <a:off x="130879" y="1669469"/>
            <a:ext cx="11938355" cy="3974742"/>
            <a:chOff x="130879" y="1237545"/>
            <a:chExt cx="11938355" cy="3974742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1D540C7-6EEA-EED9-5E82-2078D04B903D}"/>
                </a:ext>
              </a:extLst>
            </p:cNvPr>
            <p:cNvGrpSpPr/>
            <p:nvPr/>
          </p:nvGrpSpPr>
          <p:grpSpPr>
            <a:xfrm>
              <a:off x="1625600" y="1237545"/>
              <a:ext cx="10443634" cy="3974742"/>
              <a:chOff x="1625600" y="1340781"/>
              <a:chExt cx="10443634" cy="3974742"/>
            </a:xfrm>
          </p:grpSpPr>
          <p:sp>
            <p:nvSpPr>
              <p:cNvPr id="2" name="사각형: 둥근 모서리 1">
                <a:extLst>
                  <a:ext uri="{FF2B5EF4-FFF2-40B4-BE49-F238E27FC236}">
                    <a16:creationId xmlns:a16="http://schemas.microsoft.com/office/drawing/2014/main" id="{32713E5C-B035-22BA-35F0-2B25A9F3BADF}"/>
                  </a:ext>
                </a:extLst>
              </p:cNvPr>
              <p:cNvSpPr/>
              <p:nvPr/>
            </p:nvSpPr>
            <p:spPr>
              <a:xfrm>
                <a:off x="1625600" y="1891368"/>
                <a:ext cx="10443634" cy="3424155"/>
              </a:xfrm>
              <a:prstGeom prst="roundRect">
                <a:avLst>
                  <a:gd name="adj" fmla="val 7643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  <a:ln w="762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6371131-93DB-73F1-58B8-6428E1751D22}"/>
                  </a:ext>
                </a:extLst>
              </p:cNvPr>
              <p:cNvSpPr txBox="1"/>
              <p:nvPr/>
            </p:nvSpPr>
            <p:spPr>
              <a:xfrm>
                <a:off x="3704929" y="1340781"/>
                <a:ext cx="628497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base"/>
                <a:r>
                  <a:rPr lang="en-US" altLang="ko-KR" sz="2800" b="1" err="1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PyTorchSim</a:t>
                </a:r>
                <a:r>
                  <a:rPr lang="en-US" altLang="ko-KR" sz="2800" b="1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 Framework</a:t>
                </a:r>
              </a:p>
            </p:txBody>
          </p:sp>
        </p:grp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40CA1FD3-4C34-1F85-9FC6-0A4B7119912F}"/>
                </a:ext>
              </a:extLst>
            </p:cNvPr>
            <p:cNvGrpSpPr/>
            <p:nvPr/>
          </p:nvGrpSpPr>
          <p:grpSpPr>
            <a:xfrm>
              <a:off x="8421238" y="2207841"/>
              <a:ext cx="3546744" cy="2829823"/>
              <a:chOff x="7883508" y="2237222"/>
              <a:chExt cx="3546744" cy="2829823"/>
            </a:xfrm>
          </p:grpSpPr>
          <p:sp>
            <p:nvSpPr>
              <p:cNvPr id="37" name="직사각형 37">
                <a:extLst>
                  <a:ext uri="{FF2B5EF4-FFF2-40B4-BE49-F238E27FC236}">
                    <a16:creationId xmlns:a16="http://schemas.microsoft.com/office/drawing/2014/main" id="{208C0C2A-AA5D-6210-5FCC-25DA2A9D91EA}"/>
                  </a:ext>
                </a:extLst>
              </p:cNvPr>
              <p:cNvSpPr/>
              <p:nvPr/>
            </p:nvSpPr>
            <p:spPr>
              <a:xfrm flipH="1">
                <a:off x="7883508" y="2237222"/>
                <a:ext cx="3546744" cy="2829823"/>
              </a:xfrm>
              <a:prstGeom prst="rect">
                <a:avLst/>
              </a:prstGeom>
              <a:solidFill>
                <a:srgbClr val="EAF2FA"/>
              </a:solidFill>
              <a:ln w="3810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endParaRPr lang="ko-KR" altLang="en-US" sz="2000" kern="0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34" charset="-127"/>
                  <a:cs typeface="Calibri" panose="020F0502020204030204" pitchFamily="34" charset="0"/>
                </a:endParaRPr>
              </a:p>
            </p:txBody>
          </p:sp>
          <p:grpSp>
            <p:nvGrpSpPr>
              <p:cNvPr id="280" name="그룹 279">
                <a:extLst>
                  <a:ext uri="{FF2B5EF4-FFF2-40B4-BE49-F238E27FC236}">
                    <a16:creationId xmlns:a16="http://schemas.microsoft.com/office/drawing/2014/main" id="{3004EC27-0BF2-7C40-3FEA-D8E6D3225AD3}"/>
                  </a:ext>
                </a:extLst>
              </p:cNvPr>
              <p:cNvGrpSpPr/>
              <p:nvPr/>
            </p:nvGrpSpPr>
            <p:grpSpPr>
              <a:xfrm>
                <a:off x="7983304" y="2772455"/>
                <a:ext cx="3340209" cy="2150509"/>
                <a:chOff x="8184234" y="2610970"/>
                <a:chExt cx="3340209" cy="2150509"/>
              </a:xfrm>
            </p:grpSpPr>
            <p:sp>
              <p:nvSpPr>
                <p:cNvPr id="39" name="직사각형 1246">
                  <a:extLst>
                    <a:ext uri="{FF2B5EF4-FFF2-40B4-BE49-F238E27FC236}">
                      <a16:creationId xmlns:a16="http://schemas.microsoft.com/office/drawing/2014/main" id="{6B874C7B-C7DD-5880-0DB7-25A2B51C496A}"/>
                    </a:ext>
                  </a:extLst>
                </p:cNvPr>
                <p:cNvSpPr/>
                <p:nvPr/>
              </p:nvSpPr>
              <p:spPr>
                <a:xfrm rot="16200000" flipH="1">
                  <a:off x="8199273" y="3533852"/>
                  <a:ext cx="2148877" cy="303119"/>
                </a:xfrm>
                <a:prstGeom prst="rect">
                  <a:avLst/>
                </a:prstGeom>
                <a:solidFill>
                  <a:srgbClr val="FFF2CC"/>
                </a:solidFill>
                <a:ln w="2540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US" altLang="ko-Kore-KR" sz="2000" kern="0">
                      <a:solidFill>
                        <a:prstClr val="black"/>
                      </a:solidFill>
                      <a:latin typeface="Calibri" panose="020F0502020204030204" pitchFamily="34" charset="0"/>
                      <a:ea typeface="맑은 고딕" panose="020B0503020000020004" pitchFamily="34" charset="-127"/>
                      <a:cs typeface="Calibri" panose="020F0502020204030204" pitchFamily="34" charset="0"/>
                    </a:rPr>
                    <a:t>Interconnect</a:t>
                  </a:r>
                  <a:endParaRPr lang="ko-Kore-KR" altLang="en-US" sz="2000" kern="0">
                    <a:solidFill>
                      <a:prstClr val="black"/>
                    </a:solidFill>
                    <a:latin typeface="Calibri" panose="020F0502020204030204" pitchFamily="34" charset="0"/>
                    <a:ea typeface="맑은 고딕" panose="020B0503020000020004" pitchFamily="34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1DDF3B94-489F-B667-B9BF-E5C60275B5E6}"/>
                    </a:ext>
                  </a:extLst>
                </p:cNvPr>
                <p:cNvSpPr txBox="1"/>
                <p:nvPr/>
              </p:nvSpPr>
              <p:spPr>
                <a:xfrm rot="5400000" flipH="1">
                  <a:off x="8225092" y="3441913"/>
                  <a:ext cx="654639" cy="52322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 fontAlgn="base"/>
                  <a:r>
                    <a:rPr kumimoji="1" lang="en-US" altLang="ko-KR" sz="2800">
                      <a:solidFill>
                        <a:prstClr val="black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···</a:t>
                  </a:r>
                </a:p>
              </p:txBody>
            </p:sp>
            <p:sp>
              <p:nvSpPr>
                <p:cNvPr id="42" name="직사각형 1260">
                  <a:extLst>
                    <a:ext uri="{FF2B5EF4-FFF2-40B4-BE49-F238E27FC236}">
                      <a16:creationId xmlns:a16="http://schemas.microsoft.com/office/drawing/2014/main" id="{3A8010DB-408D-E9AF-EB50-4C67A822DD41}"/>
                    </a:ext>
                  </a:extLst>
                </p:cNvPr>
                <p:cNvSpPr/>
                <p:nvPr/>
              </p:nvSpPr>
              <p:spPr>
                <a:xfrm flipH="1">
                  <a:off x="8184234" y="2610970"/>
                  <a:ext cx="676800" cy="814916"/>
                </a:xfrm>
                <a:prstGeom prst="rect">
                  <a:avLst/>
                </a:prstGeom>
                <a:solidFill>
                  <a:srgbClr val="C9DAF8"/>
                </a:solidFill>
                <a:ln w="2540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/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US" altLang="ko-Kore-KR" sz="2400" kern="0">
                      <a:latin typeface="Calibri" panose="020F0502020204030204" pitchFamily="34" charset="0"/>
                      <a:ea typeface="맑은 고딕" panose="020B0503020000020004" pitchFamily="34" charset="-127"/>
                      <a:cs typeface="Calibri" panose="020F0502020204030204" pitchFamily="34" charset="0"/>
                    </a:rPr>
                    <a:t>NPU</a:t>
                  </a:r>
                </a:p>
                <a:p>
                  <a:pPr algn="ctr">
                    <a:lnSpc>
                      <a:spcPct val="90000"/>
                    </a:lnSpc>
                  </a:pPr>
                  <a:r>
                    <a:rPr lang="en-US" altLang="ko-Kore-KR" sz="2400" kern="0">
                      <a:latin typeface="Calibri" panose="020F0502020204030204" pitchFamily="34" charset="0"/>
                      <a:ea typeface="맑은 고딕" panose="020B0503020000020004" pitchFamily="34" charset="-127"/>
                      <a:cs typeface="Calibri" panose="020F0502020204030204" pitchFamily="34" charset="0"/>
                    </a:rPr>
                    <a:t>core</a:t>
                  </a:r>
                  <a:endParaRPr lang="ko-Kore-KR" altLang="en-US" sz="2400" kern="0">
                    <a:latin typeface="Calibri" panose="020F0502020204030204" pitchFamily="34" charset="0"/>
                    <a:ea typeface="맑은 고딕" panose="020B0503020000020004" pitchFamily="34" charset="-127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44" name="직선 화살표 연결선 1255">
                  <a:extLst>
                    <a:ext uri="{FF2B5EF4-FFF2-40B4-BE49-F238E27FC236}">
                      <a16:creationId xmlns:a16="http://schemas.microsoft.com/office/drawing/2014/main" id="{4AC6075F-9CBF-DF00-8334-F7B202A453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857932" y="4354484"/>
                  <a:ext cx="267070" cy="3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chemeClr val="tx1">
                      <a:lumMod val="50000"/>
                    </a:schemeClr>
                  </a:solidFill>
                  <a:prstDash val="solid"/>
                  <a:miter lim="800000"/>
                  <a:headEnd type="triangle"/>
                  <a:tailEnd type="triangle"/>
                </a:ln>
                <a:effectLst/>
              </p:spPr>
            </p:cxnSp>
            <p:cxnSp>
              <p:nvCxnSpPr>
                <p:cNvPr id="45" name="직선 화살표 연결선 1255">
                  <a:extLst>
                    <a:ext uri="{FF2B5EF4-FFF2-40B4-BE49-F238E27FC236}">
                      <a16:creationId xmlns:a16="http://schemas.microsoft.com/office/drawing/2014/main" id="{5E85EED7-0A30-8FC8-4112-849C409D71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859571" y="3018426"/>
                  <a:ext cx="266370" cy="3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  <a:miter lim="800000"/>
                  <a:headEnd type="triangle"/>
                  <a:tailEnd type="triangle"/>
                </a:ln>
                <a:effectLst/>
              </p:spPr>
            </p:cxnSp>
            <p:sp>
              <p:nvSpPr>
                <p:cNvPr id="46" name="직사각형 1260">
                  <a:extLst>
                    <a:ext uri="{FF2B5EF4-FFF2-40B4-BE49-F238E27FC236}">
                      <a16:creationId xmlns:a16="http://schemas.microsoft.com/office/drawing/2014/main" id="{3746E35B-E579-87C8-42F6-C1806F5C9D64}"/>
                    </a:ext>
                  </a:extLst>
                </p:cNvPr>
                <p:cNvSpPr/>
                <p:nvPr/>
              </p:nvSpPr>
              <p:spPr>
                <a:xfrm flipH="1">
                  <a:off x="8184234" y="3917158"/>
                  <a:ext cx="676800" cy="842695"/>
                </a:xfrm>
                <a:prstGeom prst="rect">
                  <a:avLst/>
                </a:prstGeom>
                <a:solidFill>
                  <a:srgbClr val="C9DAF8"/>
                </a:solidFill>
                <a:ln w="2540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/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US" altLang="ko-Kore-KR" sz="2400" kern="0">
                      <a:latin typeface="Calibri" panose="020F0502020204030204" pitchFamily="34" charset="0"/>
                      <a:ea typeface="맑은 고딕" panose="020B0503020000020004" pitchFamily="34" charset="-127"/>
                      <a:cs typeface="Calibri" panose="020F0502020204030204" pitchFamily="34" charset="0"/>
                    </a:rPr>
                    <a:t>NPU</a:t>
                  </a:r>
                </a:p>
                <a:p>
                  <a:pPr algn="ctr">
                    <a:lnSpc>
                      <a:spcPct val="90000"/>
                    </a:lnSpc>
                  </a:pPr>
                  <a:r>
                    <a:rPr lang="en-US" altLang="ko-Kore-KR" sz="2400" kern="0">
                      <a:latin typeface="Calibri" panose="020F0502020204030204" pitchFamily="34" charset="0"/>
                      <a:ea typeface="맑은 고딕" panose="020B0503020000020004" pitchFamily="34" charset="-127"/>
                      <a:cs typeface="Calibri" panose="020F0502020204030204" pitchFamily="34" charset="0"/>
                    </a:rPr>
                    <a:t>core</a:t>
                  </a:r>
                  <a:endParaRPr lang="ko-Kore-KR" altLang="en-US" sz="2400" kern="0">
                    <a:latin typeface="Calibri" panose="020F0502020204030204" pitchFamily="34" charset="0"/>
                    <a:ea typeface="맑은 고딕" panose="020B0503020000020004" pitchFamily="34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BFBB1CE7-33F2-2C4C-9A3D-FFD0025319A6}"/>
                    </a:ext>
                  </a:extLst>
                </p:cNvPr>
                <p:cNvSpPr txBox="1"/>
                <p:nvPr/>
              </p:nvSpPr>
              <p:spPr>
                <a:xfrm rot="5400000" flipH="1">
                  <a:off x="10779022" y="3424615"/>
                  <a:ext cx="654639" cy="52322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 fontAlgn="base"/>
                  <a:r>
                    <a:rPr kumimoji="1" lang="en-US" altLang="ko-KR" sz="2800">
                      <a:solidFill>
                        <a:prstClr val="black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···</a:t>
                  </a:r>
                </a:p>
              </p:txBody>
            </p:sp>
            <p:cxnSp>
              <p:nvCxnSpPr>
                <p:cNvPr id="49" name="직선 화살표 연결선 1241">
                  <a:extLst>
                    <a:ext uri="{FF2B5EF4-FFF2-40B4-BE49-F238E27FC236}">
                      <a16:creationId xmlns:a16="http://schemas.microsoft.com/office/drawing/2014/main" id="{73D2CA78-E788-F375-AC68-6AFB1D509C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0448986" y="4391523"/>
                  <a:ext cx="243796" cy="817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chemeClr val="tx1">
                      <a:lumMod val="50000"/>
                    </a:schemeClr>
                  </a:solidFill>
                  <a:prstDash val="solid"/>
                  <a:miter lim="800000"/>
                  <a:headEnd type="triangle"/>
                  <a:tailEnd type="triangle"/>
                </a:ln>
                <a:effectLst/>
              </p:spPr>
            </p:cxnSp>
            <p:sp>
              <p:nvSpPr>
                <p:cNvPr id="50" name="직사각형 1239">
                  <a:extLst>
                    <a:ext uri="{FF2B5EF4-FFF2-40B4-BE49-F238E27FC236}">
                      <a16:creationId xmlns:a16="http://schemas.microsoft.com/office/drawing/2014/main" id="{86AD8CA5-1F24-4385-90AB-0D7B3152E284}"/>
                    </a:ext>
                  </a:extLst>
                </p:cNvPr>
                <p:cNvSpPr/>
                <p:nvPr/>
              </p:nvSpPr>
              <p:spPr>
                <a:xfrm flipH="1">
                  <a:off x="10697323" y="4021567"/>
                  <a:ext cx="827120" cy="739912"/>
                </a:xfrm>
                <a:prstGeom prst="rect">
                  <a:avLst/>
                </a:prstGeom>
                <a:solidFill>
                  <a:srgbClr val="D9EAD3"/>
                </a:solidFill>
                <a:ln w="2540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/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US" altLang="ko-Kore-KR" sz="2200" kern="0">
                      <a:solidFill>
                        <a:prstClr val="black"/>
                      </a:solidFill>
                      <a:latin typeface="Calibri" panose="020F0502020204030204" pitchFamily="34" charset="0"/>
                      <a:ea typeface="맑은 고딕" panose="020B0503020000020004" pitchFamily="34" charset="-127"/>
                      <a:cs typeface="Calibri" panose="020F0502020204030204" pitchFamily="34" charset="0"/>
                    </a:rPr>
                    <a:t>DRAM</a:t>
                  </a:r>
                  <a:endParaRPr lang="ko-Kore-KR" altLang="en-US" sz="2200" kern="0">
                    <a:solidFill>
                      <a:prstClr val="black"/>
                    </a:solidFill>
                    <a:latin typeface="Calibri" panose="020F0502020204030204" pitchFamily="34" charset="0"/>
                    <a:ea typeface="맑은 고딕" panose="020B0503020000020004" pitchFamily="34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1" name="직사각형 1237">
                  <a:extLst>
                    <a:ext uri="{FF2B5EF4-FFF2-40B4-BE49-F238E27FC236}">
                      <a16:creationId xmlns:a16="http://schemas.microsoft.com/office/drawing/2014/main" id="{2528CBCE-DA7B-5D24-14A2-6FB453603114}"/>
                    </a:ext>
                  </a:extLst>
                </p:cNvPr>
                <p:cNvSpPr/>
                <p:nvPr/>
              </p:nvSpPr>
              <p:spPr>
                <a:xfrm flipH="1">
                  <a:off x="9658616" y="4023200"/>
                  <a:ext cx="800823" cy="738278"/>
                </a:xfrm>
                <a:prstGeom prst="rect">
                  <a:avLst/>
                </a:prstGeom>
                <a:solidFill>
                  <a:srgbClr val="D9EAD3"/>
                </a:solidFill>
                <a:ln w="2540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/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US" altLang="en-US" sz="2400">
                      <a:solidFill>
                        <a:prstClr val="black"/>
                      </a:solidFill>
                      <a:latin typeface="Calibri" panose="020F0502020204030204" pitchFamily="34" charset="0"/>
                      <a:ea typeface="맑은 고딕" panose="020B0503020000020004" pitchFamily="34" charset="-127"/>
                      <a:cs typeface="Calibri" panose="020F0502020204030204" pitchFamily="34" charset="0"/>
                    </a:rPr>
                    <a:t>Mem. ctrl.</a:t>
                  </a:r>
                  <a:endParaRPr lang="ko-Kore-KR" altLang="en-US" sz="2400">
                    <a:solidFill>
                      <a:prstClr val="black"/>
                    </a:solidFill>
                    <a:latin typeface="Calibri" panose="020F0502020204030204" pitchFamily="34" charset="0"/>
                    <a:ea typeface="맑은 고딕" panose="020B0503020000020004" pitchFamily="34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587B3A68-FAA3-7C77-5CBC-4FDCDC441E17}"/>
                    </a:ext>
                  </a:extLst>
                </p:cNvPr>
                <p:cNvSpPr txBox="1"/>
                <p:nvPr/>
              </p:nvSpPr>
              <p:spPr>
                <a:xfrm rot="5400000" flipH="1">
                  <a:off x="9807091" y="3425431"/>
                  <a:ext cx="654639" cy="52322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 fontAlgn="base"/>
                  <a:r>
                    <a:rPr kumimoji="1" lang="en-US" altLang="ko-KR" sz="2800">
                      <a:solidFill>
                        <a:prstClr val="black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···</a:t>
                  </a:r>
                </a:p>
              </p:txBody>
            </p:sp>
            <p:cxnSp>
              <p:nvCxnSpPr>
                <p:cNvPr id="59" name="직선 화살표 연결선 1241">
                  <a:extLst>
                    <a:ext uri="{FF2B5EF4-FFF2-40B4-BE49-F238E27FC236}">
                      <a16:creationId xmlns:a16="http://schemas.microsoft.com/office/drawing/2014/main" id="{1691220F-C721-9E34-EF93-64218B66793C}"/>
                    </a:ext>
                  </a:extLst>
                </p:cNvPr>
                <p:cNvCxnSpPr>
                  <a:cxnSpLocks/>
                  <a:stCxn id="51" idx="3"/>
                </p:cNvCxnSpPr>
                <p:nvPr/>
              </p:nvCxnSpPr>
              <p:spPr>
                <a:xfrm flipH="1" flipV="1">
                  <a:off x="9425273" y="4390706"/>
                  <a:ext cx="233343" cy="1633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chemeClr val="tx1">
                      <a:lumMod val="50000"/>
                    </a:schemeClr>
                  </a:solidFill>
                  <a:prstDash val="solid"/>
                  <a:miter lim="800000"/>
                  <a:headEnd type="triangle"/>
                  <a:tailEnd type="triangle"/>
                </a:ln>
                <a:effectLst/>
              </p:spPr>
            </p:cxnSp>
            <p:grpSp>
              <p:nvGrpSpPr>
                <p:cNvPr id="60" name="그룹 59">
                  <a:extLst>
                    <a:ext uri="{FF2B5EF4-FFF2-40B4-BE49-F238E27FC236}">
                      <a16:creationId xmlns:a16="http://schemas.microsoft.com/office/drawing/2014/main" id="{53D2BAA5-B51C-8604-BA3B-7F28FA82B98E}"/>
                    </a:ext>
                  </a:extLst>
                </p:cNvPr>
                <p:cNvGrpSpPr/>
                <p:nvPr/>
              </p:nvGrpSpPr>
              <p:grpSpPr>
                <a:xfrm>
                  <a:off x="9425264" y="2611518"/>
                  <a:ext cx="2094638" cy="740065"/>
                  <a:chOff x="2272761" y="2019637"/>
                  <a:chExt cx="2275586" cy="564226"/>
                </a:xfrm>
              </p:grpSpPr>
              <p:grpSp>
                <p:nvGrpSpPr>
                  <p:cNvPr id="63" name="그룹 62">
                    <a:extLst>
                      <a:ext uri="{FF2B5EF4-FFF2-40B4-BE49-F238E27FC236}">
                        <a16:creationId xmlns:a16="http://schemas.microsoft.com/office/drawing/2014/main" id="{41C03B7C-D0B3-12CE-36FD-A83243E9884F}"/>
                      </a:ext>
                    </a:extLst>
                  </p:cNvPr>
                  <p:cNvGrpSpPr/>
                  <p:nvPr/>
                </p:nvGrpSpPr>
                <p:grpSpPr>
                  <a:xfrm>
                    <a:off x="2526270" y="2019637"/>
                    <a:ext cx="2022077" cy="564226"/>
                    <a:chOff x="2526270" y="1937283"/>
                    <a:chExt cx="2022077" cy="564226"/>
                  </a:xfrm>
                </p:grpSpPr>
                <p:cxnSp>
                  <p:nvCxnSpPr>
                    <p:cNvPr id="193" name="직선 화살표 연결선 1241">
                      <a:extLst>
                        <a:ext uri="{FF2B5EF4-FFF2-40B4-BE49-F238E27FC236}">
                          <a16:creationId xmlns:a16="http://schemas.microsoft.com/office/drawing/2014/main" id="{5CF67ED0-46F4-A499-8C4C-40DD94F8E7A5}"/>
                        </a:ext>
                      </a:extLst>
                    </p:cNvPr>
                    <p:cNvCxnSpPr>
                      <a:cxnSpLocks/>
                      <a:stCxn id="194" idx="3"/>
                    </p:cNvCxnSpPr>
                    <p:nvPr/>
                  </p:nvCxnSpPr>
                  <p:spPr>
                    <a:xfrm flipH="1">
                      <a:off x="3384921" y="2219396"/>
                      <a:ext cx="264855" cy="623"/>
                    </a:xfrm>
                    <a:prstGeom prst="straightConnector1">
                      <a:avLst/>
                    </a:prstGeom>
                    <a:noFill/>
                    <a:ln w="28575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triangle"/>
                      <a:tailEnd type="triangle"/>
                    </a:ln>
                    <a:effectLst/>
                  </p:spPr>
                </p:cxnSp>
                <p:sp>
                  <p:nvSpPr>
                    <p:cNvPr id="194" name="직사각형 1239">
                      <a:extLst>
                        <a:ext uri="{FF2B5EF4-FFF2-40B4-BE49-F238E27FC236}">
                          <a16:creationId xmlns:a16="http://schemas.microsoft.com/office/drawing/2014/main" id="{299436EE-332F-5FA4-640C-B025D0C7F23C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649775" y="1937283"/>
                      <a:ext cx="898572" cy="564226"/>
                    </a:xfrm>
                    <a:prstGeom prst="rect">
                      <a:avLst/>
                    </a:prstGeom>
                    <a:solidFill>
                      <a:srgbClr val="D9EAD3"/>
                    </a:solidFill>
                    <a:ln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lIns="0" rIns="0" rtlCol="0" anchor="ctr"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altLang="ko-Kore-KR" sz="2200" kern="0">
                          <a:solidFill>
                            <a:prstClr val="black"/>
                          </a:solidFill>
                          <a:latin typeface="Calibri" panose="020F0502020204030204" pitchFamily="34" charset="0"/>
                          <a:ea typeface="맑은 고딕" panose="020B0503020000020004" pitchFamily="34" charset="-127"/>
                          <a:cs typeface="Calibri" panose="020F0502020204030204" pitchFamily="34" charset="0"/>
                        </a:rPr>
                        <a:t>DRAM</a:t>
                      </a:r>
                      <a:endParaRPr lang="ko-Kore-KR" altLang="en-US" sz="2200" kern="0">
                        <a:solidFill>
                          <a:prstClr val="black"/>
                        </a:solidFill>
                        <a:latin typeface="Calibri" panose="020F0502020204030204" pitchFamily="34" charset="0"/>
                        <a:ea typeface="맑은 고딕" panose="020B0503020000020004" pitchFamily="34" charset="-127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95" name="직사각형 1237">
                      <a:extLst>
                        <a:ext uri="{FF2B5EF4-FFF2-40B4-BE49-F238E27FC236}">
                          <a16:creationId xmlns:a16="http://schemas.microsoft.com/office/drawing/2014/main" id="{AC74AE62-D85C-3557-3776-2CBBEDB71DF6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2526270" y="1938528"/>
                      <a:ext cx="870005" cy="562980"/>
                    </a:xfrm>
                    <a:prstGeom prst="rect">
                      <a:avLst/>
                    </a:prstGeom>
                    <a:solidFill>
                      <a:srgbClr val="D9EAD3"/>
                    </a:solidFill>
                    <a:ln w="25400" cap="flat" cmpd="sng" algn="ctr">
                      <a:solidFill>
                        <a:srgbClr val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lIns="0" rIns="0" rtlCol="0" anchor="ctr"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altLang="en-US" sz="2400">
                          <a:solidFill>
                            <a:prstClr val="black"/>
                          </a:solidFill>
                          <a:latin typeface="Calibri" panose="020F0502020204030204" pitchFamily="34" charset="0"/>
                          <a:ea typeface="맑은 고딕" panose="020B0503020000020004" pitchFamily="34" charset="-127"/>
                          <a:cs typeface="Calibri" panose="020F0502020204030204" pitchFamily="34" charset="0"/>
                        </a:rPr>
                        <a:t>Mem. ctrl.</a:t>
                      </a:r>
                      <a:endParaRPr lang="ko-Kore-KR" altLang="en-US" sz="2400" kern="0">
                        <a:solidFill>
                          <a:prstClr val="black"/>
                        </a:solidFill>
                        <a:latin typeface="Calibri" panose="020F0502020204030204" pitchFamily="34" charset="0"/>
                        <a:ea typeface="맑은 고딕" panose="020B0503020000020004" pitchFamily="34" charset="-127"/>
                        <a:cs typeface="Calibri" panose="020F0502020204030204" pitchFamily="34" charset="0"/>
                      </a:endParaRPr>
                    </a:p>
                  </p:txBody>
                </p:sp>
              </p:grpSp>
              <p:cxnSp>
                <p:nvCxnSpPr>
                  <p:cNvPr id="192" name="직선 화살표 연결선 1241">
                    <a:extLst>
                      <a:ext uri="{FF2B5EF4-FFF2-40B4-BE49-F238E27FC236}">
                        <a16:creationId xmlns:a16="http://schemas.microsoft.com/office/drawing/2014/main" id="{802262D4-E436-52AF-3601-75BD3F0A5CDB}"/>
                      </a:ext>
                    </a:extLst>
                  </p:cNvPr>
                  <p:cNvCxnSpPr>
                    <a:cxnSpLocks/>
                    <a:stCxn id="195" idx="3"/>
                  </p:cNvCxnSpPr>
                  <p:nvPr/>
                </p:nvCxnSpPr>
                <p:spPr>
                  <a:xfrm flipH="1" flipV="1">
                    <a:off x="2272761" y="2301128"/>
                    <a:ext cx="253509" cy="1244"/>
                  </a:xfrm>
                  <a:prstGeom prst="straightConnector1">
                    <a:avLst/>
                  </a:prstGeom>
                  <a:noFill/>
                  <a:ln w="28575" cap="flat" cmpd="sng" algn="ctr">
                    <a:solidFill>
                      <a:srgbClr val="000000"/>
                    </a:solidFill>
                    <a:prstDash val="solid"/>
                    <a:miter lim="800000"/>
                    <a:headEnd type="triangle"/>
                    <a:tailEnd type="triangle"/>
                  </a:ln>
                  <a:effectLst/>
                </p:spPr>
              </p:cxnSp>
            </p:grpSp>
          </p:grp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5EE175E-651D-C0CD-7281-A74C735E3AA8}"/>
                  </a:ext>
                </a:extLst>
              </p:cNvPr>
              <p:cNvSpPr txBox="1"/>
              <p:nvPr/>
            </p:nvSpPr>
            <p:spPr>
              <a:xfrm>
                <a:off x="8353174" y="2237222"/>
                <a:ext cx="273660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2400" b="1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TOG Simulator</a:t>
                </a:r>
                <a:endParaRPr lang="ko-KR" altLang="en-US" sz="2400" b="1"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AE14037-5238-C29B-3639-B54EEDC36749}"/>
                </a:ext>
              </a:extLst>
            </p:cNvPr>
            <p:cNvSpPr txBox="1"/>
            <p:nvPr/>
          </p:nvSpPr>
          <p:spPr>
            <a:xfrm flipH="1">
              <a:off x="6322661" y="4246326"/>
              <a:ext cx="2260389" cy="841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altLang="ko-KR" sz="180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  <a:cs typeface="Roboto" panose="02000000000000000000" pitchFamily="2" charset="0"/>
                </a:rPr>
                <a:t>Data-</a:t>
              </a:r>
              <a:br>
                <a:rPr lang="en-US" altLang="ko-KR" sz="180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  <a:cs typeface="Roboto" panose="02000000000000000000" pitchFamily="2" charset="0"/>
                </a:rPr>
              </a:br>
              <a:r>
                <a:rPr lang="en-US" altLang="ko-KR" sz="180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  <a:cs typeface="Roboto" panose="02000000000000000000" pitchFamily="2" charset="0"/>
                </a:rPr>
                <a:t>dependent </a:t>
              </a:r>
              <a:br>
                <a:rPr lang="en-US" altLang="ko-KR" sz="180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  <a:cs typeface="Roboto" panose="02000000000000000000" pitchFamily="2" charset="0"/>
                </a:rPr>
              </a:br>
              <a:r>
                <a:rPr lang="en-US" altLang="ko-KR" sz="180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  <a:cs typeface="Roboto" panose="02000000000000000000" pitchFamily="2" charset="0"/>
                </a:rPr>
                <a:t>attributes</a:t>
              </a:r>
              <a:endParaRPr lang="ko-KR" altLang="en-US" sz="180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Roboto" panose="02000000000000000000" pitchFamily="2" charset="0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B39B02B-074E-D42D-1E40-7321A1B5AD39}"/>
                </a:ext>
              </a:extLst>
            </p:cNvPr>
            <p:cNvGrpSpPr/>
            <p:nvPr/>
          </p:nvGrpSpPr>
          <p:grpSpPr>
            <a:xfrm>
              <a:off x="1781756" y="1761573"/>
              <a:ext cx="6595763" cy="3276091"/>
              <a:chOff x="1781756" y="1864809"/>
              <a:chExt cx="6595763" cy="3276091"/>
            </a:xfrm>
          </p:grpSpPr>
          <p:sp>
            <p:nvSpPr>
              <p:cNvPr id="200" name="사각형: 둥근 모서리 199">
                <a:extLst>
                  <a:ext uri="{FF2B5EF4-FFF2-40B4-BE49-F238E27FC236}">
                    <a16:creationId xmlns:a16="http://schemas.microsoft.com/office/drawing/2014/main" id="{E6C50CD2-0C16-28A8-05A2-ED9303DCCDE0}"/>
                  </a:ext>
                </a:extLst>
              </p:cNvPr>
              <p:cNvSpPr/>
              <p:nvPr/>
            </p:nvSpPr>
            <p:spPr>
              <a:xfrm>
                <a:off x="2444718" y="2311077"/>
                <a:ext cx="5689108" cy="2829823"/>
              </a:xfrm>
              <a:prstGeom prst="roundRect">
                <a:avLst>
                  <a:gd name="adj" fmla="val 0"/>
                </a:avLst>
              </a:prstGeom>
              <a:solidFill>
                <a:srgbClr val="2B2F36"/>
              </a:solidFill>
              <a:ln w="3810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endParaRPr lang="ko-KR" altLang="en-US" sz="2000" kern="0">
                  <a:solidFill>
                    <a:prstClr val="white"/>
                  </a:solidFill>
                  <a:latin typeface="나눔스퀘어" panose="020B0600000101010101" pitchFamily="50" charset="-127"/>
                  <a:ea typeface="맑은 고딕" panose="020B0503020000020004" pitchFamily="34" charset="-127"/>
                  <a:cs typeface="Roboto" panose="02000000000000000000" pitchFamily="2" charset="0"/>
                </a:endParaRPr>
              </a:p>
            </p:txBody>
          </p:sp>
          <p:grpSp>
            <p:nvGrpSpPr>
              <p:cNvPr id="211" name="그룹 210">
                <a:extLst>
                  <a:ext uri="{FF2B5EF4-FFF2-40B4-BE49-F238E27FC236}">
                    <a16:creationId xmlns:a16="http://schemas.microsoft.com/office/drawing/2014/main" id="{88661A1F-98DB-5481-98DC-49BDB010129D}"/>
                  </a:ext>
                </a:extLst>
              </p:cNvPr>
              <p:cNvGrpSpPr/>
              <p:nvPr/>
            </p:nvGrpSpPr>
            <p:grpSpPr>
              <a:xfrm>
                <a:off x="5313608" y="2966292"/>
                <a:ext cx="1455249" cy="966764"/>
                <a:chOff x="7099300" y="4108476"/>
                <a:chExt cx="1455249" cy="966764"/>
              </a:xfrm>
            </p:grpSpPr>
            <p:cxnSp>
              <p:nvCxnSpPr>
                <p:cNvPr id="212" name="직선 화살표 연결선 211">
                  <a:extLst>
                    <a:ext uri="{FF2B5EF4-FFF2-40B4-BE49-F238E27FC236}">
                      <a16:creationId xmlns:a16="http://schemas.microsoft.com/office/drawing/2014/main" id="{E399DB44-C230-F3E6-68E4-3FB42C69F7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99300" y="4588967"/>
                  <a:ext cx="418187" cy="4324"/>
                </a:xfrm>
                <a:prstGeom prst="straightConnector1">
                  <a:avLst/>
                </a:prstGeom>
                <a:ln w="28575">
                  <a:solidFill>
                    <a:schemeClr val="bg2">
                      <a:lumMod val="60000"/>
                      <a:lumOff val="40000"/>
                    </a:schemeClr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13" name="그룹 212">
                  <a:extLst>
                    <a:ext uri="{FF2B5EF4-FFF2-40B4-BE49-F238E27FC236}">
                      <a16:creationId xmlns:a16="http://schemas.microsoft.com/office/drawing/2014/main" id="{F7A4265C-2A7A-E854-6BB3-1E7B98005566}"/>
                    </a:ext>
                  </a:extLst>
                </p:cNvPr>
                <p:cNvGrpSpPr/>
                <p:nvPr/>
              </p:nvGrpSpPr>
              <p:grpSpPr>
                <a:xfrm>
                  <a:off x="7517487" y="4108476"/>
                  <a:ext cx="1037062" cy="966764"/>
                  <a:chOff x="8589538" y="3999129"/>
                  <a:chExt cx="1037062" cy="966764"/>
                </a:xfrm>
              </p:grpSpPr>
              <p:sp>
                <p:nvSpPr>
                  <p:cNvPr id="214" name="직사각형 48">
                    <a:extLst>
                      <a:ext uri="{FF2B5EF4-FFF2-40B4-BE49-F238E27FC236}">
                        <a16:creationId xmlns:a16="http://schemas.microsoft.com/office/drawing/2014/main" id="{467E7CB2-B6C3-8329-C71A-4D19C9D74E5B}"/>
                      </a:ext>
                    </a:extLst>
                  </p:cNvPr>
                  <p:cNvSpPr/>
                  <p:nvPr/>
                </p:nvSpPr>
                <p:spPr>
                  <a:xfrm flipH="1">
                    <a:off x="8589538" y="3999129"/>
                    <a:ext cx="1037062" cy="966764"/>
                  </a:xfrm>
                  <a:prstGeom prst="rect">
                    <a:avLst/>
                  </a:prstGeom>
                  <a:solidFill>
                    <a:schemeClr val="bg2">
                      <a:lumMod val="20000"/>
                      <a:lumOff val="80000"/>
                    </a:schemeClr>
                  </a:solidFill>
                  <a:ln>
                    <a:solidFill>
                      <a:srgbClr val="ACB0B8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endParaRPr lang="ko-KR" altLang="en-US" sz="2000">
                      <a:solidFill>
                        <a:schemeClr val="lt1"/>
                      </a:solidFill>
                      <a:latin typeface="나눔스퀘어" panose="020B0600000101010101" pitchFamily="50" charset="-127"/>
                      <a:cs typeface="Roboto" panose="02000000000000000000" pitchFamily="2" charset="0"/>
                    </a:endParaRPr>
                  </a:p>
                </p:txBody>
              </p:sp>
              <p:pic>
                <p:nvPicPr>
                  <p:cNvPr id="215" name="Picture 2" descr="gem5 Logo">
                    <a:extLst>
                      <a:ext uri="{FF2B5EF4-FFF2-40B4-BE49-F238E27FC236}">
                        <a16:creationId xmlns:a16="http://schemas.microsoft.com/office/drawing/2014/main" id="{23DE1B1F-363B-BC47-0A9E-BA24096B9EC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1916" t="8736" r="11916" b="8736"/>
                  <a:stretch>
                    <a:fillRect/>
                  </a:stretch>
                </p:blipFill>
                <p:spPr bwMode="auto">
                  <a:xfrm>
                    <a:off x="8731450" y="4040431"/>
                    <a:ext cx="753239" cy="884158"/>
                  </a:xfrm>
                  <a:prstGeom prst="rect">
                    <a:avLst/>
                  </a:prstGeom>
                  <a:noFill/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grpSp>
            <p:nvGrpSpPr>
              <p:cNvPr id="216" name="그룹 215">
                <a:extLst>
                  <a:ext uri="{FF2B5EF4-FFF2-40B4-BE49-F238E27FC236}">
                    <a16:creationId xmlns:a16="http://schemas.microsoft.com/office/drawing/2014/main" id="{C6BA218F-17DC-CA12-C0B8-C1341394E0DF}"/>
                  </a:ext>
                </a:extLst>
              </p:cNvPr>
              <p:cNvGrpSpPr/>
              <p:nvPr/>
            </p:nvGrpSpPr>
            <p:grpSpPr>
              <a:xfrm>
                <a:off x="3130066" y="2448894"/>
                <a:ext cx="4957931" cy="1479184"/>
                <a:chOff x="4915758" y="3591078"/>
                <a:chExt cx="4957931" cy="1479184"/>
              </a:xfrm>
            </p:grpSpPr>
            <p:cxnSp>
              <p:nvCxnSpPr>
                <p:cNvPr id="219" name="직선 화살표 연결선 218">
                  <a:extLst>
                    <a:ext uri="{FF2B5EF4-FFF2-40B4-BE49-F238E27FC236}">
                      <a16:creationId xmlns:a16="http://schemas.microsoft.com/office/drawing/2014/main" id="{02031A19-A517-A0A1-6308-F3A171EA8DFF}"/>
                    </a:ext>
                  </a:extLst>
                </p:cNvPr>
                <p:cNvCxnSpPr>
                  <a:cxnSpLocks/>
                  <a:endCxn id="223" idx="1"/>
                </p:cNvCxnSpPr>
                <p:nvPr/>
              </p:nvCxnSpPr>
              <p:spPr>
                <a:xfrm flipV="1">
                  <a:off x="4915758" y="3849777"/>
                  <a:ext cx="3903061" cy="18991"/>
                </a:xfrm>
                <a:prstGeom prst="straightConnector1">
                  <a:avLst/>
                </a:prstGeom>
                <a:ln w="28575">
                  <a:solidFill>
                    <a:schemeClr val="bg2">
                      <a:lumMod val="60000"/>
                      <a:lumOff val="40000"/>
                    </a:schemeClr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3" name="사각형: 둥근 모서리 222">
                  <a:extLst>
                    <a:ext uri="{FF2B5EF4-FFF2-40B4-BE49-F238E27FC236}">
                      <a16:creationId xmlns:a16="http://schemas.microsoft.com/office/drawing/2014/main" id="{F5E3779B-972F-EA64-F4CC-C0E82408F139}"/>
                    </a:ext>
                  </a:extLst>
                </p:cNvPr>
                <p:cNvSpPr/>
                <p:nvPr/>
              </p:nvSpPr>
              <p:spPr>
                <a:xfrm>
                  <a:off x="8818819" y="3591078"/>
                  <a:ext cx="972074" cy="517398"/>
                </a:xfrm>
                <a:prstGeom prst="roundRect">
                  <a:avLst>
                    <a:gd name="adj" fmla="val 16346"/>
                  </a:avLst>
                </a:prstGeom>
                <a:solidFill>
                  <a:srgbClr val="A6CAEC"/>
                </a:solidFill>
                <a:ln>
                  <a:solidFill>
                    <a:srgbClr val="ACB0B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altLang="ko-KR" sz="2000">
                      <a:solidFill>
                        <a:srgbClr val="000000"/>
                      </a:solidFill>
                      <a:latin typeface="나눔스퀘어" panose="020B0600000101010101" pitchFamily="50" charset="-127"/>
                      <a:ea typeface="나눔스퀘어" panose="020B0600000101010101" pitchFamily="50" charset="-127"/>
                      <a:cs typeface="Roboto" panose="02000000000000000000" pitchFamily="2" charset="0"/>
                    </a:rPr>
                    <a:t>TOG</a:t>
                  </a:r>
                  <a:endParaRPr lang="ko-KR" altLang="en-US" sz="2000">
                    <a:solidFill>
                      <a:srgbClr val="000000"/>
                    </a:solidFill>
                    <a:latin typeface="나눔스퀘어" panose="020B0600000101010101" pitchFamily="50" charset="-127"/>
                    <a:cs typeface="Roboto" panose="02000000000000000000" pitchFamily="2" charset="0"/>
                  </a:endParaRPr>
                </a:p>
              </p:txBody>
            </p:sp>
            <p:cxnSp>
              <p:nvCxnSpPr>
                <p:cNvPr id="225" name="연결선: 꺾임 224">
                  <a:extLst>
                    <a:ext uri="{FF2B5EF4-FFF2-40B4-BE49-F238E27FC236}">
                      <a16:creationId xmlns:a16="http://schemas.microsoft.com/office/drawing/2014/main" id="{D4703813-84BA-E586-9B9D-2E670CFD57E0}"/>
                    </a:ext>
                  </a:extLst>
                </p:cNvPr>
                <p:cNvCxnSpPr>
                  <a:cxnSpLocks/>
                  <a:endCxn id="223" idx="2"/>
                </p:cNvCxnSpPr>
                <p:nvPr/>
              </p:nvCxnSpPr>
              <p:spPr>
                <a:xfrm flipV="1">
                  <a:off x="8554549" y="4108476"/>
                  <a:ext cx="750307" cy="289653"/>
                </a:xfrm>
                <a:prstGeom prst="bentConnector2">
                  <a:avLst/>
                </a:prstGeom>
                <a:ln w="28575">
                  <a:solidFill>
                    <a:schemeClr val="bg2">
                      <a:lumMod val="60000"/>
                      <a:lumOff val="40000"/>
                    </a:schemeClr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6" name="TextBox 225">
                  <a:extLst>
                    <a:ext uri="{FF2B5EF4-FFF2-40B4-BE49-F238E27FC236}">
                      <a16:creationId xmlns:a16="http://schemas.microsoft.com/office/drawing/2014/main" id="{65216A8F-09C7-72B4-C775-92DDABD4B820}"/>
                    </a:ext>
                  </a:extLst>
                </p:cNvPr>
                <p:cNvSpPr txBox="1"/>
                <p:nvPr/>
              </p:nvSpPr>
              <p:spPr>
                <a:xfrm flipH="1">
                  <a:off x="8442608" y="4422136"/>
                  <a:ext cx="1431081" cy="6481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latinLnBrk="0">
                    <a:lnSpc>
                      <a:spcPct val="90000"/>
                    </a:lnSpc>
                    <a:defRPr/>
                  </a:pPr>
                  <a:r>
                    <a:rPr lang="en-US" altLang="ko-KR" sz="2000" kern="0">
                      <a:solidFill>
                        <a:schemeClr val="bg1"/>
                      </a:solidFill>
                      <a:latin typeface="나눔스퀘어" panose="020B0600000101010101" pitchFamily="50" charset="-127"/>
                      <a:ea typeface="나눔스퀘어" panose="020B0600000101010101" pitchFamily="50" charset="-127"/>
                      <a:cs typeface="Roboto" panose="02000000000000000000" pitchFamily="2" charset="0"/>
                    </a:rPr>
                    <a:t>Compute</a:t>
                  </a:r>
                  <a:br>
                    <a:rPr lang="en-US" altLang="ko-KR" sz="2000" kern="0">
                      <a:solidFill>
                        <a:schemeClr val="bg1"/>
                      </a:solidFill>
                      <a:latin typeface="나눔스퀘어" panose="020B0600000101010101" pitchFamily="50" charset="-127"/>
                      <a:ea typeface="나눔스퀘어" panose="020B0600000101010101" pitchFamily="50" charset="-127"/>
                      <a:cs typeface="Roboto" panose="02000000000000000000" pitchFamily="2" charset="0"/>
                    </a:rPr>
                  </a:br>
                  <a:r>
                    <a:rPr lang="en-US" altLang="ko-KR" sz="2000" kern="0">
                      <a:solidFill>
                        <a:schemeClr val="bg1"/>
                      </a:solidFill>
                      <a:latin typeface="나눔스퀘어" panose="020B0600000101010101" pitchFamily="50" charset="-127"/>
                      <a:ea typeface="나눔스퀘어" panose="020B0600000101010101" pitchFamily="50" charset="-127"/>
                      <a:cs typeface="Roboto" panose="02000000000000000000" pitchFamily="2" charset="0"/>
                    </a:rPr>
                    <a:t>latencies</a:t>
                  </a:r>
                  <a:endParaRPr lang="ko-KR" altLang="en-US" sz="2000" kern="0">
                    <a:solidFill>
                      <a:schemeClr val="bg1"/>
                    </a:solidFill>
                    <a:latin typeface="나눔스퀘어" panose="020B0600000101010101" pitchFamily="50" charset="-127"/>
                    <a:cs typeface="Roboto" panose="02000000000000000000" pitchFamily="2" charset="0"/>
                  </a:endParaRPr>
                </a:p>
              </p:txBody>
            </p:sp>
          </p:grpSp>
          <p:grpSp>
            <p:nvGrpSpPr>
              <p:cNvPr id="230" name="그룹 229">
                <a:extLst>
                  <a:ext uri="{FF2B5EF4-FFF2-40B4-BE49-F238E27FC236}">
                    <a16:creationId xmlns:a16="http://schemas.microsoft.com/office/drawing/2014/main" id="{6446DBC7-0458-EEA5-C222-710191A7D957}"/>
                  </a:ext>
                </a:extLst>
              </p:cNvPr>
              <p:cNvGrpSpPr/>
              <p:nvPr/>
            </p:nvGrpSpPr>
            <p:grpSpPr>
              <a:xfrm>
                <a:off x="3939550" y="3449675"/>
                <a:ext cx="2829307" cy="1527976"/>
                <a:chOff x="5725242" y="4591859"/>
                <a:chExt cx="2829307" cy="1527976"/>
              </a:xfrm>
            </p:grpSpPr>
            <p:grpSp>
              <p:nvGrpSpPr>
                <p:cNvPr id="231" name="그룹 230">
                  <a:extLst>
                    <a:ext uri="{FF2B5EF4-FFF2-40B4-BE49-F238E27FC236}">
                      <a16:creationId xmlns:a16="http://schemas.microsoft.com/office/drawing/2014/main" id="{0F731101-7D8F-FA5D-C2C9-21B93B1A4E9F}"/>
                    </a:ext>
                  </a:extLst>
                </p:cNvPr>
                <p:cNvGrpSpPr/>
                <p:nvPr/>
              </p:nvGrpSpPr>
              <p:grpSpPr>
                <a:xfrm>
                  <a:off x="7517487" y="5153071"/>
                  <a:ext cx="1037062" cy="966764"/>
                  <a:chOff x="10123698" y="3931191"/>
                  <a:chExt cx="1037062" cy="966764"/>
                </a:xfrm>
              </p:grpSpPr>
              <p:sp>
                <p:nvSpPr>
                  <p:cNvPr id="233" name="직사각형 48">
                    <a:extLst>
                      <a:ext uri="{FF2B5EF4-FFF2-40B4-BE49-F238E27FC236}">
                        <a16:creationId xmlns:a16="http://schemas.microsoft.com/office/drawing/2014/main" id="{1494C2B2-B0F8-42F2-620C-DD8439A54D7E}"/>
                      </a:ext>
                    </a:extLst>
                  </p:cNvPr>
                  <p:cNvSpPr/>
                  <p:nvPr/>
                </p:nvSpPr>
                <p:spPr>
                  <a:xfrm flipH="1">
                    <a:off x="10123698" y="3931191"/>
                    <a:ext cx="1037062" cy="966764"/>
                  </a:xfrm>
                  <a:prstGeom prst="rect">
                    <a:avLst/>
                  </a:prstGeom>
                  <a:solidFill>
                    <a:schemeClr val="bg2">
                      <a:lumMod val="20000"/>
                      <a:lumOff val="80000"/>
                    </a:schemeClr>
                  </a:solidFill>
                  <a:ln>
                    <a:solidFill>
                      <a:srgbClr val="ACB0B8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endParaRPr lang="ko-KR" altLang="en-US" sz="2000">
                      <a:solidFill>
                        <a:schemeClr val="lt1"/>
                      </a:solidFill>
                      <a:latin typeface="나눔스퀘어" panose="020B0600000101010101" pitchFamily="50" charset="-127"/>
                      <a:cs typeface="Roboto" panose="02000000000000000000" pitchFamily="2" charset="0"/>
                    </a:endParaRPr>
                  </a:p>
                </p:txBody>
              </p:sp>
              <p:pic>
                <p:nvPicPr>
                  <p:cNvPr id="234" name="Picture 4" descr="GitHub - riscv-software-src/riscv-isa-sim: Spike, a RISC-V ISA Simulator">
                    <a:extLst>
                      <a:ext uri="{FF2B5EF4-FFF2-40B4-BE49-F238E27FC236}">
                        <a16:creationId xmlns:a16="http://schemas.microsoft.com/office/drawing/2014/main" id="{D376A1B2-2344-D933-E5F5-011919A6D4D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388325" y="3996094"/>
                    <a:ext cx="484472" cy="484471"/>
                  </a:xfrm>
                  <a:prstGeom prst="rect">
                    <a:avLst/>
                  </a:prstGeom>
                  <a:noFill/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cxnSp>
              <p:nvCxnSpPr>
                <p:cNvPr id="232" name="연결선: 꺾임 231">
                  <a:extLst>
                    <a:ext uri="{FF2B5EF4-FFF2-40B4-BE49-F238E27FC236}">
                      <a16:creationId xmlns:a16="http://schemas.microsoft.com/office/drawing/2014/main" id="{E18D267C-6F5E-81EE-258A-6F0CFE9D15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25242" y="4591859"/>
                  <a:ext cx="1792245" cy="813176"/>
                </a:xfrm>
                <a:prstGeom prst="bentConnector3">
                  <a:avLst>
                    <a:gd name="adj1" fmla="val 91099"/>
                  </a:avLst>
                </a:prstGeom>
                <a:ln w="28575">
                  <a:solidFill>
                    <a:schemeClr val="bg2">
                      <a:lumMod val="60000"/>
                      <a:lumOff val="40000"/>
                    </a:schemeClr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51" name="직선 화살표 연결선 250">
                <a:extLst>
                  <a:ext uri="{FF2B5EF4-FFF2-40B4-BE49-F238E27FC236}">
                    <a16:creationId xmlns:a16="http://schemas.microsoft.com/office/drawing/2014/main" id="{94D915B7-BDB7-2695-BB8D-3A4951A6F2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68857" y="4344637"/>
                <a:ext cx="1608662" cy="0"/>
              </a:xfrm>
              <a:prstGeom prst="straightConnector1">
                <a:avLst/>
              </a:prstGeom>
              <a:ln w="57150">
                <a:solidFill>
                  <a:schemeClr val="bg2">
                    <a:lumMod val="60000"/>
                    <a:lumOff val="40000"/>
                  </a:schemeClr>
                </a:solidFill>
                <a:prstDash val="sysDot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3" name="사각형: 둥근 모서리 252">
                <a:extLst>
                  <a:ext uri="{FF2B5EF4-FFF2-40B4-BE49-F238E27FC236}">
                    <a16:creationId xmlns:a16="http://schemas.microsoft.com/office/drawing/2014/main" id="{C820896E-91CA-A10E-251C-4B9D708D0F17}"/>
                  </a:ext>
                </a:extLst>
              </p:cNvPr>
              <p:cNvSpPr/>
              <p:nvPr/>
            </p:nvSpPr>
            <p:spPr>
              <a:xfrm>
                <a:off x="4619886" y="3123100"/>
                <a:ext cx="869227" cy="661795"/>
              </a:xfrm>
              <a:prstGeom prst="roundRect">
                <a:avLst>
                  <a:gd name="adj" fmla="val 16346"/>
                </a:avLst>
              </a:prstGeom>
              <a:solidFill>
                <a:srgbClr val="A6CAEC"/>
              </a:solidFill>
              <a:ln>
                <a:solidFill>
                  <a:srgbClr val="ACB0B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latinLnBrk="0">
                  <a:lnSpc>
                    <a:spcPct val="90000"/>
                  </a:lnSpc>
                  <a:defRPr/>
                </a:pPr>
                <a:r>
                  <a:rPr lang="en-US" altLang="ko-KR" sz="2000">
                    <a:solidFill>
                      <a:prstClr val="black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  <a:cs typeface="Roboto" panose="02000000000000000000" pitchFamily="2" charset="0"/>
                  </a:rPr>
                  <a:t>RISC-V </a:t>
                </a:r>
              </a:p>
              <a:p>
                <a:pPr algn="ctr" latinLnBrk="0">
                  <a:lnSpc>
                    <a:spcPct val="90000"/>
                  </a:lnSpc>
                  <a:defRPr/>
                </a:pPr>
                <a:r>
                  <a:rPr lang="en-US" altLang="ko-KR" sz="2000">
                    <a:solidFill>
                      <a:prstClr val="black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  <a:cs typeface="Roboto" panose="02000000000000000000" pitchFamily="2" charset="0"/>
                  </a:rPr>
                  <a:t>binary</a:t>
                </a:r>
                <a:endParaRPr lang="ko-KR" altLang="en-US" sz="2000">
                  <a:solidFill>
                    <a:prstClr val="black"/>
                  </a:solidFill>
                  <a:latin typeface="나눔스퀘어" panose="020B0600000101010101" pitchFamily="50" charset="-127"/>
                  <a:cs typeface="Roboto" panose="02000000000000000000" pitchFamily="2" charset="0"/>
                </a:endParaRPr>
              </a:p>
            </p:txBody>
          </p:sp>
          <p:sp>
            <p:nvSpPr>
              <p:cNvPr id="264" name="TextBox 263">
                <a:extLst>
                  <a:ext uri="{FF2B5EF4-FFF2-40B4-BE49-F238E27FC236}">
                    <a16:creationId xmlns:a16="http://schemas.microsoft.com/office/drawing/2014/main" id="{2774D30D-56C8-6CBC-21A8-ECAC8F1BB9DE}"/>
                  </a:ext>
                </a:extLst>
              </p:cNvPr>
              <p:cNvSpPr txBox="1"/>
              <p:nvPr/>
            </p:nvSpPr>
            <p:spPr>
              <a:xfrm>
                <a:off x="3243320" y="4200277"/>
                <a:ext cx="181287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latinLnBrk="0">
                  <a:lnSpc>
                    <a:spcPct val="90000"/>
                  </a:lnSpc>
                  <a:defRPr/>
                </a:pPr>
                <a:r>
                  <a:rPr lang="en-US" altLang="ko-KR" sz="2000" kern="0">
                    <a:solidFill>
                      <a:schemeClr val="bg1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  <a:cs typeface="Roboto" panose="02000000000000000000" pitchFamily="2" charset="0"/>
                  </a:rPr>
                  <a:t>Input tensor</a:t>
                </a:r>
                <a:endParaRPr lang="ko-KR" altLang="en-US" sz="2000" kern="0">
                  <a:solidFill>
                    <a:schemeClr val="bg1"/>
                  </a:solidFill>
                  <a:latin typeface="나눔스퀘어" panose="020B0600000101010101" pitchFamily="50" charset="-127"/>
                  <a:cs typeface="Roboto" panose="02000000000000000000" pitchFamily="2" charset="0"/>
                </a:endParaRPr>
              </a:p>
            </p:txBody>
          </p:sp>
          <p:sp>
            <p:nvSpPr>
              <p:cNvPr id="265" name="TextBox 264">
                <a:extLst>
                  <a:ext uri="{FF2B5EF4-FFF2-40B4-BE49-F238E27FC236}">
                    <a16:creationId xmlns:a16="http://schemas.microsoft.com/office/drawing/2014/main" id="{DC3E053E-4C51-F481-BF87-0A46CE3D5FEC}"/>
                  </a:ext>
                </a:extLst>
              </p:cNvPr>
              <p:cNvSpPr txBox="1"/>
              <p:nvPr/>
            </p:nvSpPr>
            <p:spPr>
              <a:xfrm>
                <a:off x="2889304" y="4734712"/>
                <a:ext cx="2520909" cy="3711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latinLnBrk="0">
                  <a:lnSpc>
                    <a:spcPct val="90000"/>
                  </a:lnSpc>
                  <a:defRPr/>
                </a:pPr>
                <a:r>
                  <a:rPr lang="en-US" altLang="ko-KR" sz="2000" kern="0">
                    <a:solidFill>
                      <a:schemeClr val="bg1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  <a:cs typeface="Roboto" panose="02000000000000000000" pitchFamily="2" charset="0"/>
                  </a:rPr>
                  <a:t>Output tensor</a:t>
                </a:r>
                <a:endParaRPr lang="ko-KR" altLang="en-US" sz="2000" kern="0">
                  <a:solidFill>
                    <a:schemeClr val="bg1"/>
                  </a:solidFill>
                  <a:latin typeface="나눔스퀘어" panose="020B0600000101010101" pitchFamily="50" charset="-127"/>
                  <a:cs typeface="Roboto" panose="02000000000000000000" pitchFamily="2" charset="0"/>
                </a:endParaRPr>
              </a:p>
            </p:txBody>
          </p:sp>
          <p:grpSp>
            <p:nvGrpSpPr>
              <p:cNvPr id="13" name="그룹 12">
                <a:extLst>
                  <a:ext uri="{FF2B5EF4-FFF2-40B4-BE49-F238E27FC236}">
                    <a16:creationId xmlns:a16="http://schemas.microsoft.com/office/drawing/2014/main" id="{408F94F4-FD88-F451-37FB-8F33723F1F67}"/>
                  </a:ext>
                </a:extLst>
              </p:cNvPr>
              <p:cNvGrpSpPr/>
              <p:nvPr/>
            </p:nvGrpSpPr>
            <p:grpSpPr>
              <a:xfrm>
                <a:off x="2307533" y="4545957"/>
                <a:ext cx="3421083" cy="175643"/>
                <a:chOff x="3936371" y="4061248"/>
                <a:chExt cx="1792245" cy="175643"/>
              </a:xfrm>
            </p:grpSpPr>
            <p:cxnSp>
              <p:nvCxnSpPr>
                <p:cNvPr id="263" name="직선 화살표 연결선 262">
                  <a:extLst>
                    <a:ext uri="{FF2B5EF4-FFF2-40B4-BE49-F238E27FC236}">
                      <a16:creationId xmlns:a16="http://schemas.microsoft.com/office/drawing/2014/main" id="{E69C73E9-E1E4-771C-466C-BA26156273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36371" y="4061248"/>
                  <a:ext cx="1792245" cy="0"/>
                </a:xfrm>
                <a:prstGeom prst="straightConnector1">
                  <a:avLst/>
                </a:prstGeom>
                <a:ln w="28575">
                  <a:solidFill>
                    <a:schemeClr val="bg2">
                      <a:lumMod val="60000"/>
                      <a:lumOff val="40000"/>
                    </a:schemeClr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직선 화살표 연결선 259">
                  <a:extLst>
                    <a:ext uri="{FF2B5EF4-FFF2-40B4-BE49-F238E27FC236}">
                      <a16:creationId xmlns:a16="http://schemas.microsoft.com/office/drawing/2014/main" id="{DBFC1357-94E4-AB5F-991D-2863A51AAD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36371" y="4236891"/>
                  <a:ext cx="1792245" cy="0"/>
                </a:xfrm>
                <a:prstGeom prst="straightConnector1">
                  <a:avLst/>
                </a:prstGeom>
                <a:ln w="28575">
                  <a:solidFill>
                    <a:schemeClr val="bg2">
                      <a:lumMod val="60000"/>
                      <a:lumOff val="40000"/>
                    </a:schemeClr>
                  </a:solidFill>
                  <a:headEnd type="triangle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76DE498-627E-580B-95C0-63AE7FB2B16D}"/>
                  </a:ext>
                </a:extLst>
              </p:cNvPr>
              <p:cNvSpPr txBox="1"/>
              <p:nvPr/>
            </p:nvSpPr>
            <p:spPr>
              <a:xfrm>
                <a:off x="2986119" y="1864809"/>
                <a:ext cx="403241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base">
                  <a:buFont typeface="Arial"/>
                  <a:buNone/>
                </a:pPr>
                <a:r>
                  <a:rPr lang="en-US" altLang="ko-KR" sz="2400" b="1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NPU Backend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9A7FF3F-32B4-CF5E-8452-A1CD72D70140}"/>
                  </a:ext>
                </a:extLst>
              </p:cNvPr>
              <p:cNvSpPr txBox="1"/>
              <p:nvPr/>
            </p:nvSpPr>
            <p:spPr>
              <a:xfrm>
                <a:off x="5703522" y="4537359"/>
                <a:ext cx="107027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2400" kern="0">
                    <a:solidFill>
                      <a:prstClr val="black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  <a:cs typeface="Roboto" panose="02000000000000000000" pitchFamily="2" charset="0"/>
                  </a:rPr>
                  <a:t>Spike</a:t>
                </a:r>
                <a:endParaRPr lang="ko-KR" altLang="en-US" sz="2400"/>
              </a:p>
            </p:txBody>
          </p:sp>
          <p:sp>
            <p:nvSpPr>
              <p:cNvPr id="222" name="화살표: 오른쪽 221">
                <a:extLst>
                  <a:ext uri="{FF2B5EF4-FFF2-40B4-BE49-F238E27FC236}">
                    <a16:creationId xmlns:a16="http://schemas.microsoft.com/office/drawing/2014/main" id="{49F61319-37D6-FA41-4354-0186FFB5A7CA}"/>
                  </a:ext>
                </a:extLst>
              </p:cNvPr>
              <p:cNvSpPr/>
              <p:nvPr/>
            </p:nvSpPr>
            <p:spPr>
              <a:xfrm>
                <a:off x="8079878" y="2498439"/>
                <a:ext cx="297641" cy="429170"/>
              </a:xfrm>
              <a:prstGeom prst="rightArrow">
                <a:avLst>
                  <a:gd name="adj1" fmla="val 52959"/>
                  <a:gd name="adj2" fmla="val 67449"/>
                </a:avLst>
              </a:prstGeom>
              <a:solidFill>
                <a:srgbClr val="2B2F36"/>
              </a:solidFill>
              <a:ln w="38100" cap="flat" cmpd="sng" algn="ctr">
                <a:solidFill>
                  <a:srgbClr val="F8F1E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endParaRPr lang="ko-KR" altLang="en-US" sz="2000">
                  <a:solidFill>
                    <a:prstClr val="white"/>
                  </a:solidFill>
                  <a:latin typeface="나눔스퀘어" panose="020B0600000101010101" pitchFamily="50" charset="-127"/>
                  <a:ea typeface="맑은 고딕" panose="020B0503020000020004" pitchFamily="34" charset="-127"/>
                  <a:cs typeface="Roboto" panose="02000000000000000000" pitchFamily="2" charset="0"/>
                </a:endParaRPr>
              </a:p>
            </p:txBody>
          </p:sp>
          <p:sp>
            <p:nvSpPr>
              <p:cNvPr id="7" name="직사각형 6">
                <a:extLst>
                  <a:ext uri="{FF2B5EF4-FFF2-40B4-BE49-F238E27FC236}">
                    <a16:creationId xmlns:a16="http://schemas.microsoft.com/office/drawing/2014/main" id="{752F0561-2F10-D05A-63DB-D3FF0A2848CA}"/>
                  </a:ext>
                </a:extLst>
              </p:cNvPr>
              <p:cNvSpPr/>
              <p:nvPr/>
            </p:nvSpPr>
            <p:spPr>
              <a:xfrm>
                <a:off x="1781756" y="2303245"/>
                <a:ext cx="525777" cy="2829823"/>
              </a:xfrm>
              <a:prstGeom prst="rect">
                <a:avLst/>
              </a:prstGeom>
              <a:solidFill>
                <a:srgbClr val="E3E5E7"/>
              </a:solidFill>
              <a:ln w="2857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>
                  <a:defRPr/>
                </a:pPr>
                <a:r>
                  <a:rPr lang="en-US" altLang="ko-KR" sz="2000" err="1">
                    <a:solidFill>
                      <a:srgbClr val="000000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  <a:cs typeface="Roboto" panose="02000000000000000000" pitchFamily="2" charset="0"/>
                  </a:rPr>
                  <a:t>PyTorch</a:t>
                </a:r>
                <a:r>
                  <a:rPr lang="en-US" altLang="ko-KR" sz="2000">
                    <a:solidFill>
                      <a:srgbClr val="000000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  <a:cs typeface="Roboto" panose="02000000000000000000" pitchFamily="2" charset="0"/>
                  </a:rPr>
                  <a:t> Runtime</a:t>
                </a:r>
                <a:endParaRPr lang="ko-KR" altLang="en-US" sz="2000">
                  <a:solidFill>
                    <a:srgbClr val="000000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  <a:cs typeface="Roboto" panose="02000000000000000000" pitchFamily="2" charset="0"/>
                </a:endParaRPr>
              </a:p>
            </p:txBody>
          </p:sp>
          <p:grpSp>
            <p:nvGrpSpPr>
              <p:cNvPr id="12" name="그룹 11">
                <a:extLst>
                  <a:ext uri="{FF2B5EF4-FFF2-40B4-BE49-F238E27FC236}">
                    <a16:creationId xmlns:a16="http://schemas.microsoft.com/office/drawing/2014/main" id="{EB3CED77-C5D0-9719-6247-F1C53E96C00C}"/>
                  </a:ext>
                </a:extLst>
              </p:cNvPr>
              <p:cNvGrpSpPr/>
              <p:nvPr/>
            </p:nvGrpSpPr>
            <p:grpSpPr>
              <a:xfrm>
                <a:off x="2749480" y="2502122"/>
                <a:ext cx="1736628" cy="1452335"/>
                <a:chOff x="2202920" y="2017413"/>
                <a:chExt cx="1736628" cy="1452335"/>
              </a:xfrm>
            </p:grpSpPr>
            <p:sp>
              <p:nvSpPr>
                <p:cNvPr id="241" name="직사각형 48">
                  <a:extLst>
                    <a:ext uri="{FF2B5EF4-FFF2-40B4-BE49-F238E27FC236}">
                      <a16:creationId xmlns:a16="http://schemas.microsoft.com/office/drawing/2014/main" id="{6C8C7A4C-DB08-35E2-BC72-1FFE6E0D4367}"/>
                    </a:ext>
                  </a:extLst>
                </p:cNvPr>
                <p:cNvSpPr/>
                <p:nvPr/>
              </p:nvSpPr>
              <p:spPr>
                <a:xfrm flipH="1">
                  <a:off x="2202920" y="2023518"/>
                  <a:ext cx="1736627" cy="1446230"/>
                </a:xfrm>
                <a:prstGeom prst="rect">
                  <a:avLst/>
                </a:prstGeom>
                <a:solidFill>
                  <a:schemeClr val="bg2">
                    <a:lumMod val="20000"/>
                    <a:lumOff val="80000"/>
                  </a:schemeClr>
                </a:solidFill>
                <a:ln>
                  <a:solidFill>
                    <a:srgbClr val="ACB0B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ko-KR" altLang="en-US" sz="2000">
                    <a:latin typeface="나눔스퀘어" panose="020B0600000101010101" pitchFamily="50" charset="-127"/>
                    <a:cs typeface="Roboto" panose="02000000000000000000" pitchFamily="2" charset="0"/>
                  </a:endParaRPr>
                </a:p>
              </p:txBody>
            </p:sp>
            <p:grpSp>
              <p:nvGrpSpPr>
                <p:cNvPr id="243" name="그룹 242">
                  <a:extLst>
                    <a:ext uri="{FF2B5EF4-FFF2-40B4-BE49-F238E27FC236}">
                      <a16:creationId xmlns:a16="http://schemas.microsoft.com/office/drawing/2014/main" id="{A2D80B04-AEA9-8215-36CA-DFAFA4EAD2A4}"/>
                    </a:ext>
                  </a:extLst>
                </p:cNvPr>
                <p:cNvGrpSpPr/>
                <p:nvPr/>
              </p:nvGrpSpPr>
              <p:grpSpPr>
                <a:xfrm>
                  <a:off x="2248750" y="2386118"/>
                  <a:ext cx="975409" cy="1053690"/>
                  <a:chOff x="5255282" y="1532784"/>
                  <a:chExt cx="1054109" cy="1054178"/>
                </a:xfrm>
              </p:grpSpPr>
              <p:pic>
                <p:nvPicPr>
                  <p:cNvPr id="248" name="그림 49">
                    <a:extLst>
                      <a:ext uri="{FF2B5EF4-FFF2-40B4-BE49-F238E27FC236}">
                        <a16:creationId xmlns:a16="http://schemas.microsoft.com/office/drawing/2014/main" id="{F7EF1342-E847-0F90-3A71-9794F3A39F3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5427074" y="1532784"/>
                    <a:ext cx="734063" cy="679991"/>
                  </a:xfrm>
                  <a:prstGeom prst="rect">
                    <a:avLst/>
                  </a:prstGeom>
                  <a:noFill/>
                </p:spPr>
              </p:pic>
              <p:sp>
                <p:nvSpPr>
                  <p:cNvPr id="249" name="TextBox 248">
                    <a:extLst>
                      <a:ext uri="{FF2B5EF4-FFF2-40B4-BE49-F238E27FC236}">
                        <a16:creationId xmlns:a16="http://schemas.microsoft.com/office/drawing/2014/main" id="{B9900C55-03D8-1523-904A-C2FDD938FC47}"/>
                      </a:ext>
                    </a:extLst>
                  </p:cNvPr>
                  <p:cNvSpPr txBox="1"/>
                  <p:nvPr/>
                </p:nvSpPr>
                <p:spPr>
                  <a:xfrm flipH="1">
                    <a:off x="5255282" y="2186666"/>
                    <a:ext cx="1054109" cy="40029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latinLnBrk="0">
                      <a:defRPr/>
                    </a:pPr>
                    <a:r>
                      <a:rPr lang="en-US" altLang="ko-KR" sz="2000">
                        <a:latin typeface="나눔스퀘어" panose="020B0600000101010101" pitchFamily="50" charset="-127"/>
                        <a:ea typeface="나눔스퀘어" panose="020B0600000101010101" pitchFamily="50" charset="-127"/>
                        <a:cs typeface="Roboto" panose="02000000000000000000" pitchFamily="2" charset="0"/>
                      </a:rPr>
                      <a:t>MLIR</a:t>
                    </a:r>
                    <a:endParaRPr lang="ko-KR" altLang="en-US" sz="2000">
                      <a:latin typeface="나눔스퀘어" panose="020B0600000101010101" pitchFamily="50" charset="-127"/>
                      <a:ea typeface="+mn-ea"/>
                      <a:cs typeface="Roboto" panose="02000000000000000000" pitchFamily="2" charset="0"/>
                    </a:endParaRPr>
                  </a:p>
                </p:txBody>
              </p:sp>
            </p:grpSp>
            <p:grpSp>
              <p:nvGrpSpPr>
                <p:cNvPr id="244" name="그룹 243">
                  <a:extLst>
                    <a:ext uri="{FF2B5EF4-FFF2-40B4-BE49-F238E27FC236}">
                      <a16:creationId xmlns:a16="http://schemas.microsoft.com/office/drawing/2014/main" id="{67D4FA9B-05C0-82E0-C364-CB4DAAD8FEDE}"/>
                    </a:ext>
                  </a:extLst>
                </p:cNvPr>
                <p:cNvGrpSpPr/>
                <p:nvPr/>
              </p:nvGrpSpPr>
              <p:grpSpPr>
                <a:xfrm>
                  <a:off x="2986119" y="2529317"/>
                  <a:ext cx="913130" cy="910488"/>
                  <a:chOff x="6391760" y="1599682"/>
                  <a:chExt cx="986804" cy="910911"/>
                </a:xfrm>
              </p:grpSpPr>
              <p:pic>
                <p:nvPicPr>
                  <p:cNvPr id="246" name="Picture 6" descr="The LLVM Compiler Infrastructure Project">
                    <a:extLst>
                      <a:ext uri="{FF2B5EF4-FFF2-40B4-BE49-F238E27FC236}">
                        <a16:creationId xmlns:a16="http://schemas.microsoft.com/office/drawing/2014/main" id="{64A955F8-9DB7-0992-AFF5-F261F4A09CA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18132"/>
                  <a:stretch/>
                </p:blipFill>
                <p:spPr bwMode="auto">
                  <a:xfrm>
                    <a:off x="6503675" y="1599682"/>
                    <a:ext cx="762974" cy="53672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247" name="TextBox 246">
                    <a:extLst>
                      <a:ext uri="{FF2B5EF4-FFF2-40B4-BE49-F238E27FC236}">
                        <a16:creationId xmlns:a16="http://schemas.microsoft.com/office/drawing/2014/main" id="{E14D2334-FFA0-F911-A69D-C488CBBCCC1C}"/>
                      </a:ext>
                    </a:extLst>
                  </p:cNvPr>
                  <p:cNvSpPr txBox="1"/>
                  <p:nvPr/>
                </p:nvSpPr>
                <p:spPr>
                  <a:xfrm flipH="1">
                    <a:off x="6391760" y="2110297"/>
                    <a:ext cx="986804" cy="40029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latinLnBrk="0">
                      <a:defRPr/>
                    </a:pPr>
                    <a:r>
                      <a:rPr lang="en-US" altLang="ko-KR" sz="2000" kern="0">
                        <a:solidFill>
                          <a:prstClr val="black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  <a:cs typeface="Roboto" panose="02000000000000000000" pitchFamily="2" charset="0"/>
                      </a:rPr>
                      <a:t> </a:t>
                    </a:r>
                    <a:r>
                      <a:rPr lang="en-US" altLang="ko-KR" sz="2000">
                        <a:latin typeface="나눔스퀘어" panose="020B0600000101010101" pitchFamily="50" charset="-127"/>
                        <a:ea typeface="나눔스퀘어" panose="020B0600000101010101" pitchFamily="50" charset="-127"/>
                        <a:cs typeface="Roboto" panose="02000000000000000000" pitchFamily="2" charset="0"/>
                      </a:rPr>
                      <a:t>LLVM</a:t>
                    </a:r>
                    <a:endParaRPr lang="ko-KR" altLang="en-US" sz="2000">
                      <a:latin typeface="나눔스퀘어" panose="020B0600000101010101" pitchFamily="50" charset="-127"/>
                      <a:ea typeface="+mn-ea"/>
                      <a:cs typeface="Roboto" panose="02000000000000000000" pitchFamily="2" charset="0"/>
                    </a:endParaRPr>
                  </a:p>
                </p:txBody>
              </p:sp>
            </p:grpSp>
            <p:sp>
              <p:nvSpPr>
                <p:cNvPr id="245" name="TextBox 244">
                  <a:extLst>
                    <a:ext uri="{FF2B5EF4-FFF2-40B4-BE49-F238E27FC236}">
                      <a16:creationId xmlns:a16="http://schemas.microsoft.com/office/drawing/2014/main" id="{30D1C559-F54A-E4AF-3B12-5BF7C4872E88}"/>
                    </a:ext>
                  </a:extLst>
                </p:cNvPr>
                <p:cNvSpPr txBox="1"/>
                <p:nvPr/>
              </p:nvSpPr>
              <p:spPr>
                <a:xfrm>
                  <a:off x="2219712" y="2017413"/>
                  <a:ext cx="1719836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algn="ctr"/>
                  <a:r>
                    <a:rPr lang="en-US" altLang="ko-KR" sz="2000" b="1">
                      <a:latin typeface="나눔스퀘어" panose="020B0600000101010101" pitchFamily="50" charset="-127"/>
                      <a:ea typeface="나눔스퀘어" panose="020B0600000101010101" pitchFamily="50" charset="-127"/>
                      <a:cs typeface="Roboto" panose="02000000000000000000" pitchFamily="2" charset="0"/>
                    </a:rPr>
                    <a:t>Lowering pass</a:t>
                  </a:r>
                  <a:endParaRPr lang="ko-KR" altLang="en-US" sz="2000" b="1">
                    <a:latin typeface="나눔스퀘어" panose="020B0600000101010101" pitchFamily="50" charset="-127"/>
                    <a:cs typeface="Roboto" panose="02000000000000000000" pitchFamily="2" charset="0"/>
                  </a:endParaRPr>
                </a:p>
              </p:txBody>
            </p:sp>
          </p:grpSp>
          <p:sp>
            <p:nvSpPr>
              <p:cNvPr id="15" name="화살표: 오른쪽 14">
                <a:extLst>
                  <a:ext uri="{FF2B5EF4-FFF2-40B4-BE49-F238E27FC236}">
                    <a16:creationId xmlns:a16="http://schemas.microsoft.com/office/drawing/2014/main" id="{0AE146DE-3B3B-995C-10C9-E83A592D9871}"/>
                  </a:ext>
                </a:extLst>
              </p:cNvPr>
              <p:cNvSpPr/>
              <p:nvPr/>
            </p:nvSpPr>
            <p:spPr>
              <a:xfrm>
                <a:off x="2394639" y="3027083"/>
                <a:ext cx="297641" cy="429170"/>
              </a:xfrm>
              <a:prstGeom prst="rightArrow">
                <a:avLst>
                  <a:gd name="adj1" fmla="val 52959"/>
                  <a:gd name="adj2" fmla="val 67449"/>
                </a:avLst>
              </a:prstGeom>
              <a:solidFill>
                <a:srgbClr val="2B2F36"/>
              </a:solidFill>
              <a:ln w="38100" cap="flat" cmpd="sng" algn="ctr">
                <a:solidFill>
                  <a:srgbClr val="F8F1E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endParaRPr lang="ko-KR" altLang="en-US" sz="2000">
                  <a:solidFill>
                    <a:prstClr val="white"/>
                  </a:solidFill>
                  <a:latin typeface="나눔스퀘어" panose="020B0600000101010101" pitchFamily="50" charset="-127"/>
                  <a:ea typeface="맑은 고딕" panose="020B0503020000020004" pitchFamily="34" charset="-127"/>
                  <a:cs typeface="Roboto" panose="02000000000000000000" pitchFamily="2" charset="0"/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D12A9F7-F11B-A24D-1392-F573FF5E9889}"/>
                </a:ext>
              </a:extLst>
            </p:cNvPr>
            <p:cNvGrpSpPr/>
            <p:nvPr/>
          </p:nvGrpSpPr>
          <p:grpSpPr>
            <a:xfrm>
              <a:off x="130879" y="2207841"/>
              <a:ext cx="1638502" cy="2829825"/>
              <a:chOff x="130879" y="2311077"/>
              <a:chExt cx="1638502" cy="2829825"/>
            </a:xfrm>
          </p:grpSpPr>
          <p:grpSp>
            <p:nvGrpSpPr>
              <p:cNvPr id="220" name="그룹 219">
                <a:extLst>
                  <a:ext uri="{FF2B5EF4-FFF2-40B4-BE49-F238E27FC236}">
                    <a16:creationId xmlns:a16="http://schemas.microsoft.com/office/drawing/2014/main" id="{092D66B8-A694-87E2-7E3A-FD4CF51EA862}"/>
                  </a:ext>
                </a:extLst>
              </p:cNvPr>
              <p:cNvGrpSpPr/>
              <p:nvPr/>
            </p:nvGrpSpPr>
            <p:grpSpPr>
              <a:xfrm>
                <a:off x="130879" y="2311077"/>
                <a:ext cx="1351090" cy="2829825"/>
                <a:chOff x="130879" y="2092817"/>
                <a:chExt cx="1351090" cy="2829825"/>
              </a:xfrm>
            </p:grpSpPr>
            <p:sp>
              <p:nvSpPr>
                <p:cNvPr id="16" name="직사각형 15">
                  <a:extLst>
                    <a:ext uri="{FF2B5EF4-FFF2-40B4-BE49-F238E27FC236}">
                      <a16:creationId xmlns:a16="http://schemas.microsoft.com/office/drawing/2014/main" id="{F092BC54-503F-83A2-0D65-7E7346D33FDF}"/>
                    </a:ext>
                  </a:extLst>
                </p:cNvPr>
                <p:cNvSpPr/>
                <p:nvPr/>
              </p:nvSpPr>
              <p:spPr>
                <a:xfrm rot="5400000">
                  <a:off x="-617181" y="2874595"/>
                  <a:ext cx="2829825" cy="1266270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ko-KR" altLang="en-US" sz="2000">
                    <a:solidFill>
                      <a:prstClr val="white"/>
                    </a:solidFill>
                    <a:latin typeface="나눔스퀘어" panose="020B0600000101010101" pitchFamily="50" charset="-127"/>
                    <a:ea typeface="맑은 고딕" panose="020B0503020000020004" pitchFamily="34" charset="-127"/>
                    <a:cs typeface="Roboto" panose="02000000000000000000" pitchFamily="2" charset="0"/>
                  </a:endParaRPr>
                </a:p>
              </p:txBody>
            </p:sp>
            <p:grpSp>
              <p:nvGrpSpPr>
                <p:cNvPr id="218" name="그룹 217">
                  <a:extLst>
                    <a:ext uri="{FF2B5EF4-FFF2-40B4-BE49-F238E27FC236}">
                      <a16:creationId xmlns:a16="http://schemas.microsoft.com/office/drawing/2014/main" id="{7DF7C287-DE6B-119C-E0BB-38CC491D2535}"/>
                    </a:ext>
                  </a:extLst>
                </p:cNvPr>
                <p:cNvGrpSpPr/>
                <p:nvPr/>
              </p:nvGrpSpPr>
              <p:grpSpPr>
                <a:xfrm>
                  <a:off x="130879" y="2789334"/>
                  <a:ext cx="1351090" cy="1468305"/>
                  <a:chOff x="130879" y="2789334"/>
                  <a:chExt cx="1351090" cy="1468305"/>
                </a:xfrm>
              </p:grpSpPr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DE701818-BC43-187F-C301-DB0A504D4B78}"/>
                      </a:ext>
                    </a:extLst>
                  </p:cNvPr>
                  <p:cNvSpPr txBox="1"/>
                  <p:nvPr/>
                </p:nvSpPr>
                <p:spPr>
                  <a:xfrm>
                    <a:off x="130879" y="3457420"/>
                    <a:ext cx="1351090" cy="80021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>
                      <a:buNone/>
                    </a:pPr>
                    <a:r>
                      <a:rPr lang="en-US" altLang="ko-KR" sz="2300" b="1" err="1">
                        <a:latin typeface="나눔스퀘어" panose="020B0600000101010101" pitchFamily="50" charset="-127"/>
                        <a:ea typeface="나눔스퀘어" panose="020B0600000101010101" pitchFamily="50" charset="-127"/>
                        <a:cs typeface="Roboto" panose="02000000000000000000" pitchFamily="2" charset="0"/>
                      </a:rPr>
                      <a:t>PyTorch</a:t>
                    </a:r>
                    <a:r>
                      <a:rPr lang="en-US" altLang="ko-KR" sz="2300" b="1">
                        <a:latin typeface="나눔스퀘어" panose="020B0600000101010101" pitchFamily="50" charset="-127"/>
                        <a:ea typeface="나눔스퀘어" panose="020B0600000101010101" pitchFamily="50" charset="-127"/>
                        <a:cs typeface="Roboto" panose="02000000000000000000" pitchFamily="2" charset="0"/>
                      </a:rPr>
                      <a:t> </a:t>
                    </a:r>
                  </a:p>
                  <a:p>
                    <a:pPr algn="ctr">
                      <a:buNone/>
                    </a:pPr>
                    <a:r>
                      <a:rPr lang="en-US" altLang="ko-KR" sz="2300" b="1">
                        <a:latin typeface="나눔스퀘어" panose="020B0600000101010101" pitchFamily="50" charset="-127"/>
                        <a:ea typeface="나눔스퀘어" panose="020B0600000101010101" pitchFamily="50" charset="-127"/>
                        <a:cs typeface="Roboto" panose="02000000000000000000" pitchFamily="2" charset="0"/>
                      </a:rPr>
                      <a:t>models</a:t>
                    </a:r>
                  </a:p>
                </p:txBody>
              </p:sp>
              <p:sp>
                <p:nvSpPr>
                  <p:cNvPr id="217" name="자유형: 도형 216">
                    <a:extLst>
                      <a:ext uri="{FF2B5EF4-FFF2-40B4-BE49-F238E27FC236}">
                        <a16:creationId xmlns:a16="http://schemas.microsoft.com/office/drawing/2014/main" id="{F2A837F5-BC5A-2769-9C64-6C3DD636B68F}"/>
                      </a:ext>
                    </a:extLst>
                  </p:cNvPr>
                  <p:cNvSpPr/>
                  <p:nvPr/>
                </p:nvSpPr>
                <p:spPr>
                  <a:xfrm>
                    <a:off x="516015" y="2789334"/>
                    <a:ext cx="563432" cy="681038"/>
                  </a:xfrm>
                  <a:custGeom>
                    <a:avLst/>
                    <a:gdLst>
                      <a:gd name="connsiteX0" fmla="*/ 595313 w 698182"/>
                      <a:gd name="connsiteY0" fmla="*/ 245745 h 843914"/>
                      <a:gd name="connsiteX1" fmla="*/ 532448 w 698182"/>
                      <a:gd name="connsiteY1" fmla="*/ 308610 h 843914"/>
                      <a:gd name="connsiteX2" fmla="*/ 532448 w 698182"/>
                      <a:gd name="connsiteY2" fmla="*/ 678180 h 843914"/>
                      <a:gd name="connsiteX3" fmla="*/ 162878 w 698182"/>
                      <a:gd name="connsiteY3" fmla="*/ 678180 h 843914"/>
                      <a:gd name="connsiteX4" fmla="*/ 162878 w 698182"/>
                      <a:gd name="connsiteY4" fmla="*/ 308610 h 843914"/>
                      <a:gd name="connsiteX5" fmla="*/ 325755 w 698182"/>
                      <a:gd name="connsiteY5" fmla="*/ 145733 h 843914"/>
                      <a:gd name="connsiteX6" fmla="*/ 348615 w 698182"/>
                      <a:gd name="connsiteY6" fmla="*/ 122873 h 843914"/>
                      <a:gd name="connsiteX7" fmla="*/ 348615 w 698182"/>
                      <a:gd name="connsiteY7" fmla="*/ 0 h 843914"/>
                      <a:gd name="connsiteX8" fmla="*/ 102870 w 698182"/>
                      <a:gd name="connsiteY8" fmla="*/ 245745 h 843914"/>
                      <a:gd name="connsiteX9" fmla="*/ 102870 w 698182"/>
                      <a:gd name="connsiteY9" fmla="*/ 741045 h 843914"/>
                      <a:gd name="connsiteX10" fmla="*/ 595313 w 698182"/>
                      <a:gd name="connsiteY10" fmla="*/ 741045 h 843914"/>
                      <a:gd name="connsiteX11" fmla="*/ 595313 w 698182"/>
                      <a:gd name="connsiteY11" fmla="*/ 245745 h 84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698182" h="843914">
                        <a:moveTo>
                          <a:pt x="595313" y="245745"/>
                        </a:moveTo>
                        <a:lnTo>
                          <a:pt x="532448" y="308610"/>
                        </a:lnTo>
                        <a:cubicBezTo>
                          <a:pt x="635318" y="411480"/>
                          <a:pt x="635318" y="577215"/>
                          <a:pt x="532448" y="678180"/>
                        </a:cubicBezTo>
                        <a:cubicBezTo>
                          <a:pt x="429578" y="781050"/>
                          <a:pt x="263843" y="781050"/>
                          <a:pt x="162878" y="678180"/>
                        </a:cubicBezTo>
                        <a:cubicBezTo>
                          <a:pt x="60008" y="575310"/>
                          <a:pt x="60008" y="409575"/>
                          <a:pt x="162878" y="308610"/>
                        </a:cubicBezTo>
                        <a:lnTo>
                          <a:pt x="325755" y="145733"/>
                        </a:lnTo>
                        <a:lnTo>
                          <a:pt x="348615" y="122873"/>
                        </a:lnTo>
                        <a:lnTo>
                          <a:pt x="348615" y="0"/>
                        </a:lnTo>
                        <a:lnTo>
                          <a:pt x="102870" y="245745"/>
                        </a:lnTo>
                        <a:cubicBezTo>
                          <a:pt x="-34290" y="382905"/>
                          <a:pt x="-34290" y="603885"/>
                          <a:pt x="102870" y="741045"/>
                        </a:cubicBezTo>
                        <a:cubicBezTo>
                          <a:pt x="240030" y="878205"/>
                          <a:pt x="461010" y="878205"/>
                          <a:pt x="595313" y="741045"/>
                        </a:cubicBezTo>
                        <a:cubicBezTo>
                          <a:pt x="732473" y="602933"/>
                          <a:pt x="732473" y="382905"/>
                          <a:pt x="595313" y="245745"/>
                        </a:cubicBezTo>
                        <a:close/>
                      </a:path>
                    </a:pathLst>
                  </a:custGeom>
                  <a:solidFill>
                    <a:srgbClr val="EE4C2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ko-KR" altLang="en-US"/>
                  </a:p>
                </p:txBody>
              </p:sp>
            </p:grpSp>
          </p:grpSp>
          <p:sp>
            <p:nvSpPr>
              <p:cNvPr id="221" name="화살표: 오른쪽 220">
                <a:extLst>
                  <a:ext uri="{FF2B5EF4-FFF2-40B4-BE49-F238E27FC236}">
                    <a16:creationId xmlns:a16="http://schemas.microsoft.com/office/drawing/2014/main" id="{05214322-A26F-1769-720B-5B460FECBE92}"/>
                  </a:ext>
                </a:extLst>
              </p:cNvPr>
              <p:cNvSpPr/>
              <p:nvPr/>
            </p:nvSpPr>
            <p:spPr>
              <a:xfrm>
                <a:off x="1471740" y="3027083"/>
                <a:ext cx="297641" cy="429170"/>
              </a:xfrm>
              <a:prstGeom prst="rightArrow">
                <a:avLst>
                  <a:gd name="adj1" fmla="val 52959"/>
                  <a:gd name="adj2" fmla="val 67449"/>
                </a:avLst>
              </a:prstGeom>
              <a:solidFill>
                <a:srgbClr val="2B2F36"/>
              </a:solidFill>
              <a:ln w="381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endParaRPr lang="ko-KR" altLang="en-US" sz="2000">
                  <a:solidFill>
                    <a:prstClr val="white"/>
                  </a:solidFill>
                  <a:latin typeface="나눔스퀘어" panose="020B0600000101010101" pitchFamily="50" charset="-127"/>
                  <a:ea typeface="맑은 고딕" panose="020B0503020000020004" pitchFamily="34" charset="-127"/>
                  <a:cs typeface="Roboto" panose="02000000000000000000" pitchFamily="2" charset="0"/>
                </a:endParaRPr>
              </a:p>
            </p:txBody>
          </p:sp>
        </p:grpSp>
      </p:grpSp>
      <p:sp>
        <p:nvSpPr>
          <p:cNvPr id="196" name="TextBox 195">
            <a:extLst>
              <a:ext uri="{FF2B5EF4-FFF2-40B4-BE49-F238E27FC236}">
                <a16:creationId xmlns:a16="http://schemas.microsoft.com/office/drawing/2014/main" id="{1BA1A8DC-0931-B2CA-FBC4-9B8F3EEDB0AF}"/>
              </a:ext>
            </a:extLst>
          </p:cNvPr>
          <p:cNvSpPr txBox="1"/>
          <p:nvPr/>
        </p:nvSpPr>
        <p:spPr>
          <a:xfrm flipH="1">
            <a:off x="6340298" y="4720277"/>
            <a:ext cx="2260389" cy="648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>
              <a:lnSpc>
                <a:spcPct val="90000"/>
              </a:lnSpc>
              <a:defRPr/>
            </a:pPr>
            <a:r>
              <a:rPr lang="en-US" altLang="ko-KR" sz="2000" kern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Roboto" panose="02000000000000000000" pitchFamily="2" charset="0"/>
              </a:rPr>
              <a:t>Data-dep.</a:t>
            </a:r>
          </a:p>
          <a:p>
            <a:pPr algn="ctr" latinLnBrk="0">
              <a:lnSpc>
                <a:spcPct val="90000"/>
              </a:lnSpc>
              <a:defRPr/>
            </a:pPr>
            <a:r>
              <a:rPr lang="en-US" altLang="ko-KR" sz="2000" kern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Roboto" panose="02000000000000000000" pitchFamily="2" charset="0"/>
              </a:rPr>
              <a:t>attributes</a:t>
            </a:r>
            <a:endParaRPr lang="ko-KR" altLang="en-US" sz="2000" kern="0">
              <a:solidFill>
                <a:schemeClr val="bg1"/>
              </a:solidFill>
              <a:latin typeface="나눔스퀘어" panose="020B0600000101010101" pitchFamily="50" charset="-127"/>
              <a:cs typeface="Roboto" panose="02000000000000000000" pitchFamily="2" charset="0"/>
            </a:endParaRPr>
          </a:p>
        </p:txBody>
      </p:sp>
      <p:sp>
        <p:nvSpPr>
          <p:cNvPr id="203" name="직사각형 1">
            <a:extLst>
              <a:ext uri="{FF2B5EF4-FFF2-40B4-BE49-F238E27FC236}">
                <a16:creationId xmlns:a16="http://schemas.microsoft.com/office/drawing/2014/main" id="{CD48F111-0817-37B7-00A0-FFACB832912C}"/>
              </a:ext>
            </a:extLst>
          </p:cNvPr>
          <p:cNvSpPr/>
          <p:nvPr/>
        </p:nvSpPr>
        <p:spPr>
          <a:xfrm>
            <a:off x="5650240" y="3199515"/>
            <a:ext cx="2462867" cy="2168887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b="1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04" name="직사각형 1">
            <a:extLst>
              <a:ext uri="{FF2B5EF4-FFF2-40B4-BE49-F238E27FC236}">
                <a16:creationId xmlns:a16="http://schemas.microsoft.com/office/drawing/2014/main" id="{EA181094-6C85-86CB-CCE3-8AE6CA74D40D}"/>
              </a:ext>
            </a:extLst>
          </p:cNvPr>
          <p:cNvSpPr/>
          <p:nvPr/>
        </p:nvSpPr>
        <p:spPr>
          <a:xfrm>
            <a:off x="8382073" y="2557679"/>
            <a:ext cx="3629696" cy="2962405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b="1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2BE51A0A-0DB5-1F3E-A269-549F69CD890D}"/>
              </a:ext>
            </a:extLst>
          </p:cNvPr>
          <p:cNvGrpSpPr/>
          <p:nvPr/>
        </p:nvGrpSpPr>
        <p:grpSpPr>
          <a:xfrm>
            <a:off x="4561092" y="2730812"/>
            <a:ext cx="3518783" cy="1469723"/>
            <a:chOff x="4561092" y="2730812"/>
            <a:chExt cx="3518783" cy="1469723"/>
          </a:xfrm>
          <a:noFill/>
        </p:grpSpPr>
        <p:sp>
          <p:nvSpPr>
            <p:cNvPr id="202" name="직사각형 1">
              <a:extLst>
                <a:ext uri="{FF2B5EF4-FFF2-40B4-BE49-F238E27FC236}">
                  <a16:creationId xmlns:a16="http://schemas.microsoft.com/office/drawing/2014/main" id="{9E13052D-529E-2731-156E-B0DD2F3F7C83}"/>
                </a:ext>
              </a:extLst>
            </p:cNvPr>
            <p:cNvSpPr/>
            <p:nvPr/>
          </p:nvSpPr>
          <p:spPr>
            <a:xfrm>
              <a:off x="4561092" y="3387358"/>
              <a:ext cx="953206" cy="813177"/>
            </a:xfrm>
            <a:prstGeom prst="rect">
              <a:avLst/>
            </a:prstGeom>
            <a:grpFill/>
            <a:ln w="571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b="1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05" name="직사각형 1">
              <a:extLst>
                <a:ext uri="{FF2B5EF4-FFF2-40B4-BE49-F238E27FC236}">
                  <a16:creationId xmlns:a16="http://schemas.microsoft.com/office/drawing/2014/main" id="{625A4CF0-0257-C0A8-50FB-24CEC36F5A5F}"/>
                </a:ext>
              </a:extLst>
            </p:cNvPr>
            <p:cNvSpPr/>
            <p:nvPr/>
          </p:nvSpPr>
          <p:spPr>
            <a:xfrm>
              <a:off x="6962612" y="2730812"/>
              <a:ext cx="1117263" cy="62496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b="1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0778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" grpId="0" animBg="1"/>
      <p:bldP spid="203" grpId="1" animBg="1"/>
      <p:bldP spid="20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50B5A3-01AF-0CC1-C4FC-2ADCED2E6A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4398EB0-63EF-0D68-5592-E5E47647F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Evaluation Methodology</a:t>
            </a:r>
            <a:endParaRPr kumimoji="1" lang="ko-KR" altLang="en-US"/>
          </a:p>
        </p:txBody>
      </p:sp>
      <p:sp>
        <p:nvSpPr>
          <p:cNvPr id="14" name="텍스트 개체 틀 13">
            <a:extLst>
              <a:ext uri="{FF2B5EF4-FFF2-40B4-BE49-F238E27FC236}">
                <a16:creationId xmlns:a16="http://schemas.microsoft.com/office/drawing/2014/main" id="{6D7417D2-44A9-AEB0-4484-30CD48BD57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264" y="1182030"/>
            <a:ext cx="11277041" cy="5515756"/>
          </a:xfrm>
        </p:spPr>
        <p:txBody>
          <a:bodyPr/>
          <a:lstStyle/>
          <a:p>
            <a:pPr marL="0" indent="0">
              <a:buNone/>
            </a:pPr>
            <a:r>
              <a:rPr lang="en-US" altLang="ko-KR" sz="2300" b="1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Accuracy validation</a:t>
            </a:r>
          </a:p>
          <a:p>
            <a:r>
              <a:rPr lang="en-US" altLang="ko-KR" sz="2200" b="1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Target</a:t>
            </a:r>
            <a:r>
              <a:rPr lang="en-US" altLang="ko-KR" sz="2200"/>
              <a:t>: </a:t>
            </a:r>
            <a:r>
              <a:rPr lang="en-US" altLang="ko-KR" sz="2200" b="1">
                <a:ea typeface="나눔스퀘어" panose="020B0600000101010101" pitchFamily="50" charset="-127"/>
              </a:rPr>
              <a:t>Real Google TPU v3 </a:t>
            </a:r>
          </a:p>
          <a:p>
            <a:r>
              <a:rPr lang="en-US" altLang="ko-KR" sz="2200" b="1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Baselines</a:t>
            </a:r>
            <a:r>
              <a:rPr lang="en-US" altLang="ko-KR" sz="2200"/>
              <a:t>: </a:t>
            </a:r>
            <a:r>
              <a:rPr lang="pt-BR" altLang="ko-KR" sz="2200"/>
              <a:t>SCALE-Sim v3, mNPUSim, Timeloop, MAESTRO</a:t>
            </a:r>
          </a:p>
          <a:p>
            <a:pPr marL="0" indent="0">
              <a:buNone/>
            </a:pPr>
            <a:endParaRPr lang="en-US" altLang="ko-KR" b="1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altLang="ko-KR" b="1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marL="0" indent="0">
              <a:buNone/>
            </a:pPr>
            <a:r>
              <a:rPr lang="en-US" altLang="ko-KR" sz="2300" b="1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Simulation speed</a:t>
            </a:r>
          </a:p>
          <a:p>
            <a:r>
              <a:rPr lang="en-US" altLang="ko-KR" sz="2200" b="1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Baselines</a:t>
            </a:r>
            <a:r>
              <a:rPr lang="en-US" altLang="ko-KR" sz="2200" b="1"/>
              <a:t>: </a:t>
            </a:r>
            <a:r>
              <a:rPr lang="en-US" altLang="ko-KR" sz="2200"/>
              <a:t>Accel-Sim, </a:t>
            </a:r>
            <a:r>
              <a:rPr lang="en-US" altLang="ko-KR" sz="2200" err="1"/>
              <a:t>mNPUsim</a:t>
            </a:r>
            <a:endParaRPr lang="en-US" altLang="ko-KR" sz="2200"/>
          </a:p>
          <a:p>
            <a:pPr lvl="1"/>
            <a:r>
              <a:rPr lang="en-US" altLang="ko-KR" sz="2000"/>
              <a:t>We selected Accel-Sim for its rich features and GPUs’ dominance in deep learning</a:t>
            </a:r>
          </a:p>
          <a:p>
            <a:pPr marL="0" indent="0">
              <a:buNone/>
            </a:pPr>
            <a:r>
              <a:rPr lang="en-US" altLang="ko-KR" sz="2300" b="1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Workloads</a:t>
            </a:r>
          </a:p>
          <a:p>
            <a:pPr marL="342900" indent="-342900"/>
            <a:r>
              <a:rPr lang="en-US" altLang="ko-KR" sz="2200" b="1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Kernels</a:t>
            </a:r>
            <a:r>
              <a:rPr lang="en-US" altLang="ko-KR" sz="2000" b="1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: </a:t>
            </a:r>
            <a:r>
              <a:rPr lang="en-US" altLang="ko-KR" sz="2000">
                <a:ea typeface="나눔스퀘어" panose="020B0600000101010101" pitchFamily="50" charset="-127"/>
              </a:rPr>
              <a:t>GEMM, convolution, layer normalization, </a:t>
            </a:r>
            <a:r>
              <a:rPr lang="en-US" altLang="ko-KR" sz="2000" err="1">
                <a:ea typeface="나눔스퀘어" panose="020B0600000101010101" pitchFamily="50" charset="-127"/>
              </a:rPr>
              <a:t>softmax</a:t>
            </a:r>
            <a:r>
              <a:rPr lang="en-US" altLang="ko-KR" sz="2000">
                <a:ea typeface="나눔스퀘어" panose="020B0600000101010101" pitchFamily="50" charset="-127"/>
              </a:rPr>
              <a:t>, attention</a:t>
            </a:r>
            <a:endParaRPr lang="ko-KR" altLang="en-US" sz="2000">
              <a:ea typeface="나눔스퀘어" panose="020B0600000101010101" pitchFamily="50" charset="-127"/>
            </a:endParaRPr>
          </a:p>
          <a:p>
            <a:pPr marL="342900" indent="-342900"/>
            <a:r>
              <a:rPr lang="en-US" altLang="ko-KR" sz="2200" b="1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Full</a:t>
            </a:r>
            <a:r>
              <a:rPr lang="en-US" altLang="ko-KR" sz="2000" b="1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models: </a:t>
            </a:r>
            <a:r>
              <a:rPr lang="en-US" altLang="ko-KR" sz="2000">
                <a:ea typeface="나눔스퀘어" panose="020B0600000101010101" pitchFamily="50" charset="-127"/>
              </a:rPr>
              <a:t>ResNet18/50, Bert-base/large</a:t>
            </a:r>
            <a:endParaRPr lang="ko-KR" altLang="en-US" sz="2000">
              <a:ea typeface="나눔스퀘어" panose="020B0600000101010101" pitchFamily="50" charset="-127"/>
            </a:endParaRPr>
          </a:p>
          <a:p>
            <a:endParaRPr lang="en-US" altLang="ko-KR" sz="2000" b="1"/>
          </a:p>
          <a:p>
            <a:endParaRPr lang="en-US" altLang="ko-KR" sz="2000"/>
          </a:p>
          <a:p>
            <a:endParaRPr lang="en-US" altLang="ko-KR" sz="2000"/>
          </a:p>
          <a:p>
            <a:endParaRPr lang="en-US" altLang="ko-KR" sz="2000"/>
          </a:p>
          <a:p>
            <a:endParaRPr lang="en-US" altLang="ko-KR" sz="2000"/>
          </a:p>
          <a:p>
            <a:pPr marL="0" indent="0">
              <a:buNone/>
            </a:pPr>
            <a:r>
              <a:rPr lang="en-US" altLang="ko-KR" sz="1600"/>
              <a:t>  </a:t>
            </a:r>
          </a:p>
        </p:txBody>
      </p:sp>
      <p:graphicFrame>
        <p:nvGraphicFramePr>
          <p:cNvPr id="4" name="표 3">
            <a:extLst>
              <a:ext uri="{FF2B5EF4-FFF2-40B4-BE49-F238E27FC236}">
                <a16:creationId xmlns:a16="http://schemas.microsoft.com/office/drawing/2014/main" id="{E9E1329D-A0F6-2E7F-1190-1098D07DB6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5725917"/>
              </p:ext>
            </p:extLst>
          </p:nvPr>
        </p:nvGraphicFramePr>
        <p:xfrm>
          <a:off x="441695" y="2587917"/>
          <a:ext cx="11617602" cy="7417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6530">
                  <a:extLst>
                    <a:ext uri="{9D8B030D-6E8A-4147-A177-3AD203B41FA5}">
                      <a16:colId xmlns:a16="http://schemas.microsoft.com/office/drawing/2014/main" val="3940636122"/>
                    </a:ext>
                  </a:extLst>
                </a:gridCol>
                <a:gridCol w="2268609">
                  <a:extLst>
                    <a:ext uri="{9D8B030D-6E8A-4147-A177-3AD203B41FA5}">
                      <a16:colId xmlns:a16="http://schemas.microsoft.com/office/drawing/2014/main" val="953069703"/>
                    </a:ext>
                  </a:extLst>
                </a:gridCol>
                <a:gridCol w="1786659">
                  <a:extLst>
                    <a:ext uri="{9D8B030D-6E8A-4147-A177-3AD203B41FA5}">
                      <a16:colId xmlns:a16="http://schemas.microsoft.com/office/drawing/2014/main" val="358595508"/>
                    </a:ext>
                  </a:extLst>
                </a:gridCol>
                <a:gridCol w="2949824">
                  <a:extLst>
                    <a:ext uri="{9D8B030D-6E8A-4147-A177-3AD203B41FA5}">
                      <a16:colId xmlns:a16="http://schemas.microsoft.com/office/drawing/2014/main" val="2022992300"/>
                    </a:ext>
                  </a:extLst>
                </a:gridCol>
                <a:gridCol w="1443757">
                  <a:extLst>
                    <a:ext uri="{9D8B030D-6E8A-4147-A177-3AD203B41FA5}">
                      <a16:colId xmlns:a16="http://schemas.microsoft.com/office/drawing/2014/main" val="2236120098"/>
                    </a:ext>
                  </a:extLst>
                </a:gridCol>
                <a:gridCol w="2222223">
                  <a:extLst>
                    <a:ext uri="{9D8B030D-6E8A-4147-A177-3AD203B41FA5}">
                      <a16:colId xmlns:a16="http://schemas.microsoft.com/office/drawing/2014/main" val="601731525"/>
                    </a:ext>
                  </a:extLst>
                </a:gridCol>
              </a:tblGrid>
              <a:tr h="351274">
                <a:tc>
                  <a:txBody>
                    <a:bodyPr/>
                    <a:lstStyle/>
                    <a:p>
                      <a:pPr marR="0" algn="ctr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ko-KR" altLang="en-US" sz="1800" b="1" i="0" u="none" strike="noStrike" cap="none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665C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altLang="ko-KR" sz="1800" b="1" i="0" u="none" strike="noStrike" cap="none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Cores &amp; clock</a:t>
                      </a:r>
                      <a:endParaRPr lang="ko-KR" altLang="en-US" sz="1800" b="1" i="0" u="none" strike="noStrike" cap="none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665C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altLang="ko-KR" sz="1800" b="1" i="0" u="none" strike="noStrike" cap="none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Systolic arrays</a:t>
                      </a:r>
                      <a:endParaRPr lang="ko-KR" altLang="en-US" sz="1800" b="1" i="0" u="none" strike="noStrike" cap="none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665C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altLang="ko-KR" sz="1800" b="1" i="0" u="none" strike="noStrike" cap="none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Vector</a:t>
                      </a:r>
                      <a:r>
                        <a:rPr lang="ko-KR" altLang="en-US" sz="1800" b="1" i="0" u="none" strike="noStrike" cap="none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altLang="ko-KR" sz="1800" b="1" i="0" u="none" strike="noStrike" cap="none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lanes (# of ALUs)</a:t>
                      </a:r>
                      <a:endParaRPr lang="ko-KR" altLang="en-US" sz="1800" b="1" i="0" u="none" strike="noStrike" cap="none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665C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altLang="ko-KR" sz="1800" b="1" i="0" u="none" strike="noStrike" cap="none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Scratchpad</a:t>
                      </a:r>
                      <a:endParaRPr lang="ko-KR" altLang="en-US" sz="1800" b="1" i="0" u="none" strike="noStrike" cap="none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665C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altLang="ko-KR" sz="1800" b="1" i="0" u="none" strike="noStrike" cap="none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DRAM</a:t>
                      </a:r>
                      <a:endParaRPr lang="ko-KR" altLang="en-US" sz="1800" b="1" i="0" u="none" strike="noStrike" cap="none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66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5445872"/>
                  </a:ext>
                </a:extLst>
              </a:tr>
              <a:tr h="35127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ko-KR" sz="1867" b="0" i="0" u="none" strike="noStrike" cap="none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TPU v3</a:t>
                      </a:r>
                      <a:endParaRPr lang="ko-KR" altLang="en-US" sz="1867" b="0" i="0" u="none" strike="noStrike" cap="none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altLang="ko-KR" sz="1867" b="0" i="0" u="none" strike="noStrike" cap="none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1 core @ 940 MHz</a:t>
                      </a:r>
                      <a:endParaRPr lang="ko-KR" altLang="en-US" sz="1867" b="0" i="0" u="none" strike="noStrike" cap="none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altLang="ko-KR" sz="1867" b="0" i="0" u="none" strike="noStrike" cap="none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(128x128) x 2</a:t>
                      </a:r>
                      <a:endParaRPr lang="ko-KR" altLang="en-US" sz="1867" b="0" i="0" u="none" strike="noStrike" cap="none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altLang="ko-KR" sz="1867" b="0" i="0" u="none" strike="noStrike" cap="none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128 (16 ALUs each)</a:t>
                      </a:r>
                      <a:endParaRPr lang="ko-KR" altLang="en-US" sz="1867" b="0" i="0" u="none" strike="noStrike" cap="none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altLang="ko-KR" sz="1867" b="0" i="0" u="none" strike="noStrike" cap="none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32 MB</a:t>
                      </a:r>
                      <a:endParaRPr lang="ko-KR" altLang="en-US" sz="1867" b="0" i="0" u="none" strike="noStrike" cap="none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altLang="ko-KR" sz="1867" b="0" i="0" u="none" strike="noStrike" cap="none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4 HBM2 (960 GB/s)</a:t>
                      </a:r>
                      <a:endParaRPr lang="ko-KR" altLang="en-US" sz="1867" b="0" i="0" u="none" strike="noStrike" cap="none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4139299"/>
                  </a:ext>
                </a:extLst>
              </a:tr>
            </a:tbl>
          </a:graphicData>
        </a:graphic>
      </p:graphicFrame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148FFDA-063A-264A-F841-A47AECD9CEB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1471D13-A809-49ED-9C29-402759C12C88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422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58213F-AC82-4315-4F60-062B0F691E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407561A-8AB1-B745-1593-3F655698C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" altLang="ko-KR"/>
              <a:t>Evaluation: Validation against Real TPU v3</a:t>
            </a:r>
            <a:endParaRPr kumimoji="1" lang="ko-KR" altLang="en-US"/>
          </a:p>
        </p:txBody>
      </p:sp>
      <p:grpSp>
        <p:nvGrpSpPr>
          <p:cNvPr id="241" name="그룹 240">
            <a:extLst>
              <a:ext uri="{FF2B5EF4-FFF2-40B4-BE49-F238E27FC236}">
                <a16:creationId xmlns:a16="http://schemas.microsoft.com/office/drawing/2014/main" id="{0EAE1A40-FAC5-8BD8-FF0E-EF7BE409E1B4}"/>
              </a:ext>
            </a:extLst>
          </p:cNvPr>
          <p:cNvGrpSpPr/>
          <p:nvPr/>
        </p:nvGrpSpPr>
        <p:grpSpPr>
          <a:xfrm>
            <a:off x="-94519" y="1553408"/>
            <a:ext cx="1876307" cy="2638170"/>
            <a:chOff x="1734597" y="1153993"/>
            <a:chExt cx="1876307" cy="3422242"/>
          </a:xfrm>
        </p:grpSpPr>
        <p:sp>
          <p:nvSpPr>
            <p:cNvPr id="242" name="TextBox 241">
              <a:extLst>
                <a:ext uri="{FF2B5EF4-FFF2-40B4-BE49-F238E27FC236}">
                  <a16:creationId xmlns:a16="http://schemas.microsoft.com/office/drawing/2014/main" id="{CBF7A362-2D9C-EB5E-2484-27C6BC36757C}"/>
                </a:ext>
              </a:extLst>
            </p:cNvPr>
            <p:cNvSpPr txBox="1"/>
            <p:nvPr/>
          </p:nvSpPr>
          <p:spPr>
            <a:xfrm>
              <a:off x="1734597" y="1153993"/>
              <a:ext cx="1876307" cy="5589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sz="2200" b="0" i="0" u="none" strike="noStrike" kern="1200" baseline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r>
                <a:rPr lang="en-US" altLang="ko-KR" sz="2200" b="1"/>
                <a:t>Relative Error </a:t>
              </a:r>
            </a:p>
          </p:txBody>
        </p:sp>
        <p:grpSp>
          <p:nvGrpSpPr>
            <p:cNvPr id="243" name="그룹 242">
              <a:extLst>
                <a:ext uri="{FF2B5EF4-FFF2-40B4-BE49-F238E27FC236}">
                  <a16:creationId xmlns:a16="http://schemas.microsoft.com/office/drawing/2014/main" id="{D6430248-89E4-678D-2919-947BAEDA96EB}"/>
                </a:ext>
              </a:extLst>
            </p:cNvPr>
            <p:cNvGrpSpPr/>
            <p:nvPr/>
          </p:nvGrpSpPr>
          <p:grpSpPr>
            <a:xfrm>
              <a:off x="1816099" y="1540690"/>
              <a:ext cx="1532533" cy="3035545"/>
              <a:chOff x="1698219" y="1839833"/>
              <a:chExt cx="1532533" cy="3035545"/>
            </a:xfrm>
          </p:grpSpPr>
          <p:grpSp>
            <p:nvGrpSpPr>
              <p:cNvPr id="244" name="그룹 243">
                <a:extLst>
                  <a:ext uri="{FF2B5EF4-FFF2-40B4-BE49-F238E27FC236}">
                    <a16:creationId xmlns:a16="http://schemas.microsoft.com/office/drawing/2014/main" id="{FA61DA79-38A3-4D3D-0070-95D4AF727DCF}"/>
                  </a:ext>
                </a:extLst>
              </p:cNvPr>
              <p:cNvGrpSpPr/>
              <p:nvPr/>
            </p:nvGrpSpPr>
            <p:grpSpPr>
              <a:xfrm>
                <a:off x="2158177" y="1839833"/>
                <a:ext cx="1072575" cy="3035545"/>
                <a:chOff x="1031859" y="1963460"/>
                <a:chExt cx="1072575" cy="3035545"/>
              </a:xfrm>
            </p:grpSpPr>
            <p:sp>
              <p:nvSpPr>
                <p:cNvPr id="252" name="TextBox 251">
                  <a:extLst>
                    <a:ext uri="{FF2B5EF4-FFF2-40B4-BE49-F238E27FC236}">
                      <a16:creationId xmlns:a16="http://schemas.microsoft.com/office/drawing/2014/main" id="{A1005F8B-5347-4628-B623-9133B5D11F8D}"/>
                    </a:ext>
                  </a:extLst>
                </p:cNvPr>
                <p:cNvSpPr txBox="1"/>
                <p:nvPr/>
              </p:nvSpPr>
              <p:spPr>
                <a:xfrm>
                  <a:off x="1132884" y="3463065"/>
                  <a:ext cx="971550" cy="4790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800" b="1">
                      <a:solidFill>
                        <a:srgbClr val="FF0000"/>
                      </a:solidFill>
                      <a:latin typeface="나눔스퀘어" panose="020B0600000101010101" pitchFamily="50" charset="-127"/>
                      <a:ea typeface="나눔스퀘어" panose="020B0600000101010101" pitchFamily="50" charset="-127"/>
                      <a:cs typeface="Calibri" panose="020F0502020204030204" pitchFamily="34" charset="0"/>
                    </a:rPr>
                    <a:t>Better</a:t>
                  </a:r>
                  <a:endParaRPr lang="ko-KR" altLang="en-US" sz="1800" b="1"/>
                </a:p>
              </p:txBody>
            </p:sp>
            <p:sp>
              <p:nvSpPr>
                <p:cNvPr id="253" name="TextBox 252">
                  <a:extLst>
                    <a:ext uri="{FF2B5EF4-FFF2-40B4-BE49-F238E27FC236}">
                      <a16:creationId xmlns:a16="http://schemas.microsoft.com/office/drawing/2014/main" id="{8D937AB2-D2CC-9D51-8324-CC89E7E14716}"/>
                    </a:ext>
                  </a:extLst>
                </p:cNvPr>
                <p:cNvSpPr txBox="1"/>
                <p:nvPr/>
              </p:nvSpPr>
              <p:spPr>
                <a:xfrm>
                  <a:off x="1031859" y="4629673"/>
                  <a:ext cx="97155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endParaRPr lang="ko-KR" altLang="en-US" sz="1800">
                    <a:solidFill>
                      <a:srgbClr val="063DE8"/>
                    </a:solidFill>
                  </a:endParaRPr>
                </a:p>
              </p:txBody>
            </p:sp>
            <p:sp>
              <p:nvSpPr>
                <p:cNvPr id="254" name="TextBox 253">
                  <a:extLst>
                    <a:ext uri="{FF2B5EF4-FFF2-40B4-BE49-F238E27FC236}">
                      <a16:creationId xmlns:a16="http://schemas.microsoft.com/office/drawing/2014/main" id="{C549D85B-65D8-F56F-19D5-56F9057DC6A1}"/>
                    </a:ext>
                  </a:extLst>
                </p:cNvPr>
                <p:cNvSpPr txBox="1"/>
                <p:nvPr/>
              </p:nvSpPr>
              <p:spPr>
                <a:xfrm>
                  <a:off x="1031859" y="1963460"/>
                  <a:ext cx="97155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endParaRPr lang="ko-KR" altLang="en-US" sz="1800">
                    <a:solidFill>
                      <a:srgbClr val="063DE8"/>
                    </a:solidFill>
                  </a:endParaRPr>
                </a:p>
              </p:txBody>
            </p:sp>
            <p:cxnSp>
              <p:nvCxnSpPr>
                <p:cNvPr id="255" name="직선 화살표 연결선 254">
                  <a:extLst>
                    <a:ext uri="{FF2B5EF4-FFF2-40B4-BE49-F238E27FC236}">
                      <a16:creationId xmlns:a16="http://schemas.microsoft.com/office/drawing/2014/main" id="{AFF0982F-573F-EC4A-3647-EA6286663FF4}"/>
                    </a:ext>
                  </a:extLst>
                </p:cNvPr>
                <p:cNvCxnSpPr>
                  <a:cxnSpLocks/>
                  <a:endCxn id="252" idx="0"/>
                </p:cNvCxnSpPr>
                <p:nvPr/>
              </p:nvCxnSpPr>
              <p:spPr>
                <a:xfrm>
                  <a:off x="1618659" y="2332792"/>
                  <a:ext cx="0" cy="1130273"/>
                </a:xfrm>
                <a:prstGeom prst="straightConnector1">
                  <a:avLst/>
                </a:prstGeom>
                <a:ln w="57150">
                  <a:gradFill>
                    <a:gsLst>
                      <a:gs pos="0">
                        <a:srgbClr val="063DE8"/>
                      </a:gs>
                      <a:gs pos="75000">
                        <a:srgbClr val="FF0000"/>
                      </a:gs>
                    </a:gsLst>
                    <a:lin ang="5400000" scaled="1"/>
                  </a:gra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6" name="직선 화살표 연결선 255">
                  <a:extLst>
                    <a:ext uri="{FF2B5EF4-FFF2-40B4-BE49-F238E27FC236}">
                      <a16:creationId xmlns:a16="http://schemas.microsoft.com/office/drawing/2014/main" id="{DF40990B-9677-3AD8-98B2-40361F9430B6}"/>
                    </a:ext>
                  </a:extLst>
                </p:cNvPr>
                <p:cNvCxnSpPr>
                  <a:cxnSpLocks/>
                  <a:endCxn id="252" idx="2"/>
                </p:cNvCxnSpPr>
                <p:nvPr/>
              </p:nvCxnSpPr>
              <p:spPr>
                <a:xfrm flipV="1">
                  <a:off x="1618659" y="3942163"/>
                  <a:ext cx="0" cy="687510"/>
                </a:xfrm>
                <a:prstGeom prst="straightConnector1">
                  <a:avLst/>
                </a:prstGeom>
                <a:ln w="57150">
                  <a:gradFill>
                    <a:gsLst>
                      <a:gs pos="0">
                        <a:srgbClr val="063DE8"/>
                      </a:gs>
                      <a:gs pos="77000">
                        <a:srgbClr val="FF0000"/>
                      </a:gs>
                    </a:gsLst>
                    <a:lin ang="5400000" scaled="1"/>
                  </a:gra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5" name="그룹 244">
                <a:extLst>
                  <a:ext uri="{FF2B5EF4-FFF2-40B4-BE49-F238E27FC236}">
                    <a16:creationId xmlns:a16="http://schemas.microsoft.com/office/drawing/2014/main" id="{2465E7AE-3D6E-1F3A-D32B-064A663714FB}"/>
                  </a:ext>
                </a:extLst>
              </p:cNvPr>
              <p:cNvGrpSpPr/>
              <p:nvPr/>
            </p:nvGrpSpPr>
            <p:grpSpPr>
              <a:xfrm>
                <a:off x="1698219" y="1982894"/>
                <a:ext cx="905303" cy="2727701"/>
                <a:chOff x="909515" y="1982894"/>
                <a:chExt cx="905303" cy="2727701"/>
              </a:xfrm>
            </p:grpSpPr>
            <p:sp>
              <p:nvSpPr>
                <p:cNvPr id="246" name="TextBox 245">
                  <a:extLst>
                    <a:ext uri="{FF2B5EF4-FFF2-40B4-BE49-F238E27FC236}">
                      <a16:creationId xmlns:a16="http://schemas.microsoft.com/office/drawing/2014/main" id="{B49F3769-283E-CD60-647B-91AF8614049E}"/>
                    </a:ext>
                  </a:extLst>
                </p:cNvPr>
                <p:cNvSpPr txBox="1"/>
                <p:nvPr/>
              </p:nvSpPr>
              <p:spPr>
                <a:xfrm>
                  <a:off x="909515" y="1982894"/>
                  <a:ext cx="905303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2200">
                      <a:latin typeface="Calibri" panose="020F0502020204030204" pitchFamily="34" charset="0"/>
                      <a:cs typeface="Calibri" panose="020F0502020204030204" pitchFamily="34" charset="0"/>
                    </a:rPr>
                    <a:t>150%</a:t>
                  </a:r>
                  <a:endParaRPr lang="ko-KR" altLang="en-US" sz="22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7" name="TextBox 246">
                  <a:extLst>
                    <a:ext uri="{FF2B5EF4-FFF2-40B4-BE49-F238E27FC236}">
                      <a16:creationId xmlns:a16="http://schemas.microsoft.com/office/drawing/2014/main" id="{CBA487F3-150B-75C9-C71C-2E73F9FDAFD9}"/>
                    </a:ext>
                  </a:extLst>
                </p:cNvPr>
                <p:cNvSpPr txBox="1"/>
                <p:nvPr/>
              </p:nvSpPr>
              <p:spPr>
                <a:xfrm>
                  <a:off x="909515" y="2424816"/>
                  <a:ext cx="905303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2200">
                      <a:latin typeface="Calibri" panose="020F0502020204030204" pitchFamily="34" charset="0"/>
                      <a:cs typeface="Calibri" panose="020F0502020204030204" pitchFamily="34" charset="0"/>
                    </a:rPr>
                    <a:t>100%</a:t>
                  </a:r>
                  <a:endParaRPr lang="ko-KR" altLang="en-US" sz="22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8" name="TextBox 247">
                  <a:extLst>
                    <a:ext uri="{FF2B5EF4-FFF2-40B4-BE49-F238E27FC236}">
                      <a16:creationId xmlns:a16="http://schemas.microsoft.com/office/drawing/2014/main" id="{34178D7C-3AEF-1FF3-627D-BA4A99990747}"/>
                    </a:ext>
                  </a:extLst>
                </p:cNvPr>
                <p:cNvSpPr txBox="1"/>
                <p:nvPr/>
              </p:nvSpPr>
              <p:spPr>
                <a:xfrm>
                  <a:off x="909515" y="2866738"/>
                  <a:ext cx="905303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2200">
                      <a:latin typeface="Calibri" panose="020F0502020204030204" pitchFamily="34" charset="0"/>
                      <a:cs typeface="Calibri" panose="020F0502020204030204" pitchFamily="34" charset="0"/>
                    </a:rPr>
                    <a:t>50%</a:t>
                  </a:r>
                  <a:endParaRPr lang="ko-KR" altLang="en-US" sz="22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9" name="TextBox 248">
                  <a:extLst>
                    <a:ext uri="{FF2B5EF4-FFF2-40B4-BE49-F238E27FC236}">
                      <a16:creationId xmlns:a16="http://schemas.microsoft.com/office/drawing/2014/main" id="{E82B3C5D-5864-477A-EF56-276C154A94E6}"/>
                    </a:ext>
                  </a:extLst>
                </p:cNvPr>
                <p:cNvSpPr txBox="1"/>
                <p:nvPr/>
              </p:nvSpPr>
              <p:spPr>
                <a:xfrm>
                  <a:off x="909515" y="3308660"/>
                  <a:ext cx="905303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2200">
                      <a:latin typeface="Calibri" panose="020F0502020204030204" pitchFamily="34" charset="0"/>
                      <a:cs typeface="Calibri" panose="020F0502020204030204" pitchFamily="34" charset="0"/>
                    </a:rPr>
                    <a:t>0%</a:t>
                  </a:r>
                  <a:endParaRPr lang="ko-KR" altLang="en-US" sz="22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0" name="TextBox 249">
                  <a:extLst>
                    <a:ext uri="{FF2B5EF4-FFF2-40B4-BE49-F238E27FC236}">
                      <a16:creationId xmlns:a16="http://schemas.microsoft.com/office/drawing/2014/main" id="{0E54E4EA-7BDF-B401-B619-3F4408D8A10A}"/>
                    </a:ext>
                  </a:extLst>
                </p:cNvPr>
                <p:cNvSpPr txBox="1"/>
                <p:nvPr/>
              </p:nvSpPr>
              <p:spPr>
                <a:xfrm>
                  <a:off x="909515" y="3750582"/>
                  <a:ext cx="905303" cy="5180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2200">
                      <a:latin typeface="Calibri" panose="020F0502020204030204" pitchFamily="34" charset="0"/>
                      <a:cs typeface="Calibri" panose="020F0502020204030204" pitchFamily="34" charset="0"/>
                    </a:rPr>
                    <a:t>-50%</a:t>
                  </a:r>
                  <a:endParaRPr lang="ko-KR" altLang="en-US" sz="22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1" name="TextBox 250">
                  <a:extLst>
                    <a:ext uri="{FF2B5EF4-FFF2-40B4-BE49-F238E27FC236}">
                      <a16:creationId xmlns:a16="http://schemas.microsoft.com/office/drawing/2014/main" id="{C0D4707F-AFA9-DD9D-D955-6B12AF8BF7D6}"/>
                    </a:ext>
                  </a:extLst>
                </p:cNvPr>
                <p:cNvSpPr txBox="1"/>
                <p:nvPr/>
              </p:nvSpPr>
              <p:spPr>
                <a:xfrm>
                  <a:off x="909515" y="4192503"/>
                  <a:ext cx="905303" cy="5180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2200">
                      <a:latin typeface="Calibri" panose="020F0502020204030204" pitchFamily="34" charset="0"/>
                      <a:cs typeface="Calibri" panose="020F0502020204030204" pitchFamily="34" charset="0"/>
                    </a:rPr>
                    <a:t>-100%</a:t>
                  </a:r>
                  <a:endParaRPr lang="ko-KR" altLang="en-US" sz="22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258" name="그룹 257">
            <a:extLst>
              <a:ext uri="{FF2B5EF4-FFF2-40B4-BE49-F238E27FC236}">
                <a16:creationId xmlns:a16="http://schemas.microsoft.com/office/drawing/2014/main" id="{4216A37A-1D09-D9C4-F030-3FFEB6733CED}"/>
              </a:ext>
            </a:extLst>
          </p:cNvPr>
          <p:cNvGrpSpPr/>
          <p:nvPr/>
        </p:nvGrpSpPr>
        <p:grpSpPr>
          <a:xfrm>
            <a:off x="1685621" y="1149577"/>
            <a:ext cx="9400150" cy="771774"/>
            <a:chOff x="1685621" y="1224534"/>
            <a:chExt cx="9400150" cy="771774"/>
          </a:xfrm>
        </p:grpSpPr>
        <p:grpSp>
          <p:nvGrpSpPr>
            <p:cNvPr id="259" name="그룹 258">
              <a:extLst>
                <a:ext uri="{FF2B5EF4-FFF2-40B4-BE49-F238E27FC236}">
                  <a16:creationId xmlns:a16="http://schemas.microsoft.com/office/drawing/2014/main" id="{B9D5A132-F517-5194-013F-EB594F95C660}"/>
                </a:ext>
              </a:extLst>
            </p:cNvPr>
            <p:cNvGrpSpPr/>
            <p:nvPr/>
          </p:nvGrpSpPr>
          <p:grpSpPr>
            <a:xfrm>
              <a:off x="1685621" y="1224534"/>
              <a:ext cx="9400150" cy="771774"/>
              <a:chOff x="9096045" y="391414"/>
              <a:chExt cx="10403450" cy="901146"/>
            </a:xfrm>
          </p:grpSpPr>
          <p:graphicFrame>
            <p:nvGraphicFramePr>
              <p:cNvPr id="261" name="차트 260">
                <a:extLst>
                  <a:ext uri="{FF2B5EF4-FFF2-40B4-BE49-F238E27FC236}">
                    <a16:creationId xmlns:a16="http://schemas.microsoft.com/office/drawing/2014/main" id="{351E86AB-52D9-EC4D-FE0A-B36E5EAC700C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9096045" y="643406"/>
              <a:ext cx="10403450" cy="649154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262" name="직사각형 261">
                <a:extLst>
                  <a:ext uri="{FF2B5EF4-FFF2-40B4-BE49-F238E27FC236}">
                    <a16:creationId xmlns:a16="http://schemas.microsoft.com/office/drawing/2014/main" id="{6C3F069A-173C-68F5-F8FC-A8E878242571}"/>
                  </a:ext>
                </a:extLst>
              </p:cNvPr>
              <p:cNvSpPr/>
              <p:nvPr/>
            </p:nvSpPr>
            <p:spPr>
              <a:xfrm>
                <a:off x="12492567" y="391414"/>
                <a:ext cx="1350433" cy="4609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60" name="직사각형 259">
              <a:extLst>
                <a:ext uri="{FF2B5EF4-FFF2-40B4-BE49-F238E27FC236}">
                  <a16:creationId xmlns:a16="http://schemas.microsoft.com/office/drawing/2014/main" id="{EA65585F-95B4-9227-BF87-952F107B4B7D}"/>
                </a:ext>
              </a:extLst>
            </p:cNvPr>
            <p:cNvSpPr/>
            <p:nvPr/>
          </p:nvSpPr>
          <p:spPr>
            <a:xfrm>
              <a:off x="4893733" y="1312683"/>
              <a:ext cx="1385743" cy="1845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57" name="직사각형 256">
            <a:extLst>
              <a:ext uri="{FF2B5EF4-FFF2-40B4-BE49-F238E27FC236}">
                <a16:creationId xmlns:a16="http://schemas.microsoft.com/office/drawing/2014/main" id="{E13E6170-479A-EEA7-C734-6DE4095ABA77}"/>
              </a:ext>
            </a:extLst>
          </p:cNvPr>
          <p:cNvSpPr/>
          <p:nvPr/>
        </p:nvSpPr>
        <p:spPr>
          <a:xfrm>
            <a:off x="11049801" y="2679529"/>
            <a:ext cx="1142199" cy="3836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3" name="그래픽 12">
            <a:extLst>
              <a:ext uri="{FF2B5EF4-FFF2-40B4-BE49-F238E27FC236}">
                <a16:creationId xmlns:a16="http://schemas.microsoft.com/office/drawing/2014/main" id="{B0F2E6D2-5DB2-BFB6-2F4C-029A585FD5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87748" y="1893947"/>
            <a:ext cx="10024442" cy="3911152"/>
          </a:xfrm>
          <a:prstGeom prst="rect">
            <a:avLst/>
          </a:prstGeom>
        </p:spPr>
      </p:pic>
      <p:sp>
        <p:nvSpPr>
          <p:cNvPr id="18" name="설명선: 굽은 선(테두리 없음) 17">
            <a:extLst>
              <a:ext uri="{FF2B5EF4-FFF2-40B4-BE49-F238E27FC236}">
                <a16:creationId xmlns:a16="http://schemas.microsoft.com/office/drawing/2014/main" id="{C40AE3D5-07DD-0DE1-C721-DDD68A8A02C1}"/>
              </a:ext>
            </a:extLst>
          </p:cNvPr>
          <p:cNvSpPr/>
          <p:nvPr/>
        </p:nvSpPr>
        <p:spPr>
          <a:xfrm flipH="1">
            <a:off x="2494988" y="2063928"/>
            <a:ext cx="561333" cy="215349"/>
          </a:xfrm>
          <a:prstGeom prst="callout2">
            <a:avLst>
              <a:gd name="adj1" fmla="val 50568"/>
              <a:gd name="adj2" fmla="val 97467"/>
              <a:gd name="adj3" fmla="val 50568"/>
              <a:gd name="adj4" fmla="val 123223"/>
              <a:gd name="adj5" fmla="val 84647"/>
              <a:gd name="adj6" fmla="val 144938"/>
            </a:avLst>
          </a:pr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860%</a:t>
            </a:r>
            <a:endParaRPr lang="ko-KR" altLang="en-US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A02778-58E0-CFD2-B119-C671AE7AA2F7}"/>
              </a:ext>
            </a:extLst>
          </p:cNvPr>
          <p:cNvSpPr txBox="1"/>
          <p:nvPr/>
        </p:nvSpPr>
        <p:spPr>
          <a:xfrm>
            <a:off x="1276251" y="5175688"/>
            <a:ext cx="149427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900">
                <a:latin typeface="Calibri" panose="020F0502020204030204" pitchFamily="34" charset="0"/>
                <a:cs typeface="Calibri" panose="020F0502020204030204" pitchFamily="34" charset="0"/>
              </a:rPr>
              <a:t>GEMM</a:t>
            </a:r>
          </a:p>
          <a:p>
            <a:pPr algn="ctr"/>
            <a:r>
              <a:rPr lang="en-US" altLang="ko-KR" sz="190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ko-KR" sz="1900" err="1">
                <a:latin typeface="Calibri" panose="020F0502020204030204" pitchFamily="34" charset="0"/>
                <a:cs typeface="Calibri" panose="020F0502020204030204" pitchFamily="34" charset="0"/>
              </a:rPr>
              <a:t>NxNxN</a:t>
            </a:r>
            <a:r>
              <a:rPr lang="en-US" altLang="ko-KR" sz="190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ko-KR" altLang="en-US" sz="19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76E85B-F962-EDA0-C232-61FABDFEEBDE}"/>
              </a:ext>
            </a:extLst>
          </p:cNvPr>
          <p:cNvSpPr txBox="1"/>
          <p:nvPr/>
        </p:nvSpPr>
        <p:spPr>
          <a:xfrm>
            <a:off x="-113819" y="5093397"/>
            <a:ext cx="12397083" cy="12307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540000" rIns="540000" anchor="ctr">
            <a:noAutofit/>
          </a:bodyPr>
          <a:lstStyle/>
          <a:p>
            <a:pPr algn="ctr"/>
            <a:r>
              <a:rPr lang="en-US" altLang="ko-KR" sz="2800" b="1" err="1">
                <a:solidFill>
                  <a:srgbClr val="222222"/>
                </a:solidFill>
                <a:latin typeface="나눔스퀘어" panose="020B0600000101010101" pitchFamily="50" charset="-127"/>
                <a:cs typeface="Roboto" panose="02000000000000000000" pitchFamily="2" charset="0"/>
              </a:rPr>
              <a:t>PyTorchSim</a:t>
            </a:r>
            <a:r>
              <a:rPr lang="en-US" altLang="ko-KR" sz="2800" b="1">
                <a:solidFill>
                  <a:srgbClr val="222222"/>
                </a:solidFill>
                <a:latin typeface="나눔스퀘어" panose="020B0600000101010101" pitchFamily="50" charset="-127"/>
                <a:cs typeface="Roboto" panose="02000000000000000000" pitchFamily="2" charset="0"/>
              </a:rPr>
              <a:t> can </a:t>
            </a:r>
            <a:r>
              <a:rPr lang="en-US" altLang="ko-KR" sz="2800" b="1">
                <a:solidFill>
                  <a:srgbClr val="C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Roboto" panose="02000000000000000000" pitchFamily="2" charset="0"/>
              </a:rPr>
              <a:t>accurately</a:t>
            </a:r>
            <a:r>
              <a:rPr lang="en-US" altLang="ko-KR" sz="2800" b="1">
                <a:solidFill>
                  <a:srgbClr val="222222"/>
                </a:solidFill>
                <a:latin typeface="나눔스퀘어" panose="020B0600000101010101" pitchFamily="50" charset="-127"/>
                <a:cs typeface="Roboto" panose="02000000000000000000" pitchFamily="2" charset="0"/>
              </a:rPr>
              <a:t> simulate full models end-to-end</a:t>
            </a:r>
            <a:endParaRPr lang="en-US" altLang="ko-KR" sz="2800" b="1">
              <a:latin typeface="나눔스퀘어" panose="020B0600000101010101" pitchFamily="50" charset="-127"/>
              <a:cs typeface="Roboto" panose="02000000000000000000" pitchFamily="2" charset="0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B3C8405E-CE9F-DECD-C0CA-B48A9FB34649}"/>
              </a:ext>
            </a:extLst>
          </p:cNvPr>
          <p:cNvGrpSpPr/>
          <p:nvPr/>
        </p:nvGrpSpPr>
        <p:grpSpPr>
          <a:xfrm>
            <a:off x="10151019" y="2169631"/>
            <a:ext cx="1945319" cy="903600"/>
            <a:chOff x="7632677" y="1835313"/>
            <a:chExt cx="1786112" cy="1133312"/>
          </a:xfrm>
        </p:grpSpPr>
        <p:sp>
          <p:nvSpPr>
            <p:cNvPr id="6" name="설명선: 굽은 선(테두리 없음) 7">
              <a:extLst>
                <a:ext uri="{FF2B5EF4-FFF2-40B4-BE49-F238E27FC236}">
                  <a16:creationId xmlns:a16="http://schemas.microsoft.com/office/drawing/2014/main" id="{E638EBB8-D666-60EB-ED0F-1738366AB619}"/>
                </a:ext>
              </a:extLst>
            </p:cNvPr>
            <p:cNvSpPr/>
            <p:nvPr/>
          </p:nvSpPr>
          <p:spPr>
            <a:xfrm>
              <a:off x="7632677" y="2142362"/>
              <a:ext cx="425506" cy="215349"/>
            </a:xfrm>
            <a:prstGeom prst="callout2">
              <a:avLst>
                <a:gd name="adj1" fmla="val 50568"/>
                <a:gd name="adj2" fmla="val 97467"/>
                <a:gd name="adj3" fmla="val 49983"/>
                <a:gd name="adj4" fmla="val 109734"/>
                <a:gd name="adj5" fmla="val 270310"/>
                <a:gd name="adj6" fmla="val 133632"/>
              </a:avLst>
            </a:prstGeom>
            <a:noFill/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55%</a:t>
              </a:r>
              <a:endParaRPr lang="ko-KR" alt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설명선: 굽은 선(테두리 없음) 6">
              <a:extLst>
                <a:ext uri="{FF2B5EF4-FFF2-40B4-BE49-F238E27FC236}">
                  <a16:creationId xmlns:a16="http://schemas.microsoft.com/office/drawing/2014/main" id="{85A6C746-BE0C-8F11-506C-7386A544D72A}"/>
                </a:ext>
              </a:extLst>
            </p:cNvPr>
            <p:cNvSpPr/>
            <p:nvPr/>
          </p:nvSpPr>
          <p:spPr>
            <a:xfrm flipH="1">
              <a:off x="7632677" y="1835313"/>
              <a:ext cx="561333" cy="215349"/>
            </a:xfrm>
            <a:prstGeom prst="callout2">
              <a:avLst>
                <a:gd name="adj1" fmla="val 50568"/>
                <a:gd name="adj2" fmla="val 872"/>
                <a:gd name="adj3" fmla="val 49952"/>
                <a:gd name="adj4" fmla="val -15437"/>
                <a:gd name="adj5" fmla="val 149928"/>
                <a:gd name="adj6" fmla="val -19139"/>
              </a:avLst>
            </a:prstGeom>
            <a:noFill/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124%</a:t>
              </a:r>
              <a:endParaRPr lang="ko-KR" alt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설명선: 굽은 선(테두리 없음) 7">
              <a:extLst>
                <a:ext uri="{FF2B5EF4-FFF2-40B4-BE49-F238E27FC236}">
                  <a16:creationId xmlns:a16="http://schemas.microsoft.com/office/drawing/2014/main" id="{48E027FD-7D71-690B-CAFB-8499CB954AA6}"/>
                </a:ext>
              </a:extLst>
            </p:cNvPr>
            <p:cNvSpPr/>
            <p:nvPr/>
          </p:nvSpPr>
          <p:spPr>
            <a:xfrm flipH="1">
              <a:off x="8595527" y="2071347"/>
              <a:ext cx="363046" cy="215349"/>
            </a:xfrm>
            <a:prstGeom prst="callout2">
              <a:avLst>
                <a:gd name="adj1" fmla="val 50568"/>
                <a:gd name="adj2" fmla="val 104694"/>
                <a:gd name="adj3" fmla="val 50568"/>
                <a:gd name="adj4" fmla="val 128633"/>
                <a:gd name="adj5" fmla="val 287485"/>
                <a:gd name="adj6" fmla="val 157897"/>
              </a:avLst>
            </a:prstGeom>
            <a:noFill/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60%</a:t>
              </a:r>
              <a:endParaRPr lang="ko-KR" alt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설명선: 굽은 선(테두리 없음) 7">
              <a:extLst>
                <a:ext uri="{FF2B5EF4-FFF2-40B4-BE49-F238E27FC236}">
                  <a16:creationId xmlns:a16="http://schemas.microsoft.com/office/drawing/2014/main" id="{BE187AB1-DFCD-B37D-6C2A-1F307E67C35C}"/>
                </a:ext>
              </a:extLst>
            </p:cNvPr>
            <p:cNvSpPr/>
            <p:nvPr/>
          </p:nvSpPr>
          <p:spPr>
            <a:xfrm flipH="1">
              <a:off x="8627674" y="2355554"/>
              <a:ext cx="402042" cy="215349"/>
            </a:xfrm>
            <a:prstGeom prst="callout2">
              <a:avLst>
                <a:gd name="adj1" fmla="val 50568"/>
                <a:gd name="adj2" fmla="val 97467"/>
                <a:gd name="adj3" fmla="val 48750"/>
                <a:gd name="adj4" fmla="val 112616"/>
                <a:gd name="adj5" fmla="val 203284"/>
                <a:gd name="adj6" fmla="val 135262"/>
              </a:avLst>
            </a:prstGeom>
            <a:noFill/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47%</a:t>
              </a:r>
              <a:endParaRPr lang="ko-KR" alt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설명선: 굽은 선(테두리 없음) 7">
              <a:extLst>
                <a:ext uri="{FF2B5EF4-FFF2-40B4-BE49-F238E27FC236}">
                  <a16:creationId xmlns:a16="http://schemas.microsoft.com/office/drawing/2014/main" id="{4E174FE8-44A6-5F0F-3DDC-A39EC37BB344}"/>
                </a:ext>
              </a:extLst>
            </p:cNvPr>
            <p:cNvSpPr/>
            <p:nvPr/>
          </p:nvSpPr>
          <p:spPr>
            <a:xfrm flipH="1">
              <a:off x="8776054" y="2753276"/>
              <a:ext cx="642735" cy="215349"/>
            </a:xfrm>
            <a:prstGeom prst="callout2">
              <a:avLst>
                <a:gd name="adj1" fmla="val 50568"/>
                <a:gd name="adj2" fmla="val 97467"/>
                <a:gd name="adj3" fmla="val 50568"/>
                <a:gd name="adj4" fmla="val 112616"/>
                <a:gd name="adj5" fmla="val 160545"/>
                <a:gd name="adj6" fmla="val 130292"/>
              </a:avLst>
            </a:prstGeom>
            <a:noFill/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2400" b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12%</a:t>
              </a:r>
              <a:endParaRPr lang="ko-KR" altLang="en-US" sz="2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98BB023D-3233-4F11-136E-1A5233AE2CFB}"/>
              </a:ext>
            </a:extLst>
          </p:cNvPr>
          <p:cNvGrpSpPr/>
          <p:nvPr/>
        </p:nvGrpSpPr>
        <p:grpSpPr>
          <a:xfrm>
            <a:off x="1828801" y="3066119"/>
            <a:ext cx="9531624" cy="484883"/>
            <a:chOff x="1828801" y="3066119"/>
            <a:chExt cx="9531624" cy="484883"/>
          </a:xfrm>
          <a:solidFill>
            <a:srgbClr val="FFB300">
              <a:alpha val="27059"/>
            </a:srgbClr>
          </a:solidFill>
        </p:grpSpPr>
        <p:sp>
          <p:nvSpPr>
            <p:cNvPr id="12" name="사각형: 둥근 모서리 11">
              <a:extLst>
                <a:ext uri="{FF2B5EF4-FFF2-40B4-BE49-F238E27FC236}">
                  <a16:creationId xmlns:a16="http://schemas.microsoft.com/office/drawing/2014/main" id="{AF3AF69A-986A-E9F4-5C8F-D2601B9D4460}"/>
                </a:ext>
              </a:extLst>
            </p:cNvPr>
            <p:cNvSpPr/>
            <p:nvPr/>
          </p:nvSpPr>
          <p:spPr>
            <a:xfrm>
              <a:off x="1828801" y="3119120"/>
              <a:ext cx="2189480" cy="431882"/>
            </a:xfrm>
            <a:prstGeom prst="roundRect">
              <a:avLst>
                <a:gd name="adj" fmla="val 5587"/>
              </a:avLst>
            </a:prstGeom>
            <a:grpFill/>
            <a:ln w="571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사각형: 둥근 모서리 13">
              <a:extLst>
                <a:ext uri="{FF2B5EF4-FFF2-40B4-BE49-F238E27FC236}">
                  <a16:creationId xmlns:a16="http://schemas.microsoft.com/office/drawing/2014/main" id="{F77E6148-E0A2-C1D5-A9B9-1C45AA43E6CC}"/>
                </a:ext>
              </a:extLst>
            </p:cNvPr>
            <p:cNvSpPr/>
            <p:nvPr/>
          </p:nvSpPr>
          <p:spPr>
            <a:xfrm>
              <a:off x="7078980" y="3066119"/>
              <a:ext cx="4281445" cy="304964"/>
            </a:xfrm>
            <a:prstGeom prst="roundRect">
              <a:avLst>
                <a:gd name="adj" fmla="val 5587"/>
              </a:avLst>
            </a:prstGeom>
            <a:grpFill/>
            <a:ln w="571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D9D758FC-BCDA-5904-DF84-21581F8479E2}"/>
              </a:ext>
            </a:extLst>
          </p:cNvPr>
          <p:cNvSpPr/>
          <p:nvPr/>
        </p:nvSpPr>
        <p:spPr>
          <a:xfrm>
            <a:off x="3958683" y="3078507"/>
            <a:ext cx="2724836" cy="292576"/>
          </a:xfrm>
          <a:prstGeom prst="roundRect">
            <a:avLst>
              <a:gd name="adj" fmla="val 5587"/>
            </a:avLst>
          </a:prstGeom>
          <a:solidFill>
            <a:srgbClr val="FFB300">
              <a:alpha val="23922"/>
            </a:srgbClr>
          </a:solidFill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슬라이드 번호 개체 틀 16">
            <a:extLst>
              <a:ext uri="{FF2B5EF4-FFF2-40B4-BE49-F238E27FC236}">
                <a16:creationId xmlns:a16="http://schemas.microsoft.com/office/drawing/2014/main" id="{AAC9FA37-CECB-1B23-9B77-296D16C34F8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1471D13-A809-49ED-9C29-402759C12C88}" type="slidenum">
              <a:rPr lang="ko-KR" altLang="en-US" smtClean="0"/>
              <a:t>23</a:t>
            </a:fld>
            <a:endParaRPr lang="ko-KR" altLang="en-US"/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F8FABDFF-58B1-CAD9-A215-C1E62FFB0E42}"/>
              </a:ext>
            </a:extLst>
          </p:cNvPr>
          <p:cNvSpPr/>
          <p:nvPr/>
        </p:nvSpPr>
        <p:spPr>
          <a:xfrm>
            <a:off x="7989102" y="3443824"/>
            <a:ext cx="2724836" cy="407234"/>
          </a:xfrm>
          <a:prstGeom prst="roundRect">
            <a:avLst>
              <a:gd name="adj" fmla="val 5587"/>
            </a:avLst>
          </a:prstGeom>
          <a:solidFill>
            <a:srgbClr val="FFB300">
              <a:alpha val="23922"/>
            </a:srgbClr>
          </a:solidFill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71458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6" grpId="1" animBg="1"/>
      <p:bldP spid="3" grpId="0" animBg="1"/>
      <p:bldP spid="3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D14D00-F678-E1D6-2BF9-D1E89DFDC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295DCDC-DFC6-2871-B31A-386570C74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" altLang="ko-KR"/>
              <a:t>Evaluation: Speedup</a:t>
            </a:r>
            <a:endParaRPr kumimoji="1" lang="ko-KR" altLang="en-US"/>
          </a:p>
        </p:txBody>
      </p:sp>
      <p:graphicFrame>
        <p:nvGraphicFramePr>
          <p:cNvPr id="48" name="차트 47">
            <a:extLst>
              <a:ext uri="{FF2B5EF4-FFF2-40B4-BE49-F238E27FC236}">
                <a16:creationId xmlns:a16="http://schemas.microsoft.com/office/drawing/2014/main" id="{BE61D2A7-6D85-FEC8-4D97-EA5CE3EA1AD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7408654"/>
              </p:ext>
            </p:extLst>
          </p:nvPr>
        </p:nvGraphicFramePr>
        <p:xfrm>
          <a:off x="812800" y="1849763"/>
          <a:ext cx="10297160" cy="3858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59" name="그룹 58">
            <a:extLst>
              <a:ext uri="{FF2B5EF4-FFF2-40B4-BE49-F238E27FC236}">
                <a16:creationId xmlns:a16="http://schemas.microsoft.com/office/drawing/2014/main" id="{E8DC8F14-A29A-DACD-93B3-9DBAA82BBF39}"/>
              </a:ext>
            </a:extLst>
          </p:cNvPr>
          <p:cNvGrpSpPr/>
          <p:nvPr/>
        </p:nvGrpSpPr>
        <p:grpSpPr>
          <a:xfrm>
            <a:off x="1013272" y="1953398"/>
            <a:ext cx="1336675" cy="2508753"/>
            <a:chOff x="1013272" y="1953398"/>
            <a:chExt cx="1336675" cy="2508753"/>
          </a:xfrm>
        </p:grpSpPr>
        <p:grpSp>
          <p:nvGrpSpPr>
            <p:cNvPr id="60" name="그룹 59">
              <a:extLst>
                <a:ext uri="{FF2B5EF4-FFF2-40B4-BE49-F238E27FC236}">
                  <a16:creationId xmlns:a16="http://schemas.microsoft.com/office/drawing/2014/main" id="{8CBA404B-0184-FF02-6CEC-8AA194A461A4}"/>
                </a:ext>
              </a:extLst>
            </p:cNvPr>
            <p:cNvGrpSpPr/>
            <p:nvPr/>
          </p:nvGrpSpPr>
          <p:grpSpPr>
            <a:xfrm>
              <a:off x="1378397" y="1953398"/>
              <a:ext cx="971550" cy="2380643"/>
              <a:chOff x="1378397" y="1953398"/>
              <a:chExt cx="971550" cy="2380643"/>
            </a:xfrm>
          </p:grpSpPr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28F4B7CD-11BE-6641-B3D5-5B35F4601C83}"/>
                  </a:ext>
                </a:extLst>
              </p:cNvPr>
              <p:cNvSpPr txBox="1"/>
              <p:nvPr/>
            </p:nvSpPr>
            <p:spPr>
              <a:xfrm>
                <a:off x="1378397" y="1953398"/>
                <a:ext cx="97155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800" b="1">
                    <a:solidFill>
                      <a:srgbClr val="FF0000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  <a:cs typeface="Calibri" panose="020F0502020204030204" pitchFamily="34" charset="0"/>
                  </a:rPr>
                  <a:t>Better</a:t>
                </a:r>
                <a:endParaRPr lang="ko-KR" altLang="en-US" sz="1800"/>
              </a:p>
            </p:txBody>
          </p:sp>
          <p:cxnSp>
            <p:nvCxnSpPr>
              <p:cNvPr id="67" name="직선 화살표 연결선 66">
                <a:extLst>
                  <a:ext uri="{FF2B5EF4-FFF2-40B4-BE49-F238E27FC236}">
                    <a16:creationId xmlns:a16="http://schemas.microsoft.com/office/drawing/2014/main" id="{AB8367CE-0479-A069-FE7E-4CCB44D8086C}"/>
                  </a:ext>
                </a:extLst>
              </p:cNvPr>
              <p:cNvCxnSpPr>
                <a:cxnSpLocks/>
                <a:endCxn id="66" idx="2"/>
              </p:cNvCxnSpPr>
              <p:nvPr/>
            </p:nvCxnSpPr>
            <p:spPr>
              <a:xfrm flipV="1">
                <a:off x="1864172" y="2322730"/>
                <a:ext cx="0" cy="2011311"/>
              </a:xfrm>
              <a:prstGeom prst="straightConnector1">
                <a:avLst/>
              </a:prstGeom>
              <a:ln w="57150">
                <a:gradFill>
                  <a:gsLst>
                    <a:gs pos="0">
                      <a:srgbClr val="063DE8"/>
                    </a:gs>
                    <a:gs pos="75000">
                      <a:srgbClr val="FF0000"/>
                    </a:gs>
                  </a:gsLst>
                  <a:lin ang="5400000" scaled="1"/>
                </a:gra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그룹 60">
              <a:extLst>
                <a:ext uri="{FF2B5EF4-FFF2-40B4-BE49-F238E27FC236}">
                  <a16:creationId xmlns:a16="http://schemas.microsoft.com/office/drawing/2014/main" id="{52D0674C-3DA3-94D8-6A02-A7CD753C35FD}"/>
                </a:ext>
              </a:extLst>
            </p:cNvPr>
            <p:cNvGrpSpPr/>
            <p:nvPr/>
          </p:nvGrpSpPr>
          <p:grpSpPr>
            <a:xfrm>
              <a:off x="1013272" y="2331213"/>
              <a:ext cx="680720" cy="2130938"/>
              <a:chOff x="854697" y="2331213"/>
              <a:chExt cx="680720" cy="2130938"/>
            </a:xfrm>
          </p:grpSpPr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9C494E9A-F133-A2DF-C254-44DC628DD45E}"/>
                  </a:ext>
                </a:extLst>
              </p:cNvPr>
              <p:cNvSpPr txBox="1"/>
              <p:nvPr/>
            </p:nvSpPr>
            <p:spPr>
              <a:xfrm>
                <a:off x="854697" y="2331213"/>
                <a:ext cx="68072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000">
                    <a:latin typeface="Calibri" panose="020F0502020204030204" pitchFamily="34" charset="0"/>
                    <a:cs typeface="Calibri" panose="020F0502020204030204" pitchFamily="34" charset="0"/>
                  </a:rPr>
                  <a:t>100</a:t>
                </a:r>
                <a:endParaRPr lang="ko-KR" altLang="en-US" sz="20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DBBC3424-1ACE-5BA3-3369-8A94D5816365}"/>
                  </a:ext>
                </a:extLst>
              </p:cNvPr>
              <p:cNvSpPr txBox="1"/>
              <p:nvPr/>
            </p:nvSpPr>
            <p:spPr>
              <a:xfrm>
                <a:off x="854697" y="2908156"/>
                <a:ext cx="68072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000">
                    <a:latin typeface="Calibri" panose="020F0502020204030204" pitchFamily="34" charset="0"/>
                    <a:cs typeface="Calibri" panose="020F0502020204030204" pitchFamily="34" charset="0"/>
                  </a:rPr>
                  <a:t>10</a:t>
                </a:r>
                <a:endParaRPr lang="ko-KR" altLang="en-US" sz="20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0AF34883-1F1E-BCF9-1698-81B35EC8B192}"/>
                  </a:ext>
                </a:extLst>
              </p:cNvPr>
              <p:cNvSpPr txBox="1"/>
              <p:nvPr/>
            </p:nvSpPr>
            <p:spPr>
              <a:xfrm>
                <a:off x="854697" y="3485099"/>
                <a:ext cx="68072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000"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  <a:endParaRPr lang="ko-KR" altLang="en-US" sz="20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143F7F54-E9F0-3AEC-E6D4-4BEC3D355BA7}"/>
                  </a:ext>
                </a:extLst>
              </p:cNvPr>
              <p:cNvSpPr txBox="1"/>
              <p:nvPr/>
            </p:nvSpPr>
            <p:spPr>
              <a:xfrm>
                <a:off x="854697" y="4062041"/>
                <a:ext cx="68072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000">
                    <a:latin typeface="Calibri" panose="020F0502020204030204" pitchFamily="34" charset="0"/>
                    <a:cs typeface="Calibri" panose="020F0502020204030204" pitchFamily="34" charset="0"/>
                  </a:rPr>
                  <a:t>0.1</a:t>
                </a:r>
                <a:endParaRPr lang="ko-KR" altLang="en-US" sz="20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0D33D508-AEB9-C4BD-8BA7-2337A5588A2E}"/>
              </a:ext>
            </a:extLst>
          </p:cNvPr>
          <p:cNvSpPr txBox="1"/>
          <p:nvPr/>
        </p:nvSpPr>
        <p:spPr>
          <a:xfrm>
            <a:off x="15199" y="3195174"/>
            <a:ext cx="1281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ko-KR" sz="2400">
                <a:latin typeface="Calibri" panose="020F0502020204030204" pitchFamily="34" charset="0"/>
                <a:ea typeface="나눔스퀘어" panose="020B0600000101010101" pitchFamily="50" charset="-127"/>
                <a:cs typeface="Calibri" panose="020F0502020204030204" pitchFamily="34" charset="0"/>
              </a:rPr>
              <a:t>Speedup</a:t>
            </a:r>
          </a:p>
        </p:txBody>
      </p:sp>
      <p:graphicFrame>
        <p:nvGraphicFramePr>
          <p:cNvPr id="5" name="차트 4">
            <a:extLst>
              <a:ext uri="{FF2B5EF4-FFF2-40B4-BE49-F238E27FC236}">
                <a16:creationId xmlns:a16="http://schemas.microsoft.com/office/drawing/2014/main" id="{746742DF-FD40-7BB5-05D4-5BDA62EC81D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2807001"/>
              </p:ext>
            </p:extLst>
          </p:nvPr>
        </p:nvGraphicFramePr>
        <p:xfrm>
          <a:off x="2209327" y="1126967"/>
          <a:ext cx="8042586" cy="988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F92389-63C5-E6AF-6B9C-9D6B55699EE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1471D13-A809-49ED-9C29-402759C12C88}" type="slidenum">
              <a:rPr lang="ko-KR" altLang="en-US" smtClean="0"/>
              <a:t>24</a:t>
            </a:fld>
            <a:endParaRPr lang="ko-KR" altLang="en-US"/>
          </a:p>
        </p:txBody>
      </p:sp>
      <p:grpSp>
        <p:nvGrpSpPr>
          <p:cNvPr id="69" name="그룹 68">
            <a:extLst>
              <a:ext uri="{FF2B5EF4-FFF2-40B4-BE49-F238E27FC236}">
                <a16:creationId xmlns:a16="http://schemas.microsoft.com/office/drawing/2014/main" id="{095CC540-CB47-4709-0F35-2032656CD1AF}"/>
              </a:ext>
            </a:extLst>
          </p:cNvPr>
          <p:cNvGrpSpPr/>
          <p:nvPr/>
        </p:nvGrpSpPr>
        <p:grpSpPr>
          <a:xfrm>
            <a:off x="2649256" y="2289336"/>
            <a:ext cx="1504126" cy="241932"/>
            <a:chOff x="2942476" y="2294907"/>
            <a:chExt cx="1504126" cy="241932"/>
          </a:xfrm>
        </p:grpSpPr>
        <p:sp>
          <p:nvSpPr>
            <p:cNvPr id="70" name="설명선: 굽은 선(테두리 없음) 1">
              <a:extLst>
                <a:ext uri="{FF2B5EF4-FFF2-40B4-BE49-F238E27FC236}">
                  <a16:creationId xmlns:a16="http://schemas.microsoft.com/office/drawing/2014/main" id="{69324865-2E7D-9C92-DD4C-D0E07455700B}"/>
                </a:ext>
              </a:extLst>
            </p:cNvPr>
            <p:cNvSpPr/>
            <p:nvPr/>
          </p:nvSpPr>
          <p:spPr>
            <a:xfrm flipH="1">
              <a:off x="2942476" y="2294907"/>
              <a:ext cx="596529" cy="241932"/>
            </a:xfrm>
            <a:prstGeom prst="callout2">
              <a:avLst>
                <a:gd name="adj1" fmla="val 45113"/>
                <a:gd name="adj2" fmla="val -5975"/>
                <a:gd name="adj3" fmla="val 45114"/>
                <a:gd name="adj4" fmla="val -20859"/>
                <a:gd name="adj5" fmla="val 102596"/>
                <a:gd name="adj6" fmla="val -32944"/>
              </a:avLst>
            </a:prstGeom>
            <a:noFill/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2000">
                  <a:solidFill>
                    <a:srgbClr val="22222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140</a:t>
              </a:r>
              <a:endParaRPr lang="ko-KR" altLang="en-US" sz="200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" name="설명선: 굽은 선(테두리 없음) 1">
              <a:extLst>
                <a:ext uri="{FF2B5EF4-FFF2-40B4-BE49-F238E27FC236}">
                  <a16:creationId xmlns:a16="http://schemas.microsoft.com/office/drawing/2014/main" id="{8CE80086-2B66-55EB-F7A8-5B080E69ECF1}"/>
                </a:ext>
              </a:extLst>
            </p:cNvPr>
            <p:cNvSpPr/>
            <p:nvPr/>
          </p:nvSpPr>
          <p:spPr>
            <a:xfrm flipH="1">
              <a:off x="3850073" y="2294907"/>
              <a:ext cx="596529" cy="241932"/>
            </a:xfrm>
            <a:prstGeom prst="callout2">
              <a:avLst>
                <a:gd name="adj1" fmla="val 45113"/>
                <a:gd name="adj2" fmla="val -5975"/>
                <a:gd name="adj3" fmla="val 45114"/>
                <a:gd name="adj4" fmla="val -20859"/>
                <a:gd name="adj5" fmla="val 100846"/>
                <a:gd name="adj6" fmla="val -30815"/>
              </a:avLst>
            </a:prstGeom>
            <a:noFill/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2000">
                  <a:solidFill>
                    <a:srgbClr val="22222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109</a:t>
              </a:r>
              <a:endParaRPr lang="ko-KR" altLang="en-US" sz="200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10" name="차트 9">
            <a:extLst>
              <a:ext uri="{FF2B5EF4-FFF2-40B4-BE49-F238E27FC236}">
                <a16:creationId xmlns:a16="http://schemas.microsoft.com/office/drawing/2014/main" id="{F8EAA471-E8BC-33A0-A8D4-2717EDC68B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8428530"/>
              </p:ext>
            </p:extLst>
          </p:nvPr>
        </p:nvGraphicFramePr>
        <p:xfrm>
          <a:off x="812800" y="1849763"/>
          <a:ext cx="10297160" cy="3858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" name="차트 2">
            <a:extLst>
              <a:ext uri="{FF2B5EF4-FFF2-40B4-BE49-F238E27FC236}">
                <a16:creationId xmlns:a16="http://schemas.microsoft.com/office/drawing/2014/main" id="{C8908FAC-F827-07F4-12F9-7D2E16641B9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5465833"/>
              </p:ext>
            </p:extLst>
          </p:nvPr>
        </p:nvGraphicFramePr>
        <p:xfrm>
          <a:off x="812800" y="1849763"/>
          <a:ext cx="10297160" cy="3858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4" name="차트 3">
            <a:extLst>
              <a:ext uri="{FF2B5EF4-FFF2-40B4-BE49-F238E27FC236}">
                <a16:creationId xmlns:a16="http://schemas.microsoft.com/office/drawing/2014/main" id="{0621510E-3687-BA2E-8576-F1433A9BF76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5668886"/>
              </p:ext>
            </p:extLst>
          </p:nvPr>
        </p:nvGraphicFramePr>
        <p:xfrm>
          <a:off x="812800" y="1849763"/>
          <a:ext cx="10297160" cy="3858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pSp>
        <p:nvGrpSpPr>
          <p:cNvPr id="52" name="그룹 51">
            <a:extLst>
              <a:ext uri="{FF2B5EF4-FFF2-40B4-BE49-F238E27FC236}">
                <a16:creationId xmlns:a16="http://schemas.microsoft.com/office/drawing/2014/main" id="{BFD191F9-1EC3-B6CF-C88F-B007A96DB319}"/>
              </a:ext>
            </a:extLst>
          </p:cNvPr>
          <p:cNvGrpSpPr/>
          <p:nvPr/>
        </p:nvGrpSpPr>
        <p:grpSpPr>
          <a:xfrm>
            <a:off x="10471686" y="2731323"/>
            <a:ext cx="1435875" cy="542412"/>
            <a:chOff x="10400758" y="2731323"/>
            <a:chExt cx="1435875" cy="542412"/>
          </a:xfrm>
        </p:grpSpPr>
        <p:grpSp>
          <p:nvGrpSpPr>
            <p:cNvPr id="53" name="그룹 52">
              <a:extLst>
                <a:ext uri="{FF2B5EF4-FFF2-40B4-BE49-F238E27FC236}">
                  <a16:creationId xmlns:a16="http://schemas.microsoft.com/office/drawing/2014/main" id="{826782B0-99E2-71BF-182A-10166B37E24E}"/>
                </a:ext>
              </a:extLst>
            </p:cNvPr>
            <p:cNvGrpSpPr/>
            <p:nvPr/>
          </p:nvGrpSpPr>
          <p:grpSpPr>
            <a:xfrm flipH="1">
              <a:off x="10400758" y="2731323"/>
              <a:ext cx="766430" cy="542412"/>
              <a:chOff x="10794207" y="3168650"/>
              <a:chExt cx="872027" cy="421915"/>
            </a:xfrm>
          </p:grpSpPr>
          <p:cxnSp>
            <p:nvCxnSpPr>
              <p:cNvPr id="55" name="직선 연결선[R] 20">
                <a:extLst>
                  <a:ext uri="{FF2B5EF4-FFF2-40B4-BE49-F238E27FC236}">
                    <a16:creationId xmlns:a16="http://schemas.microsoft.com/office/drawing/2014/main" id="{CF060AE2-40A0-EE7F-9FBA-3B250242AD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94207" y="3173368"/>
                <a:ext cx="872027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6" name="직선 화살표 연결선 55">
                <a:extLst>
                  <a:ext uri="{FF2B5EF4-FFF2-40B4-BE49-F238E27FC236}">
                    <a16:creationId xmlns:a16="http://schemas.microsoft.com/office/drawing/2014/main" id="{EB3A8B05-5A29-DF6C-8D7A-D5D905D9B8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84530" y="3168650"/>
                <a:ext cx="0" cy="418197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prstDash val="sysDash"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직선 연결선[R] 20">
                <a:extLst>
                  <a:ext uri="{FF2B5EF4-FFF2-40B4-BE49-F238E27FC236}">
                    <a16:creationId xmlns:a16="http://schemas.microsoft.com/office/drawing/2014/main" id="{8405AF77-4265-79AF-89D3-A237093C16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94207" y="3586847"/>
                <a:ext cx="872027" cy="3718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BDC2716-3953-DFB4-FB00-FABCF0AAE048}"/>
                </a:ext>
              </a:extLst>
            </p:cNvPr>
            <p:cNvSpPr txBox="1"/>
            <p:nvPr/>
          </p:nvSpPr>
          <p:spPr>
            <a:xfrm>
              <a:off x="11011133" y="2833946"/>
              <a:ext cx="82550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>
                <a:defRPr sz="2000" b="1" i="0" u="none" strike="noStrike" kern="1200" baseline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r>
                <a:rPr lang="en-US" altLang="ko-KR"/>
                <a:t>9x</a:t>
              </a:r>
            </a:p>
          </p:txBody>
        </p:sp>
      </p:grp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9EB30AB7-DC51-AA16-0A15-13A686E339F5}"/>
              </a:ext>
            </a:extLst>
          </p:cNvPr>
          <p:cNvSpPr/>
          <p:nvPr/>
        </p:nvSpPr>
        <p:spPr>
          <a:xfrm>
            <a:off x="10487287" y="2070611"/>
            <a:ext cx="452119" cy="2263430"/>
          </a:xfrm>
          <a:prstGeom prst="roundRect">
            <a:avLst>
              <a:gd name="adj" fmla="val 5587"/>
            </a:avLst>
          </a:prstGeom>
          <a:solidFill>
            <a:srgbClr val="FFB300">
              <a:alpha val="23922"/>
            </a:srgbClr>
          </a:solidFill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설명선: 굽은 선(테두리 없음) 8">
            <a:extLst>
              <a:ext uri="{FF2B5EF4-FFF2-40B4-BE49-F238E27FC236}">
                <a16:creationId xmlns:a16="http://schemas.microsoft.com/office/drawing/2014/main" id="{A142B983-9C1B-435A-A101-41B70820CE44}"/>
              </a:ext>
            </a:extLst>
          </p:cNvPr>
          <p:cNvSpPr/>
          <p:nvPr/>
        </p:nvSpPr>
        <p:spPr>
          <a:xfrm>
            <a:off x="10374911" y="2249346"/>
            <a:ext cx="676869" cy="244428"/>
          </a:xfrm>
          <a:prstGeom prst="callout2">
            <a:avLst>
              <a:gd name="adj1" fmla="val 108869"/>
              <a:gd name="adj2" fmla="val 52241"/>
              <a:gd name="adj3" fmla="val 108868"/>
              <a:gd name="adj4" fmla="val 51851"/>
              <a:gd name="adj5" fmla="val 195057"/>
              <a:gd name="adj6" fmla="val 42991"/>
            </a:avLst>
          </a:prstGeom>
          <a:noFill/>
          <a:ln w="9525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2000" b="0" i="0" u="none" strike="noStrike" kern="1200" baseline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r>
              <a:rPr lang="en-US" altLang="ko-KR" sz="2000" b="1" kern="12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48</a:t>
            </a:r>
            <a:endParaRPr lang="ko-KR" altLang="en-US" sz="2000" b="1" kern="120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07D9F382-07B5-6619-EC2A-4A61621C83F5}"/>
              </a:ext>
            </a:extLst>
          </p:cNvPr>
          <p:cNvGrpSpPr/>
          <p:nvPr/>
        </p:nvGrpSpPr>
        <p:grpSpPr>
          <a:xfrm>
            <a:off x="10327829" y="2728934"/>
            <a:ext cx="1595333" cy="494047"/>
            <a:chOff x="10241300" y="2731322"/>
            <a:chExt cx="1595333" cy="539734"/>
          </a:xfrm>
        </p:grpSpPr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2147B0FD-03E5-C25C-A4ED-22D7A86FD4CD}"/>
                </a:ext>
              </a:extLst>
            </p:cNvPr>
            <p:cNvGrpSpPr/>
            <p:nvPr/>
          </p:nvGrpSpPr>
          <p:grpSpPr>
            <a:xfrm flipH="1">
              <a:off x="10241300" y="2731322"/>
              <a:ext cx="925889" cy="537632"/>
              <a:chOff x="10794207" y="3168650"/>
              <a:chExt cx="1053456" cy="418197"/>
            </a:xfrm>
          </p:grpSpPr>
          <p:cxnSp>
            <p:nvCxnSpPr>
              <p:cNvPr id="14" name="직선 연결선[R] 20">
                <a:extLst>
                  <a:ext uri="{FF2B5EF4-FFF2-40B4-BE49-F238E27FC236}">
                    <a16:creationId xmlns:a16="http://schemas.microsoft.com/office/drawing/2014/main" id="{28DE3ADC-D63C-6304-4419-E3F0FF4DD9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94207" y="3173368"/>
                <a:ext cx="872027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직선 화살표 연결선 14">
                <a:extLst>
                  <a:ext uri="{FF2B5EF4-FFF2-40B4-BE49-F238E27FC236}">
                    <a16:creationId xmlns:a16="http://schemas.microsoft.com/office/drawing/2014/main" id="{132D5597-243D-D027-FD03-C464D3C678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84530" y="3168650"/>
                <a:ext cx="0" cy="418197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prstDash val="sysDash"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직선 연결선[R] 20">
                <a:extLst>
                  <a:ext uri="{FF2B5EF4-FFF2-40B4-BE49-F238E27FC236}">
                    <a16:creationId xmlns:a16="http://schemas.microsoft.com/office/drawing/2014/main" id="{E8163D74-D09F-AE1B-FDCD-FED966F886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94207" y="3586847"/>
                <a:ext cx="1053456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FA8FBD4-50A3-FF65-18E2-1398A8DD0080}"/>
                </a:ext>
              </a:extLst>
            </p:cNvPr>
            <p:cNvSpPr txBox="1"/>
            <p:nvPr/>
          </p:nvSpPr>
          <p:spPr>
            <a:xfrm>
              <a:off x="11011133" y="2833946"/>
              <a:ext cx="825500" cy="437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>
                <a:defRPr sz="2000" b="1" i="0" u="none" strike="noStrike" kern="1200" baseline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r>
                <a:rPr lang="en-US" altLang="ko-KR"/>
                <a:t>7.4x</a:t>
              </a: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E24E153F-BD35-46CE-FFFE-7BF1C11D9FA1}"/>
              </a:ext>
            </a:extLst>
          </p:cNvPr>
          <p:cNvSpPr txBox="1"/>
          <p:nvPr/>
        </p:nvSpPr>
        <p:spPr>
          <a:xfrm>
            <a:off x="-113819" y="5065698"/>
            <a:ext cx="12397083" cy="12307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540000" rIns="540000" anchor="ctr">
            <a:noAutofit/>
          </a:bodyPr>
          <a:lstStyle/>
          <a:p>
            <a:pPr algn="ctr"/>
            <a:r>
              <a:rPr lang="en-US" altLang="ko-KR" sz="2800" b="1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PyTorchSim</a:t>
            </a:r>
            <a:r>
              <a:rPr lang="en-US" altLang="ko-KR" sz="2800" b="1">
                <a:latin typeface="나눔스퀘어" panose="020B0600000101010101" pitchFamily="50" charset="-127"/>
                <a:ea typeface="나눔스퀘어" panose="020B0600000101010101" pitchFamily="50" charset="-127"/>
              </a:rPr>
              <a:t> achieves </a:t>
            </a:r>
            <a:r>
              <a:rPr lang="en-US" altLang="ko-KR" sz="2800" b="1">
                <a:solidFill>
                  <a:srgbClr val="C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Roboto" panose="02000000000000000000" pitchFamily="2" charset="0"/>
              </a:rPr>
              <a:t>significant simulation speedup</a:t>
            </a:r>
            <a:endParaRPr lang="ko-KR" altLang="en-US" sz="2800" b="1">
              <a:solidFill>
                <a:srgbClr val="C0000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276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Graphic spid="3" grpId="0">
        <p:bldAsOne/>
      </p:bldGraphic>
      <p:bldGraphic spid="4" grpId="0">
        <p:bldAsOne/>
      </p:bldGraphic>
      <p:bldP spid="6" grpId="0" animBg="1"/>
      <p:bldP spid="6" grpId="1" animBg="1"/>
      <p:bldP spid="9" grpId="0" animBg="1"/>
      <p:bldP spid="5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3C4A0-0763-54C0-8885-D2FFA84A2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>
            <a:extLst>
              <a:ext uri="{FF2B5EF4-FFF2-40B4-BE49-F238E27FC236}">
                <a16:creationId xmlns:a16="http://schemas.microsoft.com/office/drawing/2014/main" id="{9E086169-9B30-D24C-648C-0508D2980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Contents</a:t>
            </a:r>
            <a:endParaRPr lang="ko-KR" altLang="en-US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843D5A94-D081-C447-00D5-2E00EAB0FA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>
                <a:solidFill>
                  <a:schemeClr val="bg1">
                    <a:lumMod val="65000"/>
                  </a:schemeClr>
                </a:solidFill>
              </a:rPr>
              <a:t>Background / Motivation</a:t>
            </a:r>
          </a:p>
          <a:p>
            <a:r>
              <a:rPr lang="en-US" altLang="ko-KR" err="1">
                <a:solidFill>
                  <a:schemeClr val="bg1">
                    <a:lumMod val="65000"/>
                  </a:schemeClr>
                </a:solidFill>
              </a:rPr>
              <a:t>PyTorchSim</a:t>
            </a:r>
            <a:endParaRPr lang="en-US" altLang="ko-KR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lang="en-US" altLang="ko-KR" sz="2400">
                <a:solidFill>
                  <a:schemeClr val="bg1">
                    <a:lumMod val="65000"/>
                  </a:schemeClr>
                </a:solidFill>
              </a:rPr>
              <a:t>Overview</a:t>
            </a:r>
          </a:p>
          <a:p>
            <a:pPr lvl="1"/>
            <a:r>
              <a:rPr lang="en-US" altLang="ko-KR" sz="2400">
                <a:solidFill>
                  <a:schemeClr val="bg1">
                    <a:lumMod val="65000"/>
                  </a:schemeClr>
                </a:solidFill>
              </a:rPr>
              <a:t>NPU core modeling</a:t>
            </a:r>
          </a:p>
          <a:p>
            <a:pPr lvl="1"/>
            <a:r>
              <a:rPr lang="en-US" altLang="ko-KR" sz="2400">
                <a:solidFill>
                  <a:schemeClr val="bg1">
                    <a:lumMod val="65000"/>
                  </a:schemeClr>
                </a:solidFill>
              </a:rPr>
              <a:t>Compiler workflow</a:t>
            </a:r>
          </a:p>
          <a:p>
            <a:r>
              <a:rPr lang="en-US" altLang="ko-KR">
                <a:solidFill>
                  <a:schemeClr val="bg1">
                    <a:lumMod val="65000"/>
                  </a:schemeClr>
                </a:solidFill>
              </a:rPr>
              <a:t>Methodology &amp; Evaluation</a:t>
            </a:r>
          </a:p>
          <a:p>
            <a:pPr>
              <a:buClr>
                <a:srgbClr val="CA0464"/>
              </a:buClr>
            </a:pPr>
            <a:r>
              <a:rPr lang="en-US" altLang="ko-KR" b="1">
                <a:solidFill>
                  <a:srgbClr val="CA0464"/>
                </a:solidFill>
              </a:rPr>
              <a:t>Case Studies (CS)</a:t>
            </a:r>
          </a:p>
          <a:p>
            <a:pPr lvl="1">
              <a:buClr>
                <a:srgbClr val="CA0464"/>
              </a:buClr>
            </a:pPr>
            <a:r>
              <a:rPr lang="en-US" altLang="ko-KR">
                <a:solidFill>
                  <a:srgbClr val="CA0464"/>
                </a:solidFill>
              </a:rPr>
              <a:t>Impact of DNN training hyperparameter</a:t>
            </a:r>
          </a:p>
          <a:p>
            <a:pPr lvl="1">
              <a:buClr>
                <a:srgbClr val="CA0464"/>
              </a:buClr>
            </a:pPr>
            <a:r>
              <a:rPr lang="en-US" altLang="ko-KR">
                <a:solidFill>
                  <a:srgbClr val="CA0464"/>
                </a:solidFill>
              </a:rPr>
              <a:t>Impact</a:t>
            </a:r>
            <a:r>
              <a:rPr lang="ko-KR" altLang="en-US">
                <a:solidFill>
                  <a:srgbClr val="CA0464"/>
                </a:solidFill>
              </a:rPr>
              <a:t> </a:t>
            </a:r>
            <a:r>
              <a:rPr lang="en-US" altLang="ko-KR">
                <a:solidFill>
                  <a:srgbClr val="CA0464"/>
                </a:solidFill>
              </a:rPr>
              <a:t>of</a:t>
            </a:r>
            <a:r>
              <a:rPr lang="ko-KR" altLang="en-US">
                <a:solidFill>
                  <a:srgbClr val="CA0464"/>
                </a:solidFill>
              </a:rPr>
              <a:t> </a:t>
            </a:r>
            <a:r>
              <a:rPr lang="en-US" altLang="ko-KR">
                <a:solidFill>
                  <a:srgbClr val="CA0464"/>
                </a:solidFill>
              </a:rPr>
              <a:t>data</a:t>
            </a:r>
            <a:r>
              <a:rPr lang="ko-KR" altLang="en-US">
                <a:solidFill>
                  <a:srgbClr val="CA0464"/>
                </a:solidFill>
              </a:rPr>
              <a:t> </a:t>
            </a:r>
            <a:r>
              <a:rPr lang="en-US" altLang="ko-KR">
                <a:solidFill>
                  <a:srgbClr val="CA0464"/>
                </a:solidFill>
              </a:rPr>
              <a:t>placement for chiplet-based NPUs</a:t>
            </a:r>
          </a:p>
          <a:p>
            <a:r>
              <a:rPr lang="en-US" altLang="ko-KR"/>
              <a:t>Summary</a:t>
            </a:r>
          </a:p>
          <a:p>
            <a:endParaRPr lang="ko-KR" altLang="en-US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E89D0D5B-96B6-E82C-A976-01326B64CA0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1471D13-A809-49ED-9C29-402759C12C88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513167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100139-F781-1672-62D6-EACB8A185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6A31373-DAC2-DE7D-AD0F-5D78242D4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/>
              <a:t>CS1: </a:t>
            </a:r>
            <a:r>
              <a:rPr lang="en-US" altLang="ko-KR"/>
              <a:t>Impact of DNN Training Hyperparameter</a:t>
            </a:r>
            <a:br>
              <a:rPr lang="en-US" altLang="ko-KR"/>
            </a:br>
            <a:endParaRPr kumimoji="1" lang="ko-KR" altLang="en-US"/>
          </a:p>
        </p:txBody>
      </p:sp>
      <p:sp>
        <p:nvSpPr>
          <p:cNvPr id="13" name="슬라이드 번호 개체 틀 12">
            <a:extLst>
              <a:ext uri="{FF2B5EF4-FFF2-40B4-BE49-F238E27FC236}">
                <a16:creationId xmlns:a16="http://schemas.microsoft.com/office/drawing/2014/main" id="{1A6C9F31-C450-EBB9-3E8C-29B4AA8FBBE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1471D13-A809-49ED-9C29-402759C12C88}" type="slidenum">
              <a:rPr lang="ko-KR" altLang="en-US" smtClean="0"/>
              <a:t>26</a:t>
            </a:fld>
            <a:endParaRPr lang="ko-KR" altLang="en-US"/>
          </a:p>
        </p:txBody>
      </p:sp>
      <p:graphicFrame>
        <p:nvGraphicFramePr>
          <p:cNvPr id="5" name="차트 11">
            <a:extLst>
              <a:ext uri="{FF2B5EF4-FFF2-40B4-BE49-F238E27FC236}">
                <a16:creationId xmlns:a16="http://schemas.microsoft.com/office/drawing/2014/main" id="{4C1156D9-6BDC-F5D7-DEE4-ECE116B632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1397862"/>
              </p:ext>
            </p:extLst>
          </p:nvPr>
        </p:nvGraphicFramePr>
        <p:xfrm>
          <a:off x="0" y="2351292"/>
          <a:ext cx="7005514" cy="32677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차트 11">
            <a:extLst>
              <a:ext uri="{FF2B5EF4-FFF2-40B4-BE49-F238E27FC236}">
                <a16:creationId xmlns:a16="http://schemas.microsoft.com/office/drawing/2014/main" id="{A61A211E-210A-40EF-251A-9F742343CC3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97720"/>
              </p:ext>
            </p:extLst>
          </p:nvPr>
        </p:nvGraphicFramePr>
        <p:xfrm>
          <a:off x="0" y="2351292"/>
          <a:ext cx="7005514" cy="32677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차트 11">
            <a:extLst>
              <a:ext uri="{FF2B5EF4-FFF2-40B4-BE49-F238E27FC236}">
                <a16:creationId xmlns:a16="http://schemas.microsoft.com/office/drawing/2014/main" id="{FC26BE99-D94A-6E55-FFEE-B6B72B6D34B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4807158"/>
              </p:ext>
            </p:extLst>
          </p:nvPr>
        </p:nvGraphicFramePr>
        <p:xfrm>
          <a:off x="2455108" y="1687146"/>
          <a:ext cx="4406900" cy="15659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9DBAA21E-1055-9A72-19DE-49F797B84BC9}"/>
              </a:ext>
            </a:extLst>
          </p:cNvPr>
          <p:cNvSpPr txBox="1"/>
          <p:nvPr/>
        </p:nvSpPr>
        <p:spPr>
          <a:xfrm>
            <a:off x="-133797" y="1754819"/>
            <a:ext cx="22101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20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 altLang="ko-KR" sz="2400"/>
              <a:t>MLP </a:t>
            </a:r>
          </a:p>
          <a:p>
            <a:pPr algn="ctr" rtl="0">
              <a:defRPr sz="20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 altLang="ko-KR" sz="2400"/>
              <a:t>Training loss</a:t>
            </a:r>
            <a:endParaRPr lang="ko-KR" altLang="ko-KR" sz="2400"/>
          </a:p>
        </p:txBody>
      </p:sp>
      <p:grpSp>
        <p:nvGrpSpPr>
          <p:cNvPr id="58" name="그룹 57">
            <a:extLst>
              <a:ext uri="{FF2B5EF4-FFF2-40B4-BE49-F238E27FC236}">
                <a16:creationId xmlns:a16="http://schemas.microsoft.com/office/drawing/2014/main" id="{47DB06E4-BEA0-5E55-5712-0FBF675B87C5}"/>
              </a:ext>
            </a:extLst>
          </p:cNvPr>
          <p:cNvGrpSpPr/>
          <p:nvPr/>
        </p:nvGrpSpPr>
        <p:grpSpPr>
          <a:xfrm>
            <a:off x="6655899" y="2109605"/>
            <a:ext cx="5485334" cy="3363336"/>
            <a:chOff x="6445249" y="1922089"/>
            <a:chExt cx="5485334" cy="3363336"/>
          </a:xfrm>
        </p:grpSpPr>
        <p:graphicFrame>
          <p:nvGraphicFramePr>
            <p:cNvPr id="4" name="차트 13">
              <a:extLst>
                <a:ext uri="{FF2B5EF4-FFF2-40B4-BE49-F238E27FC236}">
                  <a16:creationId xmlns:a16="http://schemas.microsoft.com/office/drawing/2014/main" id="{59BC3371-1AD9-F421-0F56-412C26C0C9E9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067985286"/>
                </p:ext>
              </p:extLst>
            </p:nvPr>
          </p:nvGraphicFramePr>
          <p:xfrm>
            <a:off x="6862008" y="2017710"/>
            <a:ext cx="5068575" cy="326771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grpSp>
          <p:nvGrpSpPr>
            <p:cNvPr id="49" name="그룹 48">
              <a:extLst>
                <a:ext uri="{FF2B5EF4-FFF2-40B4-BE49-F238E27FC236}">
                  <a16:creationId xmlns:a16="http://schemas.microsoft.com/office/drawing/2014/main" id="{7407CF11-F917-CAD2-15F7-C396DCD93AAE}"/>
                </a:ext>
              </a:extLst>
            </p:cNvPr>
            <p:cNvGrpSpPr/>
            <p:nvPr/>
          </p:nvGrpSpPr>
          <p:grpSpPr>
            <a:xfrm>
              <a:off x="6445249" y="1922089"/>
              <a:ext cx="5264537" cy="830997"/>
              <a:chOff x="6445249" y="1922089"/>
              <a:chExt cx="5264537" cy="830997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0DED41B-C249-39E8-EB75-0F9E013989BC}"/>
                  </a:ext>
                </a:extLst>
              </p:cNvPr>
              <p:cNvSpPr txBox="1"/>
              <p:nvPr/>
            </p:nvSpPr>
            <p:spPr>
              <a:xfrm>
                <a:off x="6445249" y="1922089"/>
                <a:ext cx="2267338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 sz="2000" b="1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ko-KR" sz="2400" b="1" kern="1200">
                    <a:latin typeface="+mn-lt"/>
                    <a:ea typeface="+mn-ea"/>
                    <a:cs typeface="+mn-cs"/>
                  </a:rPr>
                  <a:t>Norm. </a:t>
                </a:r>
              </a:p>
              <a:p>
                <a:pPr algn="ctr">
                  <a:defRPr sz="2000" b="1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ko-KR" sz="2400" b="1" kern="1200">
                    <a:latin typeface="+mn-lt"/>
                    <a:ea typeface="+mn-ea"/>
                    <a:cs typeface="+mn-cs"/>
                  </a:rPr>
                  <a:t>NPU cycles</a:t>
                </a:r>
                <a:endParaRPr lang="ko-KR" altLang="ko-KR" sz="2400" b="1" kern="1200">
                  <a:latin typeface="+mn-lt"/>
                  <a:ea typeface="+mn-ea"/>
                  <a:cs typeface="+mn-cs"/>
                </a:endParaRPr>
              </a:p>
            </p:txBody>
          </p:sp>
          <p:graphicFrame>
            <p:nvGraphicFramePr>
              <p:cNvPr id="48" name="차트 13">
                <a:extLst>
                  <a:ext uri="{FF2B5EF4-FFF2-40B4-BE49-F238E27FC236}">
                    <a16:creationId xmlns:a16="http://schemas.microsoft.com/office/drawing/2014/main" id="{99E9B482-9003-B455-80D2-3E4136AAF7C4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525369276"/>
                  </p:ext>
                </p:extLst>
              </p:nvPr>
            </p:nvGraphicFramePr>
            <p:xfrm>
              <a:off x="8712587" y="1949442"/>
              <a:ext cx="2997199" cy="776289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7"/>
              </a:graphicData>
            </a:graphic>
          </p:graphicFrame>
        </p:grpSp>
      </p:grpSp>
      <p:grpSp>
        <p:nvGrpSpPr>
          <p:cNvPr id="80" name="그룹 79">
            <a:extLst>
              <a:ext uri="{FF2B5EF4-FFF2-40B4-BE49-F238E27FC236}">
                <a16:creationId xmlns:a16="http://schemas.microsoft.com/office/drawing/2014/main" id="{57F175FC-C4F4-0D71-591D-3F0BFF67CA72}"/>
              </a:ext>
            </a:extLst>
          </p:cNvPr>
          <p:cNvGrpSpPr/>
          <p:nvPr/>
        </p:nvGrpSpPr>
        <p:grpSpPr>
          <a:xfrm>
            <a:off x="8541849" y="3008869"/>
            <a:ext cx="2458783" cy="1801448"/>
            <a:chOff x="8541849" y="3008869"/>
            <a:chExt cx="2458783" cy="1801448"/>
          </a:xfrm>
        </p:grpSpPr>
        <p:grpSp>
          <p:nvGrpSpPr>
            <p:cNvPr id="53" name="그룹 52">
              <a:extLst>
                <a:ext uri="{FF2B5EF4-FFF2-40B4-BE49-F238E27FC236}">
                  <a16:creationId xmlns:a16="http://schemas.microsoft.com/office/drawing/2014/main" id="{323A91AD-1A51-6055-626B-6FF7EDDE3DFE}"/>
                </a:ext>
              </a:extLst>
            </p:cNvPr>
            <p:cNvGrpSpPr/>
            <p:nvPr/>
          </p:nvGrpSpPr>
          <p:grpSpPr>
            <a:xfrm>
              <a:off x="8541849" y="3008869"/>
              <a:ext cx="2458783" cy="1801448"/>
              <a:chOff x="8331199" y="2821353"/>
              <a:chExt cx="2458783" cy="1801448"/>
            </a:xfrm>
          </p:grpSpPr>
          <p:sp>
            <p:nvSpPr>
              <p:cNvPr id="51" name="사각형: 둥근 모서리 50">
                <a:extLst>
                  <a:ext uri="{FF2B5EF4-FFF2-40B4-BE49-F238E27FC236}">
                    <a16:creationId xmlns:a16="http://schemas.microsoft.com/office/drawing/2014/main" id="{A9E8522A-0826-0640-7BEC-456F3D23A9FA}"/>
                  </a:ext>
                </a:extLst>
              </p:cNvPr>
              <p:cNvSpPr/>
              <p:nvPr/>
            </p:nvSpPr>
            <p:spPr>
              <a:xfrm>
                <a:off x="8331199" y="3175545"/>
                <a:ext cx="577851" cy="1447256"/>
              </a:xfrm>
              <a:prstGeom prst="roundRect">
                <a:avLst>
                  <a:gd name="adj" fmla="val 0"/>
                </a:avLst>
              </a:prstGeom>
              <a:solidFill>
                <a:srgbClr val="FFB300">
                  <a:alpha val="23922"/>
                </a:srgbClr>
              </a:solidFill>
              <a:ln w="57150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2" name="사각형: 둥근 모서리 51">
                <a:extLst>
                  <a:ext uri="{FF2B5EF4-FFF2-40B4-BE49-F238E27FC236}">
                    <a16:creationId xmlns:a16="http://schemas.microsoft.com/office/drawing/2014/main" id="{733960D4-FA19-F263-8FC2-C5C5EC10A7FA}"/>
                  </a:ext>
                </a:extLst>
              </p:cNvPr>
              <p:cNvSpPr/>
              <p:nvPr/>
            </p:nvSpPr>
            <p:spPr>
              <a:xfrm>
                <a:off x="10149941" y="2821353"/>
                <a:ext cx="640041" cy="1801448"/>
              </a:xfrm>
              <a:prstGeom prst="roundRect">
                <a:avLst>
                  <a:gd name="adj" fmla="val 0"/>
                </a:avLst>
              </a:prstGeom>
              <a:solidFill>
                <a:srgbClr val="FFB300">
                  <a:alpha val="23922"/>
                </a:srgbClr>
              </a:solidFill>
              <a:ln w="57150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79" name="화살표: 오른쪽 78">
              <a:extLst>
                <a:ext uri="{FF2B5EF4-FFF2-40B4-BE49-F238E27FC236}">
                  <a16:creationId xmlns:a16="http://schemas.microsoft.com/office/drawing/2014/main" id="{8C00E634-91AA-FF58-3CA4-230E7458BF06}"/>
                </a:ext>
              </a:extLst>
            </p:cNvPr>
            <p:cNvSpPr/>
            <p:nvPr/>
          </p:nvSpPr>
          <p:spPr>
            <a:xfrm rot="19800000">
              <a:off x="9081533" y="3760626"/>
              <a:ext cx="1317224" cy="449042"/>
            </a:xfrm>
            <a:prstGeom prst="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2" name="그룹 81">
            <a:extLst>
              <a:ext uri="{FF2B5EF4-FFF2-40B4-BE49-F238E27FC236}">
                <a16:creationId xmlns:a16="http://schemas.microsoft.com/office/drawing/2014/main" id="{5B2033CE-8C71-AC41-1596-D520128DD4C8}"/>
              </a:ext>
            </a:extLst>
          </p:cNvPr>
          <p:cNvGrpSpPr/>
          <p:nvPr/>
        </p:nvGrpSpPr>
        <p:grpSpPr>
          <a:xfrm>
            <a:off x="9119700" y="3363060"/>
            <a:ext cx="2458783" cy="1447256"/>
            <a:chOff x="9119700" y="3363060"/>
            <a:chExt cx="2458783" cy="1447256"/>
          </a:xfrm>
        </p:grpSpPr>
        <p:grpSp>
          <p:nvGrpSpPr>
            <p:cNvPr id="55" name="그룹 54">
              <a:extLst>
                <a:ext uri="{FF2B5EF4-FFF2-40B4-BE49-F238E27FC236}">
                  <a16:creationId xmlns:a16="http://schemas.microsoft.com/office/drawing/2014/main" id="{F2C21E6C-E785-190B-6BE5-08C94013ABFC}"/>
                </a:ext>
              </a:extLst>
            </p:cNvPr>
            <p:cNvGrpSpPr/>
            <p:nvPr/>
          </p:nvGrpSpPr>
          <p:grpSpPr>
            <a:xfrm>
              <a:off x="9119700" y="3363060"/>
              <a:ext cx="2458783" cy="1447256"/>
              <a:chOff x="8331199" y="3175545"/>
              <a:chExt cx="2458783" cy="1447256"/>
            </a:xfrm>
          </p:grpSpPr>
          <p:sp>
            <p:nvSpPr>
              <p:cNvPr id="56" name="사각형: 둥근 모서리 55">
                <a:extLst>
                  <a:ext uri="{FF2B5EF4-FFF2-40B4-BE49-F238E27FC236}">
                    <a16:creationId xmlns:a16="http://schemas.microsoft.com/office/drawing/2014/main" id="{0610AA02-2D4B-05F4-0E2B-EF665345C17A}"/>
                  </a:ext>
                </a:extLst>
              </p:cNvPr>
              <p:cNvSpPr/>
              <p:nvPr/>
            </p:nvSpPr>
            <p:spPr>
              <a:xfrm>
                <a:off x="8331199" y="3175545"/>
                <a:ext cx="577851" cy="1447256"/>
              </a:xfrm>
              <a:prstGeom prst="roundRect">
                <a:avLst>
                  <a:gd name="adj" fmla="val 0"/>
                </a:avLst>
              </a:prstGeom>
              <a:solidFill>
                <a:srgbClr val="FFB300">
                  <a:alpha val="23922"/>
                </a:srgbClr>
              </a:solidFill>
              <a:ln w="57150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7" name="사각형: 둥근 모서리 56">
                <a:extLst>
                  <a:ext uri="{FF2B5EF4-FFF2-40B4-BE49-F238E27FC236}">
                    <a16:creationId xmlns:a16="http://schemas.microsoft.com/office/drawing/2014/main" id="{F77361DF-B58D-07AB-5C8E-D1CA58405FB1}"/>
                  </a:ext>
                </a:extLst>
              </p:cNvPr>
              <p:cNvSpPr/>
              <p:nvPr/>
            </p:nvSpPr>
            <p:spPr>
              <a:xfrm>
                <a:off x="10149941" y="4054703"/>
                <a:ext cx="640041" cy="568098"/>
              </a:xfrm>
              <a:prstGeom prst="roundRect">
                <a:avLst>
                  <a:gd name="adj" fmla="val 0"/>
                </a:avLst>
              </a:prstGeom>
              <a:solidFill>
                <a:srgbClr val="FFB300">
                  <a:alpha val="23922"/>
                </a:srgbClr>
              </a:solidFill>
              <a:ln w="57150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81" name="화살표: 오른쪽 80">
              <a:extLst>
                <a:ext uri="{FF2B5EF4-FFF2-40B4-BE49-F238E27FC236}">
                  <a16:creationId xmlns:a16="http://schemas.microsoft.com/office/drawing/2014/main" id="{58DC32D3-7090-F35A-C55A-D6B368C23B69}"/>
                </a:ext>
              </a:extLst>
            </p:cNvPr>
            <p:cNvSpPr/>
            <p:nvPr/>
          </p:nvSpPr>
          <p:spPr>
            <a:xfrm rot="1800000">
              <a:off x="9696321" y="3872259"/>
              <a:ext cx="1317224" cy="596791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400" b="1">
                  <a:latin typeface="Calibri" panose="020F0502020204030204" pitchFamily="34" charset="0"/>
                  <a:cs typeface="Calibri" panose="020F0502020204030204" pitchFamily="34" charset="0"/>
                </a:rPr>
                <a:t>4.6x</a:t>
              </a:r>
              <a:endParaRPr lang="ko-KR" altLang="en-US" sz="24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A8AFBBF-783D-68A7-24EE-D4738C302A37}"/>
              </a:ext>
            </a:extLst>
          </p:cNvPr>
          <p:cNvSpPr txBox="1"/>
          <p:nvPr/>
        </p:nvSpPr>
        <p:spPr>
          <a:xfrm>
            <a:off x="-113819" y="4976751"/>
            <a:ext cx="12397083" cy="12307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540000" rIns="540000" anchor="ctr">
            <a:noAutofit/>
          </a:bodyPr>
          <a:lstStyle/>
          <a:p>
            <a:pPr algn="ctr"/>
            <a:r>
              <a:rPr lang="en-US" altLang="ko-KR" sz="2800" b="1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PyTorchSim</a:t>
            </a:r>
            <a:r>
              <a:rPr lang="en-US" altLang="ko-KR" sz="2800" b="1">
                <a:latin typeface="나눔스퀘어" panose="020B0600000101010101" pitchFamily="50" charset="-127"/>
                <a:ea typeface="나눔스퀘어" panose="020B0600000101010101" pitchFamily="50" charset="-127"/>
              </a:rPr>
              <a:t> enables studying </a:t>
            </a:r>
            <a:r>
              <a:rPr lang="en-US" altLang="ko-KR" sz="2800" b="1">
                <a:solidFill>
                  <a:srgbClr val="C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Roboto" panose="02000000000000000000" pitchFamily="2" charset="0"/>
              </a:rPr>
              <a:t>training</a:t>
            </a:r>
            <a:r>
              <a:rPr lang="en-US" altLang="ko-KR" sz="2800" b="1">
                <a:latin typeface="나눔스퀘어" panose="020B0600000101010101" pitchFamily="50" charset="-127"/>
                <a:ea typeface="나눔스퀘어" panose="020B0600000101010101" pitchFamily="50" charset="-127"/>
              </a:rPr>
              <a:t> time behaviors of systems</a:t>
            </a:r>
            <a:endParaRPr lang="ko-KR" altLang="en-US" sz="2800" b="1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FA4FC96B-E99B-372A-BD52-CA5590559807}"/>
              </a:ext>
            </a:extLst>
          </p:cNvPr>
          <p:cNvGrpSpPr/>
          <p:nvPr/>
        </p:nvGrpSpPr>
        <p:grpSpPr>
          <a:xfrm>
            <a:off x="2870687" y="4339696"/>
            <a:ext cx="3825444" cy="403503"/>
            <a:chOff x="2870687" y="4339696"/>
            <a:chExt cx="3825444" cy="403503"/>
          </a:xfrm>
        </p:grpSpPr>
        <p:sp>
          <p:nvSpPr>
            <p:cNvPr id="3" name="화살표: 오른쪽 2">
              <a:extLst>
                <a:ext uri="{FF2B5EF4-FFF2-40B4-BE49-F238E27FC236}">
                  <a16:creationId xmlns:a16="http://schemas.microsoft.com/office/drawing/2014/main" id="{897DC385-2611-90F0-82BD-70201DB1844C}"/>
                </a:ext>
              </a:extLst>
            </p:cNvPr>
            <p:cNvSpPr/>
            <p:nvPr/>
          </p:nvSpPr>
          <p:spPr>
            <a:xfrm>
              <a:off x="3378807" y="4388279"/>
              <a:ext cx="2808496" cy="287538"/>
            </a:xfrm>
            <a:prstGeom prst="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8481D23C-C353-717B-9A40-FCE3EB154B87}"/>
                </a:ext>
              </a:extLst>
            </p:cNvPr>
            <p:cNvGrpSpPr/>
            <p:nvPr/>
          </p:nvGrpSpPr>
          <p:grpSpPr>
            <a:xfrm>
              <a:off x="2870687" y="4339696"/>
              <a:ext cx="3825444" cy="403503"/>
              <a:chOff x="2870687" y="4339696"/>
              <a:chExt cx="3825444" cy="403503"/>
            </a:xfrm>
          </p:grpSpPr>
          <p:sp>
            <p:nvSpPr>
              <p:cNvPr id="8" name="타원 7">
                <a:extLst>
                  <a:ext uri="{FF2B5EF4-FFF2-40B4-BE49-F238E27FC236}">
                    <a16:creationId xmlns:a16="http://schemas.microsoft.com/office/drawing/2014/main" id="{52E64083-7A93-77F5-CD01-A892F7155A4B}"/>
                  </a:ext>
                </a:extLst>
              </p:cNvPr>
              <p:cNvSpPr/>
              <p:nvPr/>
            </p:nvSpPr>
            <p:spPr>
              <a:xfrm>
                <a:off x="2870687" y="4339696"/>
                <a:ext cx="403503" cy="403503"/>
              </a:xfrm>
              <a:prstGeom prst="ellipse">
                <a:avLst/>
              </a:prstGeom>
              <a:solidFill>
                <a:srgbClr val="FFB300">
                  <a:alpha val="23922"/>
                </a:srgbClr>
              </a:solidFill>
              <a:ln w="57150">
                <a:solidFill>
                  <a:srgbClr val="0070C0"/>
                </a:solidFill>
                <a:prstDash val="sys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" name="타원 8">
                <a:extLst>
                  <a:ext uri="{FF2B5EF4-FFF2-40B4-BE49-F238E27FC236}">
                    <a16:creationId xmlns:a16="http://schemas.microsoft.com/office/drawing/2014/main" id="{E9180B90-D673-D1FE-1D22-939409CFAB2B}"/>
                  </a:ext>
                </a:extLst>
              </p:cNvPr>
              <p:cNvSpPr/>
              <p:nvPr/>
            </p:nvSpPr>
            <p:spPr>
              <a:xfrm>
                <a:off x="6292628" y="4339696"/>
                <a:ext cx="403503" cy="403503"/>
              </a:xfrm>
              <a:prstGeom prst="ellipse">
                <a:avLst/>
              </a:prstGeom>
              <a:solidFill>
                <a:srgbClr val="FFB300">
                  <a:alpha val="23922"/>
                </a:srgbClr>
              </a:solidFill>
              <a:ln w="57150">
                <a:solidFill>
                  <a:srgbClr val="0070C0"/>
                </a:solidFill>
                <a:prstDash val="sys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3663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8E4A6C-2828-69C7-C326-B75D6D636F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134C1B1-9AE6-4743-9238-56BCAB18B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347358"/>
            <a:ext cx="11531634" cy="783989"/>
          </a:xfrm>
        </p:spPr>
        <p:txBody>
          <a:bodyPr/>
          <a:lstStyle/>
          <a:p>
            <a:r>
              <a:rPr kumimoji="1" lang="en-US" altLang="ko-KR"/>
              <a:t>CS2: </a:t>
            </a:r>
            <a:r>
              <a:rPr lang="en-US" altLang="ko-KR"/>
              <a:t>Impact</a:t>
            </a:r>
            <a:r>
              <a:rPr lang="ko-KR" altLang="en-US"/>
              <a:t> </a:t>
            </a:r>
            <a:r>
              <a:rPr lang="en-US" altLang="ko-KR"/>
              <a:t>of</a:t>
            </a:r>
            <a:r>
              <a:rPr lang="ko-KR" altLang="en-US"/>
              <a:t> </a:t>
            </a:r>
            <a:r>
              <a:rPr lang="en-US" altLang="ko-KR"/>
              <a:t>Data</a:t>
            </a:r>
            <a:r>
              <a:rPr lang="ko-KR" altLang="en-US"/>
              <a:t> </a:t>
            </a:r>
            <a:r>
              <a:rPr lang="en-US" altLang="ko-KR"/>
              <a:t>Placement for </a:t>
            </a:r>
            <a:r>
              <a:rPr lang="en-US" altLang="ko-KR" err="1"/>
              <a:t>Chiplet</a:t>
            </a:r>
            <a:r>
              <a:rPr lang="en-US" altLang="ko-KR"/>
              <a:t>-based NPUs</a:t>
            </a:r>
            <a:endParaRPr kumimoji="1" lang="ko-KR" altLang="en-US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916391B2-FB72-AA26-7021-68784723B24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1471D13-A809-49ED-9C29-402759C12C88}" type="slidenum">
              <a:rPr lang="ko-KR" altLang="en-US" smtClean="0"/>
              <a:t>27</a:t>
            </a:fld>
            <a:endParaRPr lang="ko-KR" altLang="en-US"/>
          </a:p>
        </p:txBody>
      </p:sp>
      <p:grpSp>
        <p:nvGrpSpPr>
          <p:cNvPr id="49" name="그룹 48">
            <a:extLst>
              <a:ext uri="{FF2B5EF4-FFF2-40B4-BE49-F238E27FC236}">
                <a16:creationId xmlns:a16="http://schemas.microsoft.com/office/drawing/2014/main" id="{19782375-6997-AE2C-8580-2CA6695B4C58}"/>
              </a:ext>
            </a:extLst>
          </p:cNvPr>
          <p:cNvGrpSpPr/>
          <p:nvPr/>
        </p:nvGrpSpPr>
        <p:grpSpPr>
          <a:xfrm>
            <a:off x="2110139" y="2762518"/>
            <a:ext cx="7971723" cy="1440000"/>
            <a:chOff x="2110139" y="2559318"/>
            <a:chExt cx="7971723" cy="1440000"/>
          </a:xfrm>
        </p:grpSpPr>
        <p:sp>
          <p:nvSpPr>
            <p:cNvPr id="5" name="직사각형 1260">
              <a:extLst>
                <a:ext uri="{FF2B5EF4-FFF2-40B4-BE49-F238E27FC236}">
                  <a16:creationId xmlns:a16="http://schemas.microsoft.com/office/drawing/2014/main" id="{18EF3031-ED30-CE20-E103-BF92AB6217E8}"/>
                </a:ext>
              </a:extLst>
            </p:cNvPr>
            <p:cNvSpPr/>
            <p:nvPr/>
          </p:nvSpPr>
          <p:spPr>
            <a:xfrm flipH="1">
              <a:off x="4420997" y="2559318"/>
              <a:ext cx="1456708" cy="1440000"/>
            </a:xfrm>
            <a:prstGeom prst="rect">
              <a:avLst/>
            </a:prstGeom>
            <a:solidFill>
              <a:srgbClr val="C9DAF8"/>
            </a:solidFill>
            <a:ln w="25400" cap="flat" cmpd="sng" algn="ctr">
              <a:solidFill>
                <a:schemeClr val="tx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US" altLang="ko-Kore-KR" sz="2400" kern="0">
                  <a:latin typeface="Calibri" panose="020F0502020204030204" pitchFamily="34" charset="0"/>
                  <a:ea typeface="맑은 고딕" panose="020B0503020000020004" pitchFamily="34" charset="-127"/>
                  <a:cs typeface="Calibri" panose="020F0502020204030204" pitchFamily="34" charset="0"/>
                </a:rPr>
                <a:t>NPU </a:t>
              </a:r>
            </a:p>
            <a:p>
              <a:pPr algn="ctr">
                <a:lnSpc>
                  <a:spcPct val="90000"/>
                </a:lnSpc>
              </a:pPr>
              <a:r>
                <a:rPr lang="en-US" altLang="ko-Kore-KR" sz="2400" kern="0">
                  <a:latin typeface="Calibri" panose="020F0502020204030204" pitchFamily="34" charset="0"/>
                  <a:ea typeface="맑은 고딕" panose="020B0503020000020004" pitchFamily="34" charset="-127"/>
                  <a:cs typeface="Calibri" panose="020F0502020204030204" pitchFamily="34" charset="0"/>
                </a:rPr>
                <a:t>core 0</a:t>
              </a:r>
              <a:endParaRPr lang="ko-Kore-KR" altLang="en-US" sz="2400" kern="0"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endParaRPr>
            </a:p>
          </p:txBody>
        </p: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5E2E2A63-CB4B-B8B8-40A9-7767A21ED37D}"/>
                </a:ext>
              </a:extLst>
            </p:cNvPr>
            <p:cNvSpPr/>
            <p:nvPr/>
          </p:nvSpPr>
          <p:spPr>
            <a:xfrm rot="16200000">
              <a:off x="5438103" y="3151753"/>
              <a:ext cx="624074" cy="25513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US" altLang="ko-KR" sz="2000">
                  <a:solidFill>
                    <a:srgbClr val="000000"/>
                  </a:solidFill>
                  <a:latin typeface="Calibri" panose="020F0502020204030204" pitchFamily="34" charset="0"/>
                  <a:ea typeface="맑은 고딕" panose="020B0503020000020004" pitchFamily="34" charset="-127"/>
                  <a:cs typeface="Calibri" panose="020F0502020204030204" pitchFamily="34" charset="0"/>
                </a:rPr>
                <a:t>D2D</a:t>
              </a:r>
              <a:endParaRPr lang="ko-KR" altLang="en-US" sz="20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endParaRPr>
            </a:p>
          </p:txBody>
        </p:sp>
        <p:sp>
          <p:nvSpPr>
            <p:cNvPr id="13" name="직사각형 1260">
              <a:extLst>
                <a:ext uri="{FF2B5EF4-FFF2-40B4-BE49-F238E27FC236}">
                  <a16:creationId xmlns:a16="http://schemas.microsoft.com/office/drawing/2014/main" id="{DC089DA6-4E94-37B2-4778-15D20CC63C66}"/>
                </a:ext>
              </a:extLst>
            </p:cNvPr>
            <p:cNvSpPr/>
            <p:nvPr/>
          </p:nvSpPr>
          <p:spPr>
            <a:xfrm flipH="1">
              <a:off x="6322404" y="2559318"/>
              <a:ext cx="1456708" cy="1440000"/>
            </a:xfrm>
            <a:prstGeom prst="rect">
              <a:avLst/>
            </a:prstGeom>
            <a:solidFill>
              <a:srgbClr val="C9DAF8"/>
            </a:solidFill>
            <a:ln w="25400" cap="flat" cmpd="sng" algn="ctr">
              <a:solidFill>
                <a:schemeClr val="tx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US" altLang="ko-Kore-KR" sz="2400" kern="0">
                  <a:latin typeface="Calibri" panose="020F0502020204030204" pitchFamily="34" charset="0"/>
                  <a:ea typeface="맑은 고딕" panose="020B0503020000020004" pitchFamily="34" charset="-127"/>
                  <a:cs typeface="Calibri" panose="020F0502020204030204" pitchFamily="34" charset="0"/>
                </a:rPr>
                <a:t>NPU </a:t>
              </a:r>
            </a:p>
            <a:p>
              <a:pPr algn="ctr">
                <a:lnSpc>
                  <a:spcPct val="90000"/>
                </a:lnSpc>
              </a:pPr>
              <a:r>
                <a:rPr lang="en-US" altLang="ko-Kore-KR" sz="2400" kern="0">
                  <a:latin typeface="Calibri" panose="020F0502020204030204" pitchFamily="34" charset="0"/>
                  <a:ea typeface="맑은 고딕" panose="020B0503020000020004" pitchFamily="34" charset="-127"/>
                  <a:cs typeface="Calibri" panose="020F0502020204030204" pitchFamily="34" charset="0"/>
                </a:rPr>
                <a:t>core 1</a:t>
              </a:r>
              <a:endParaRPr lang="ko-Kore-KR" altLang="en-US" sz="2400" kern="0"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endParaRPr>
            </a:p>
          </p:txBody>
        </p:sp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63E8BFC3-FD37-0F6F-288D-EDEB29EAF6C9}"/>
                </a:ext>
              </a:extLst>
            </p:cNvPr>
            <p:cNvSpPr/>
            <p:nvPr/>
          </p:nvSpPr>
          <p:spPr>
            <a:xfrm rot="16200000">
              <a:off x="6137934" y="3151752"/>
              <a:ext cx="624074" cy="25513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US" altLang="ko-KR" sz="2000">
                  <a:solidFill>
                    <a:srgbClr val="000000"/>
                  </a:solidFill>
                  <a:latin typeface="Calibri" panose="020F0502020204030204" pitchFamily="34" charset="0"/>
                  <a:ea typeface="맑은 고딕" panose="020B0503020000020004" pitchFamily="34" charset="-127"/>
                  <a:cs typeface="Calibri" panose="020F0502020204030204" pitchFamily="34" charset="0"/>
                </a:rPr>
                <a:t>D2D</a:t>
              </a:r>
              <a:endParaRPr lang="ko-KR" altLang="en-US" sz="20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endParaRPr>
            </a:p>
          </p:txBody>
        </p:sp>
        <p:sp>
          <p:nvSpPr>
            <p:cNvPr id="25" name="직사각형 1239">
              <a:extLst>
                <a:ext uri="{FF2B5EF4-FFF2-40B4-BE49-F238E27FC236}">
                  <a16:creationId xmlns:a16="http://schemas.microsoft.com/office/drawing/2014/main" id="{813651F8-29FF-F635-B803-D7FDFEBC96EE}"/>
                </a:ext>
              </a:extLst>
            </p:cNvPr>
            <p:cNvSpPr/>
            <p:nvPr/>
          </p:nvSpPr>
          <p:spPr>
            <a:xfrm flipH="1">
              <a:off x="8216846" y="2559318"/>
              <a:ext cx="1865016" cy="1440000"/>
            </a:xfrm>
            <a:prstGeom prst="rect">
              <a:avLst/>
            </a:prstGeom>
            <a:solidFill>
              <a:srgbClr val="D9EAD3"/>
            </a:solidFill>
            <a:ln w="25400" cap="flat" cmpd="sng" algn="ctr">
              <a:solidFill>
                <a:schemeClr val="tx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vert="horz" rtlCol="0" anchor="ctr"/>
            <a:lstStyle/>
            <a:p>
              <a:pPr algn="ctr">
                <a:lnSpc>
                  <a:spcPct val="90000"/>
                </a:lnSpc>
              </a:pPr>
              <a:r>
                <a:rPr lang="en-US" altLang="ko-Kore-KR" sz="2400" kern="0">
                  <a:solidFill>
                    <a:prstClr val="black"/>
                  </a:solidFill>
                  <a:latin typeface="Calibri" panose="020F0502020204030204" pitchFamily="34" charset="0"/>
                  <a:ea typeface="맑은 고딕" panose="020B0503020000020004" pitchFamily="34" charset="-127"/>
                  <a:cs typeface="Calibri" panose="020F0502020204030204" pitchFamily="34" charset="0"/>
                </a:rPr>
                <a:t>DRAM 1 </a:t>
              </a:r>
            </a:p>
            <a:p>
              <a:pPr algn="ctr">
                <a:lnSpc>
                  <a:spcPct val="90000"/>
                </a:lnSpc>
              </a:pPr>
              <a:r>
                <a:rPr lang="en-US" altLang="en-US" sz="2400">
                  <a:solidFill>
                    <a:prstClr val="black"/>
                  </a:solidFill>
                  <a:latin typeface="Calibri" panose="020F0502020204030204" pitchFamily="34" charset="0"/>
                  <a:ea typeface="맑은 고딕" panose="020B0503020000020004" pitchFamily="34" charset="-127"/>
                  <a:cs typeface="Calibri" panose="020F0502020204030204" pitchFamily="34" charset="0"/>
                </a:rPr>
                <a:t>(480 GB/s)</a:t>
              </a:r>
              <a:endParaRPr lang="ko-Kore-KR" altLang="en-US" sz="2400" kern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endParaRPr>
            </a:p>
          </p:txBody>
        </p:sp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id="{1C806FA2-D3D1-5D94-1D31-0252B9EAF193}"/>
                </a:ext>
              </a:extLst>
            </p:cNvPr>
            <p:cNvSpPr/>
            <p:nvPr/>
          </p:nvSpPr>
          <p:spPr>
            <a:xfrm>
              <a:off x="8216849" y="2559318"/>
              <a:ext cx="171127" cy="144000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DD304A0C-23AB-53A4-066D-18482EB080A5}"/>
                </a:ext>
              </a:extLst>
            </p:cNvPr>
            <p:cNvSpPr/>
            <p:nvPr/>
          </p:nvSpPr>
          <p:spPr>
            <a:xfrm>
              <a:off x="7588409" y="2939052"/>
              <a:ext cx="188363" cy="68053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18" name="직선 화살표 연결선 1241">
              <a:extLst>
                <a:ext uri="{FF2B5EF4-FFF2-40B4-BE49-F238E27FC236}">
                  <a16:creationId xmlns:a16="http://schemas.microsoft.com/office/drawing/2014/main" id="{3A63293E-91AB-EE5E-4C73-2E9B22D09F27}"/>
                </a:ext>
              </a:extLst>
            </p:cNvPr>
            <p:cNvCxnSpPr>
              <a:cxnSpLocks/>
              <a:stCxn id="15" idx="0"/>
              <a:endCxn id="7" idx="2"/>
            </p:cNvCxnSpPr>
            <p:nvPr/>
          </p:nvCxnSpPr>
          <p:spPr>
            <a:xfrm flipH="1">
              <a:off x="5877706" y="3279319"/>
              <a:ext cx="444699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>
                  <a:lumMod val="50000"/>
                </a:schemeClr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sp>
          <p:nvSpPr>
            <p:cNvPr id="22" name="직사각형 1239">
              <a:extLst>
                <a:ext uri="{FF2B5EF4-FFF2-40B4-BE49-F238E27FC236}">
                  <a16:creationId xmlns:a16="http://schemas.microsoft.com/office/drawing/2014/main" id="{01120F15-5250-C754-64E4-88A4E754D707}"/>
                </a:ext>
              </a:extLst>
            </p:cNvPr>
            <p:cNvSpPr/>
            <p:nvPr/>
          </p:nvSpPr>
          <p:spPr>
            <a:xfrm flipH="1">
              <a:off x="2110139" y="2559318"/>
              <a:ext cx="1865016" cy="1440000"/>
            </a:xfrm>
            <a:prstGeom prst="rect">
              <a:avLst/>
            </a:prstGeom>
            <a:solidFill>
              <a:srgbClr val="D9EAD3"/>
            </a:solidFill>
            <a:ln w="25400" cap="flat" cmpd="sng" algn="ctr">
              <a:solidFill>
                <a:schemeClr val="tx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vert="horz" rtlCol="0" anchor="ctr"/>
            <a:lstStyle/>
            <a:p>
              <a:pPr algn="ctr">
                <a:lnSpc>
                  <a:spcPct val="90000"/>
                </a:lnSpc>
              </a:pPr>
              <a:r>
                <a:rPr lang="en-US" altLang="ko-Kore-KR" sz="2400" kern="0">
                  <a:solidFill>
                    <a:prstClr val="black"/>
                  </a:solidFill>
                  <a:latin typeface="Calibri" panose="020F0502020204030204" pitchFamily="34" charset="0"/>
                  <a:ea typeface="맑은 고딕" panose="020B0503020000020004" pitchFamily="34" charset="-127"/>
                  <a:cs typeface="Calibri" panose="020F0502020204030204" pitchFamily="34" charset="0"/>
                </a:rPr>
                <a:t>DRAM 0</a:t>
              </a:r>
            </a:p>
            <a:p>
              <a:pPr algn="ctr">
                <a:lnSpc>
                  <a:spcPct val="90000"/>
                </a:lnSpc>
              </a:pPr>
              <a:r>
                <a:rPr lang="en-US" altLang="en-US" sz="2400">
                  <a:solidFill>
                    <a:prstClr val="black"/>
                  </a:solidFill>
                  <a:latin typeface="Calibri" panose="020F0502020204030204" pitchFamily="34" charset="0"/>
                  <a:ea typeface="맑은 고딕" panose="020B0503020000020004" pitchFamily="34" charset="-127"/>
                  <a:cs typeface="Calibri" panose="020F0502020204030204" pitchFamily="34" charset="0"/>
                </a:rPr>
                <a:t>(480 GB/s)</a:t>
              </a:r>
              <a:endParaRPr lang="ko-Kore-KR" altLang="en-US" sz="2400" kern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endParaRPr>
            </a:p>
          </p:txBody>
        </p:sp>
        <p:sp>
          <p:nvSpPr>
            <p:cNvPr id="33" name="직사각형 32">
              <a:extLst>
                <a:ext uri="{FF2B5EF4-FFF2-40B4-BE49-F238E27FC236}">
                  <a16:creationId xmlns:a16="http://schemas.microsoft.com/office/drawing/2014/main" id="{A3F8EF0B-23A9-B016-A6EB-716B064A2C42}"/>
                </a:ext>
              </a:extLst>
            </p:cNvPr>
            <p:cNvSpPr/>
            <p:nvPr/>
          </p:nvSpPr>
          <p:spPr>
            <a:xfrm rot="10800000">
              <a:off x="3818889" y="2559318"/>
              <a:ext cx="171127" cy="144000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B984BEFC-B7E5-32E2-DEFE-539468977BD9}"/>
                </a:ext>
              </a:extLst>
            </p:cNvPr>
            <p:cNvSpPr/>
            <p:nvPr/>
          </p:nvSpPr>
          <p:spPr>
            <a:xfrm rot="10800000">
              <a:off x="4428863" y="2939052"/>
              <a:ext cx="188363" cy="68053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38" name="그룹 37">
              <a:extLst>
                <a:ext uri="{FF2B5EF4-FFF2-40B4-BE49-F238E27FC236}">
                  <a16:creationId xmlns:a16="http://schemas.microsoft.com/office/drawing/2014/main" id="{78F94F23-20BA-2049-91D0-E1D4B5E35E6B}"/>
                </a:ext>
              </a:extLst>
            </p:cNvPr>
            <p:cNvGrpSpPr/>
            <p:nvPr/>
          </p:nvGrpSpPr>
          <p:grpSpPr>
            <a:xfrm>
              <a:off x="3990018" y="3047917"/>
              <a:ext cx="423369" cy="462803"/>
              <a:chOff x="3482167" y="3033914"/>
              <a:chExt cx="603882" cy="462803"/>
            </a:xfrm>
          </p:grpSpPr>
          <p:cxnSp>
            <p:nvCxnSpPr>
              <p:cNvPr id="27" name="직선 화살표 연결선 1241">
                <a:extLst>
                  <a:ext uri="{FF2B5EF4-FFF2-40B4-BE49-F238E27FC236}">
                    <a16:creationId xmlns:a16="http://schemas.microsoft.com/office/drawing/2014/main" id="{54C9C2CB-CEE3-F13A-DE5C-1CD3A4D348B0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>
                <a:off x="3482167" y="3342104"/>
                <a:ext cx="603882" cy="518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>
                    <a:lumMod val="50000"/>
                  </a:schemeClr>
                </a:solidFill>
                <a:prstDash val="solid"/>
                <a:miter lim="800000"/>
                <a:headEnd type="triangle"/>
                <a:tailEnd type="triangle"/>
              </a:ln>
              <a:effectLst/>
            </p:spPr>
          </p:cxnSp>
          <p:cxnSp>
            <p:nvCxnSpPr>
              <p:cNvPr id="28" name="직선 화살표 연결선 1241">
                <a:extLst>
                  <a:ext uri="{FF2B5EF4-FFF2-40B4-BE49-F238E27FC236}">
                    <a16:creationId xmlns:a16="http://schemas.microsoft.com/office/drawing/2014/main" id="{3735B4DA-7E27-3BBA-620F-B872121EA703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>
                <a:off x="3482167" y="3188009"/>
                <a:ext cx="603882" cy="518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>
                    <a:lumMod val="50000"/>
                  </a:schemeClr>
                </a:solidFill>
                <a:prstDash val="solid"/>
                <a:miter lim="800000"/>
                <a:headEnd type="triangle"/>
                <a:tailEnd type="triangle"/>
              </a:ln>
              <a:effectLst/>
            </p:spPr>
          </p:cxnSp>
          <p:cxnSp>
            <p:nvCxnSpPr>
              <p:cNvPr id="29" name="직선 화살표 연결선 1241">
                <a:extLst>
                  <a:ext uri="{FF2B5EF4-FFF2-40B4-BE49-F238E27FC236}">
                    <a16:creationId xmlns:a16="http://schemas.microsoft.com/office/drawing/2014/main" id="{9C5C8043-55D2-4331-797A-072517823239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>
                <a:off x="3482167" y="3496199"/>
                <a:ext cx="603882" cy="518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>
                    <a:lumMod val="50000"/>
                  </a:schemeClr>
                </a:solidFill>
                <a:prstDash val="solid"/>
                <a:miter lim="800000"/>
                <a:headEnd type="triangle"/>
                <a:tailEnd type="triangle"/>
              </a:ln>
              <a:effectLst/>
            </p:spPr>
          </p:cxnSp>
          <p:cxnSp>
            <p:nvCxnSpPr>
              <p:cNvPr id="31" name="직선 화살표 연결선 1241">
                <a:extLst>
                  <a:ext uri="{FF2B5EF4-FFF2-40B4-BE49-F238E27FC236}">
                    <a16:creationId xmlns:a16="http://schemas.microsoft.com/office/drawing/2014/main" id="{B4F7B7D5-D1D8-A7AB-4210-84AE17C0C9C3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>
                <a:off x="3482167" y="3033914"/>
                <a:ext cx="603882" cy="518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>
                    <a:lumMod val="50000"/>
                  </a:schemeClr>
                </a:solidFill>
                <a:prstDash val="solid"/>
                <a:miter lim="800000"/>
                <a:headEnd type="triangle"/>
                <a:tailEnd type="triangle"/>
              </a:ln>
              <a:effectLst/>
            </p:spPr>
          </p:cxnSp>
        </p:grpSp>
        <p:grpSp>
          <p:nvGrpSpPr>
            <p:cNvPr id="39" name="그룹 38">
              <a:extLst>
                <a:ext uri="{FF2B5EF4-FFF2-40B4-BE49-F238E27FC236}">
                  <a16:creationId xmlns:a16="http://schemas.microsoft.com/office/drawing/2014/main" id="{25FF0AF3-37DE-9844-C761-EF2F7CA19E2C}"/>
                </a:ext>
              </a:extLst>
            </p:cNvPr>
            <p:cNvGrpSpPr/>
            <p:nvPr/>
          </p:nvGrpSpPr>
          <p:grpSpPr>
            <a:xfrm>
              <a:off x="7793477" y="3043664"/>
              <a:ext cx="423369" cy="471309"/>
              <a:chOff x="3482167" y="3033914"/>
              <a:chExt cx="603882" cy="462803"/>
            </a:xfrm>
          </p:grpSpPr>
          <p:cxnSp>
            <p:nvCxnSpPr>
              <p:cNvPr id="40" name="직선 화살표 연결선 1241">
                <a:extLst>
                  <a:ext uri="{FF2B5EF4-FFF2-40B4-BE49-F238E27FC236}">
                    <a16:creationId xmlns:a16="http://schemas.microsoft.com/office/drawing/2014/main" id="{E22A2D23-1DDF-565D-DF8C-3A1A3B86452A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>
                <a:off x="3482167" y="3342104"/>
                <a:ext cx="603882" cy="518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>
                    <a:lumMod val="50000"/>
                  </a:schemeClr>
                </a:solidFill>
                <a:prstDash val="solid"/>
                <a:miter lim="800000"/>
                <a:headEnd type="triangle"/>
                <a:tailEnd type="triangle"/>
              </a:ln>
              <a:effectLst/>
            </p:spPr>
          </p:cxnSp>
          <p:cxnSp>
            <p:nvCxnSpPr>
              <p:cNvPr id="41" name="직선 화살표 연결선 1241">
                <a:extLst>
                  <a:ext uri="{FF2B5EF4-FFF2-40B4-BE49-F238E27FC236}">
                    <a16:creationId xmlns:a16="http://schemas.microsoft.com/office/drawing/2014/main" id="{4D91F85A-4F41-309E-B0A4-4F943AF54C1B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>
                <a:off x="3482167" y="3188009"/>
                <a:ext cx="603882" cy="518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>
                    <a:lumMod val="50000"/>
                  </a:schemeClr>
                </a:solidFill>
                <a:prstDash val="solid"/>
                <a:miter lim="800000"/>
                <a:headEnd type="triangle"/>
                <a:tailEnd type="triangle"/>
              </a:ln>
              <a:effectLst/>
            </p:spPr>
          </p:cxnSp>
          <p:cxnSp>
            <p:nvCxnSpPr>
              <p:cNvPr id="42" name="직선 화살표 연결선 1241">
                <a:extLst>
                  <a:ext uri="{FF2B5EF4-FFF2-40B4-BE49-F238E27FC236}">
                    <a16:creationId xmlns:a16="http://schemas.microsoft.com/office/drawing/2014/main" id="{83C4F8D7-4FA2-01F9-EDFE-CDE81DAAE083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>
                <a:off x="3482167" y="3496199"/>
                <a:ext cx="603882" cy="518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>
                    <a:lumMod val="50000"/>
                  </a:schemeClr>
                </a:solidFill>
                <a:prstDash val="solid"/>
                <a:miter lim="800000"/>
                <a:headEnd type="triangle"/>
                <a:tailEnd type="triangle"/>
              </a:ln>
              <a:effectLst/>
            </p:spPr>
          </p:cxnSp>
          <p:cxnSp>
            <p:nvCxnSpPr>
              <p:cNvPr id="43" name="직선 화살표 연결선 1241">
                <a:extLst>
                  <a:ext uri="{FF2B5EF4-FFF2-40B4-BE49-F238E27FC236}">
                    <a16:creationId xmlns:a16="http://schemas.microsoft.com/office/drawing/2014/main" id="{5ACF8C50-B702-FD7E-2A60-EBC4161668B0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>
                <a:off x="3482167" y="3033914"/>
                <a:ext cx="603882" cy="518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>
                    <a:lumMod val="50000"/>
                  </a:schemeClr>
                </a:solidFill>
                <a:prstDash val="solid"/>
                <a:miter lim="800000"/>
                <a:headEnd type="triangle"/>
                <a:tailEnd type="triangle"/>
              </a:ln>
              <a:effectLst/>
            </p:spPr>
          </p:cxnSp>
        </p:grpSp>
      </p:grpSp>
      <p:grpSp>
        <p:nvGrpSpPr>
          <p:cNvPr id="68" name="그룹 67">
            <a:extLst>
              <a:ext uri="{FF2B5EF4-FFF2-40B4-BE49-F238E27FC236}">
                <a16:creationId xmlns:a16="http://schemas.microsoft.com/office/drawing/2014/main" id="{59896337-7CA0-E8FC-2417-75938B3D8084}"/>
              </a:ext>
            </a:extLst>
          </p:cNvPr>
          <p:cNvGrpSpPr/>
          <p:nvPr/>
        </p:nvGrpSpPr>
        <p:grpSpPr>
          <a:xfrm>
            <a:off x="2110138" y="2584660"/>
            <a:ext cx="6776400" cy="2624425"/>
            <a:chOff x="2110138" y="2375110"/>
            <a:chExt cx="6776400" cy="2624425"/>
          </a:xfrm>
        </p:grpSpPr>
        <p:grpSp>
          <p:nvGrpSpPr>
            <p:cNvPr id="62" name="그룹 61">
              <a:extLst>
                <a:ext uri="{FF2B5EF4-FFF2-40B4-BE49-F238E27FC236}">
                  <a16:creationId xmlns:a16="http://schemas.microsoft.com/office/drawing/2014/main" id="{473C274C-B7EF-069A-3323-EBA8E3437689}"/>
                </a:ext>
              </a:extLst>
            </p:cNvPr>
            <p:cNvGrpSpPr/>
            <p:nvPr/>
          </p:nvGrpSpPr>
          <p:grpSpPr>
            <a:xfrm>
              <a:off x="2110138" y="2375110"/>
              <a:ext cx="4183128" cy="2624425"/>
              <a:chOff x="2110138" y="2375110"/>
              <a:chExt cx="4183128" cy="2624425"/>
            </a:xfrm>
          </p:grpSpPr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7534F20D-B81E-9066-70D1-D2EE43975C5D}"/>
                  </a:ext>
                </a:extLst>
              </p:cNvPr>
              <p:cNvSpPr txBox="1"/>
              <p:nvPr/>
            </p:nvSpPr>
            <p:spPr>
              <a:xfrm>
                <a:off x="2110138" y="4045428"/>
                <a:ext cx="4183128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800" b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Local</a:t>
                </a:r>
                <a:r>
                  <a:rPr lang="ko-KR" altLang="en-US" sz="2800" b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ko-KR" sz="2800" b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traffic</a:t>
                </a:r>
              </a:p>
              <a:p>
                <a:pPr algn="ctr"/>
                <a:r>
                  <a:rPr lang="en-US" altLang="ko-KR" sz="2800" b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(High bandwidth)</a:t>
                </a:r>
                <a:endParaRPr lang="ko-KR" altLang="en-US" sz="2800" b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직사각형 59">
                <a:extLst>
                  <a:ext uri="{FF2B5EF4-FFF2-40B4-BE49-F238E27FC236}">
                    <a16:creationId xmlns:a16="http://schemas.microsoft.com/office/drawing/2014/main" id="{4231AF64-11CF-D548-536A-27D4471493EB}"/>
                  </a:ext>
                </a:extLst>
              </p:cNvPr>
              <p:cNvSpPr/>
              <p:nvPr/>
            </p:nvSpPr>
            <p:spPr>
              <a:xfrm>
                <a:off x="4006018" y="2375110"/>
                <a:ext cx="400115" cy="1662375"/>
              </a:xfrm>
              <a:prstGeom prst="rect">
                <a:avLst/>
              </a:prstGeom>
              <a:solidFill>
                <a:srgbClr val="FFFFFF">
                  <a:alpha val="8509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61" name="직선 화살표 연결선 60">
                <a:extLst>
                  <a:ext uri="{FF2B5EF4-FFF2-40B4-BE49-F238E27FC236}">
                    <a16:creationId xmlns:a16="http://schemas.microsoft.com/office/drawing/2014/main" id="{415BEBD1-96EB-5824-5E18-BF1B66C6BFE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818889" y="3278816"/>
                <a:ext cx="798337" cy="1004"/>
              </a:xfrm>
              <a:prstGeom prst="straightConnector1">
                <a:avLst/>
              </a:prstGeom>
              <a:ln w="139700">
                <a:solidFill>
                  <a:srgbClr val="FF0000"/>
                </a:solidFill>
                <a:headEnd type="triangle" w="med" len="sm"/>
                <a:tailEnd type="triangl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그룹 53">
              <a:extLst>
                <a:ext uri="{FF2B5EF4-FFF2-40B4-BE49-F238E27FC236}">
                  <a16:creationId xmlns:a16="http://schemas.microsoft.com/office/drawing/2014/main" id="{7DF0176E-13D8-F13F-0504-D7F440E04FF4}"/>
                </a:ext>
              </a:extLst>
            </p:cNvPr>
            <p:cNvGrpSpPr/>
            <p:nvPr/>
          </p:nvGrpSpPr>
          <p:grpSpPr>
            <a:xfrm>
              <a:off x="5294177" y="2488942"/>
              <a:ext cx="3592361" cy="2510593"/>
              <a:chOff x="5294177" y="2488942"/>
              <a:chExt cx="3592361" cy="2510593"/>
            </a:xfrm>
          </p:grpSpPr>
          <p:sp>
            <p:nvSpPr>
              <p:cNvPr id="55" name="직사각형 54">
                <a:extLst>
                  <a:ext uri="{FF2B5EF4-FFF2-40B4-BE49-F238E27FC236}">
                    <a16:creationId xmlns:a16="http://schemas.microsoft.com/office/drawing/2014/main" id="{C8493713-F72B-1DE7-5B48-D55C0DC13D15}"/>
                  </a:ext>
                </a:extLst>
              </p:cNvPr>
              <p:cNvSpPr/>
              <p:nvPr/>
            </p:nvSpPr>
            <p:spPr>
              <a:xfrm>
                <a:off x="6300876" y="2488942"/>
                <a:ext cx="1901110" cy="1662375"/>
              </a:xfrm>
              <a:prstGeom prst="rect">
                <a:avLst/>
              </a:prstGeom>
              <a:solidFill>
                <a:srgbClr val="FFFFFF">
                  <a:alpha val="8509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86E3A4F-E1B9-4E49-92A5-49E629336499}"/>
                  </a:ext>
                </a:extLst>
              </p:cNvPr>
              <p:cNvSpPr txBox="1"/>
              <p:nvPr/>
            </p:nvSpPr>
            <p:spPr>
              <a:xfrm>
                <a:off x="5294177" y="4045428"/>
                <a:ext cx="3592361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800" b="1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Remote</a:t>
                </a:r>
                <a:r>
                  <a:rPr lang="ko-KR" altLang="en-US" sz="2800" b="1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ko-KR" sz="2800" b="1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traffic</a:t>
                </a:r>
              </a:p>
              <a:p>
                <a:pPr algn="ctr"/>
                <a:r>
                  <a:rPr lang="en-US" altLang="ko-KR" sz="2800" b="1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(Low bandwidth)</a:t>
                </a:r>
                <a:endParaRPr lang="ko-KR" altLang="en-US" sz="2800" b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58" name="직선 화살표 연결선 57">
                <a:extLst>
                  <a:ext uri="{FF2B5EF4-FFF2-40B4-BE49-F238E27FC236}">
                    <a16:creationId xmlns:a16="http://schemas.microsoft.com/office/drawing/2014/main" id="{21543C2A-1170-459D-3E29-0264248BDDF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22575" y="3276182"/>
                <a:ext cx="2765401" cy="6273"/>
              </a:xfrm>
              <a:prstGeom prst="straightConnector1">
                <a:avLst/>
              </a:prstGeom>
              <a:ln w="76200">
                <a:solidFill>
                  <a:srgbClr val="00206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0F1F645D-4275-CFC9-E092-C2556476B3B7}"/>
              </a:ext>
            </a:extLst>
          </p:cNvPr>
          <p:cNvSpPr/>
          <p:nvPr/>
        </p:nvSpPr>
        <p:spPr>
          <a:xfrm>
            <a:off x="6026151" y="2036211"/>
            <a:ext cx="3265277" cy="701395"/>
          </a:xfrm>
          <a:prstGeom prst="roundRect">
            <a:avLst>
              <a:gd name="adj" fmla="val 5587"/>
            </a:avLst>
          </a:prstGeom>
          <a:solidFill>
            <a:srgbClr val="FFB300">
              <a:alpha val="23922"/>
            </a:srgbClr>
          </a:solidFill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설명선: 굽은 선(테두리 없음) 47">
            <a:extLst>
              <a:ext uri="{FF2B5EF4-FFF2-40B4-BE49-F238E27FC236}">
                <a16:creationId xmlns:a16="http://schemas.microsoft.com/office/drawing/2014/main" id="{133B031F-7CBB-12B4-6B6A-16BF69004FD0}"/>
              </a:ext>
            </a:extLst>
          </p:cNvPr>
          <p:cNvSpPr/>
          <p:nvPr/>
        </p:nvSpPr>
        <p:spPr>
          <a:xfrm>
            <a:off x="6512344" y="1963118"/>
            <a:ext cx="2779084" cy="905317"/>
          </a:xfrm>
          <a:prstGeom prst="callout2">
            <a:avLst>
              <a:gd name="adj1" fmla="val 51716"/>
              <a:gd name="adj2" fmla="val -1021"/>
              <a:gd name="adj3" fmla="val 51716"/>
              <a:gd name="adj4" fmla="val -10498"/>
              <a:gd name="adj5" fmla="val 169736"/>
              <a:gd name="adj6" fmla="val -14381"/>
            </a:avLst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altLang="ko-KR" sz="2400" err="1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Chiplet</a:t>
            </a:r>
            <a:r>
              <a:rPr lang="en-US" altLang="ko-KR" sz="24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interconnect </a:t>
            </a:r>
          </a:p>
          <a:p>
            <a:pPr algn="ctr">
              <a:lnSpc>
                <a:spcPct val="90000"/>
              </a:lnSpc>
            </a:pPr>
            <a:r>
              <a:rPr lang="en-US" altLang="ko-KR" sz="240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(64 GB/s, 20 ns)</a:t>
            </a:r>
            <a:endParaRPr lang="ko-KR" altLang="en-US" sz="2400">
              <a:solidFill>
                <a:srgbClr val="000000"/>
              </a:solidFill>
              <a:latin typeface="Calibri" panose="020F0502020204030204" pitchFamily="34" charset="0"/>
              <a:ea typeface="맑은 고딕" panose="020B0503020000020004" pitchFamily="34" charset="-127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08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1B8D0-6552-18AE-6A9C-19FC4EE7B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roup 127">
            <a:extLst>
              <a:ext uri="{FF2B5EF4-FFF2-40B4-BE49-F238E27FC236}">
                <a16:creationId xmlns:a16="http://schemas.microsoft.com/office/drawing/2014/main" id="{F8E61642-DBD9-8396-EE9E-E11E1BF06DB2}"/>
              </a:ext>
            </a:extLst>
          </p:cNvPr>
          <p:cNvGrpSpPr/>
          <p:nvPr/>
        </p:nvGrpSpPr>
        <p:grpSpPr>
          <a:xfrm>
            <a:off x="3922780" y="3067081"/>
            <a:ext cx="2598519" cy="1898668"/>
            <a:chOff x="3922780" y="3067081"/>
            <a:chExt cx="2598519" cy="1898668"/>
          </a:xfrm>
        </p:grpSpPr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ECC0B46F-135E-0789-9C6B-C97088005F75}"/>
                </a:ext>
              </a:extLst>
            </p:cNvPr>
            <p:cNvSpPr txBox="1"/>
            <p:nvPr/>
          </p:nvSpPr>
          <p:spPr>
            <a:xfrm>
              <a:off x="4218836" y="3067081"/>
              <a:ext cx="20064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>
                  <a:latin typeface="Calibri" panose="020F0502020204030204" pitchFamily="34" charset="0"/>
                  <a:ea typeface="나눔스퀘어" panose="020B0600000101010101" pitchFamily="50" charset="-127"/>
                  <a:cs typeface="Calibri" panose="020F0502020204030204" pitchFamily="34" charset="0"/>
                </a:rPr>
                <a:t>Output matrix</a:t>
              </a:r>
              <a:endParaRPr lang="ko-KR" altLang="en-US" sz="2400" b="1">
                <a:latin typeface="Calibri" panose="020F0502020204030204" pitchFamily="34" charset="0"/>
                <a:ea typeface="나눔스퀘어" panose="020B0600000101010101" pitchFamily="50" charset="-127"/>
                <a:cs typeface="Calibri" panose="020F0502020204030204" pitchFamily="34" charset="0"/>
              </a:endParaRPr>
            </a:p>
          </p:txBody>
        </p: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464552CF-2B19-599F-BDB1-554ED98A8443}"/>
                </a:ext>
              </a:extLst>
            </p:cNvPr>
            <p:cNvGrpSpPr/>
            <p:nvPr/>
          </p:nvGrpSpPr>
          <p:grpSpPr>
            <a:xfrm>
              <a:off x="3922780" y="3517076"/>
              <a:ext cx="2598519" cy="1448673"/>
              <a:chOff x="3922780" y="3517076"/>
              <a:chExt cx="2598519" cy="1448673"/>
            </a:xfrm>
          </p:grpSpPr>
          <p:sp>
            <p:nvSpPr>
              <p:cNvPr id="81" name="직사각형 80">
                <a:extLst>
                  <a:ext uri="{FF2B5EF4-FFF2-40B4-BE49-F238E27FC236}">
                    <a16:creationId xmlns:a16="http://schemas.microsoft.com/office/drawing/2014/main" id="{14F962E4-58BC-F898-8AE2-9E570970EA6C}"/>
                  </a:ext>
                </a:extLst>
              </p:cNvPr>
              <p:cNvSpPr/>
              <p:nvPr/>
            </p:nvSpPr>
            <p:spPr>
              <a:xfrm>
                <a:off x="3922780" y="3517550"/>
                <a:ext cx="2598519" cy="1447726"/>
              </a:xfrm>
              <a:prstGeom prst="rect">
                <a:avLst/>
              </a:prstGeom>
              <a:solidFill>
                <a:srgbClr val="E2FFE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solidFill>
                    <a:srgbClr val="000000"/>
                  </a:solidFill>
                  <a:latin typeface="Calibri" panose="020F0502020204030204" pitchFamily="34" charset="0"/>
                  <a:ea typeface="나눔스퀘어" panose="020B0600000101010101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직사각형 90">
                <a:extLst>
                  <a:ext uri="{FF2B5EF4-FFF2-40B4-BE49-F238E27FC236}">
                    <a16:creationId xmlns:a16="http://schemas.microsoft.com/office/drawing/2014/main" id="{77D88CE3-8DDF-7408-3778-DAFFDB5972BF}"/>
                  </a:ext>
                </a:extLst>
              </p:cNvPr>
              <p:cNvSpPr/>
              <p:nvPr/>
            </p:nvSpPr>
            <p:spPr>
              <a:xfrm>
                <a:off x="3922780" y="3517550"/>
                <a:ext cx="1299260" cy="720908"/>
              </a:xfrm>
              <a:prstGeom prst="rect">
                <a:avLst/>
              </a:prstGeom>
              <a:solidFill>
                <a:srgbClr val="E2FFE2"/>
              </a:solidFill>
              <a:ln w="127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2400">
                    <a:solidFill>
                      <a:srgbClr val="000000"/>
                    </a:solidFill>
                    <a:latin typeface="Calibri" panose="020F0502020204030204" pitchFamily="34" charset="0"/>
                    <a:ea typeface="나눔스퀘어" panose="020B0600000101010101" pitchFamily="50" charset="-127"/>
                    <a:cs typeface="Calibri" panose="020F0502020204030204" pitchFamily="34" charset="0"/>
                  </a:rPr>
                  <a:t>(0,0)</a:t>
                </a:r>
                <a:endParaRPr lang="ko-KR" altLang="en-US" sz="2400">
                  <a:solidFill>
                    <a:srgbClr val="000000"/>
                  </a:solidFill>
                  <a:latin typeface="Calibri" panose="020F0502020204030204" pitchFamily="34" charset="0"/>
                  <a:ea typeface="나눔스퀘어" panose="020B0600000101010101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93" name="직사각형 92">
                <a:extLst>
                  <a:ext uri="{FF2B5EF4-FFF2-40B4-BE49-F238E27FC236}">
                    <a16:creationId xmlns:a16="http://schemas.microsoft.com/office/drawing/2014/main" id="{3FFFC7A1-38AD-2827-86B3-7B4275A87B7C}"/>
                  </a:ext>
                </a:extLst>
              </p:cNvPr>
              <p:cNvSpPr/>
              <p:nvPr/>
            </p:nvSpPr>
            <p:spPr>
              <a:xfrm>
                <a:off x="3922780" y="4244841"/>
                <a:ext cx="1299260" cy="720908"/>
              </a:xfrm>
              <a:prstGeom prst="rect">
                <a:avLst/>
              </a:prstGeom>
              <a:solidFill>
                <a:srgbClr val="E2FFE2"/>
              </a:solidFill>
              <a:ln w="127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2400">
                    <a:solidFill>
                      <a:srgbClr val="000000"/>
                    </a:solidFill>
                    <a:latin typeface="Calibri" panose="020F0502020204030204" pitchFamily="34" charset="0"/>
                    <a:ea typeface="나눔스퀘어" panose="020B0600000101010101" pitchFamily="50" charset="-127"/>
                    <a:cs typeface="Calibri" panose="020F0502020204030204" pitchFamily="34" charset="0"/>
                  </a:rPr>
                  <a:t>(1,0)</a:t>
                </a:r>
                <a:endParaRPr lang="ko-KR" altLang="en-US" sz="2400">
                  <a:solidFill>
                    <a:srgbClr val="000000"/>
                  </a:solidFill>
                  <a:latin typeface="Calibri" panose="020F0502020204030204" pitchFamily="34" charset="0"/>
                  <a:ea typeface="나눔스퀘어" panose="020B0600000101010101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직사각형 91">
                <a:extLst>
                  <a:ext uri="{FF2B5EF4-FFF2-40B4-BE49-F238E27FC236}">
                    <a16:creationId xmlns:a16="http://schemas.microsoft.com/office/drawing/2014/main" id="{1FECAF84-D79C-2886-71D1-6CA1B4518BE0}"/>
                  </a:ext>
                </a:extLst>
              </p:cNvPr>
              <p:cNvSpPr/>
              <p:nvPr/>
            </p:nvSpPr>
            <p:spPr>
              <a:xfrm>
                <a:off x="5222039" y="3517076"/>
                <a:ext cx="1299260" cy="720908"/>
              </a:xfrm>
              <a:prstGeom prst="rect">
                <a:avLst/>
              </a:prstGeom>
              <a:solidFill>
                <a:srgbClr val="E2FFE2"/>
              </a:solidFill>
              <a:ln w="127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2400">
                    <a:solidFill>
                      <a:srgbClr val="000000"/>
                    </a:solidFill>
                    <a:latin typeface="Calibri" panose="020F0502020204030204" pitchFamily="34" charset="0"/>
                    <a:ea typeface="나눔스퀘어" panose="020B0600000101010101" pitchFamily="50" charset="-127"/>
                    <a:cs typeface="Calibri" panose="020F0502020204030204" pitchFamily="34" charset="0"/>
                  </a:rPr>
                  <a:t>(0,1)</a:t>
                </a:r>
                <a:endParaRPr lang="ko-KR" altLang="en-US" sz="2400">
                  <a:solidFill>
                    <a:srgbClr val="000000"/>
                  </a:solidFill>
                  <a:latin typeface="Calibri" panose="020F0502020204030204" pitchFamily="34" charset="0"/>
                  <a:ea typeface="나눔스퀘어" panose="020B0600000101010101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94" name="직사각형 93">
                <a:extLst>
                  <a:ext uri="{FF2B5EF4-FFF2-40B4-BE49-F238E27FC236}">
                    <a16:creationId xmlns:a16="http://schemas.microsoft.com/office/drawing/2014/main" id="{B98D1646-201E-465F-11E7-3DD8C9085243}"/>
                  </a:ext>
                </a:extLst>
              </p:cNvPr>
              <p:cNvSpPr/>
              <p:nvPr/>
            </p:nvSpPr>
            <p:spPr>
              <a:xfrm>
                <a:off x="5222039" y="4244367"/>
                <a:ext cx="1299260" cy="720908"/>
              </a:xfrm>
              <a:prstGeom prst="rect">
                <a:avLst/>
              </a:prstGeom>
              <a:solidFill>
                <a:srgbClr val="E2FFE2"/>
              </a:solidFill>
              <a:ln w="127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2400">
                    <a:solidFill>
                      <a:srgbClr val="000000"/>
                    </a:solidFill>
                    <a:latin typeface="Calibri" panose="020F0502020204030204" pitchFamily="34" charset="0"/>
                    <a:ea typeface="나눔스퀘어" panose="020B0600000101010101" pitchFamily="50" charset="-127"/>
                    <a:cs typeface="Calibri" panose="020F0502020204030204" pitchFamily="34" charset="0"/>
                  </a:rPr>
                  <a:t>(1,1)</a:t>
                </a:r>
                <a:endParaRPr lang="ko-KR" altLang="en-US" sz="2400">
                  <a:solidFill>
                    <a:srgbClr val="000000"/>
                  </a:solidFill>
                  <a:latin typeface="Calibri" panose="020F0502020204030204" pitchFamily="34" charset="0"/>
                  <a:ea typeface="나눔스퀘어" panose="020B0600000101010101" pitchFamily="50" charset="-127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82" name="그룹 81">
            <a:extLst>
              <a:ext uri="{FF2B5EF4-FFF2-40B4-BE49-F238E27FC236}">
                <a16:creationId xmlns:a16="http://schemas.microsoft.com/office/drawing/2014/main" id="{CB289FD3-BCC6-83CB-CDBB-D22D5FD5486A}"/>
              </a:ext>
            </a:extLst>
          </p:cNvPr>
          <p:cNvGrpSpPr/>
          <p:nvPr/>
        </p:nvGrpSpPr>
        <p:grpSpPr>
          <a:xfrm>
            <a:off x="3922780" y="3517267"/>
            <a:ext cx="2604612" cy="1454583"/>
            <a:chOff x="3944070" y="3484356"/>
            <a:chExt cx="2604612" cy="1454583"/>
          </a:xfrm>
        </p:grpSpPr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1DC117A7-D6B4-408D-B1B4-A1AB9CAD91F3}"/>
                </a:ext>
              </a:extLst>
            </p:cNvPr>
            <p:cNvGrpSpPr/>
            <p:nvPr/>
          </p:nvGrpSpPr>
          <p:grpSpPr>
            <a:xfrm>
              <a:off x="3944070" y="3485304"/>
              <a:ext cx="1299260" cy="1447726"/>
              <a:chOff x="-936385" y="3672443"/>
              <a:chExt cx="1299260" cy="1447726"/>
            </a:xfrm>
          </p:grpSpPr>
          <p:sp>
            <p:nvSpPr>
              <p:cNvPr id="25" name="사각형: 둥근 모서리 24">
                <a:extLst>
                  <a:ext uri="{FF2B5EF4-FFF2-40B4-BE49-F238E27FC236}">
                    <a16:creationId xmlns:a16="http://schemas.microsoft.com/office/drawing/2014/main" id="{097E47F4-09DD-637E-6E5A-E4EF55F81FA1}"/>
                  </a:ext>
                </a:extLst>
              </p:cNvPr>
              <p:cNvSpPr/>
              <p:nvPr/>
            </p:nvSpPr>
            <p:spPr>
              <a:xfrm>
                <a:off x="-936384" y="3672443"/>
                <a:ext cx="1299259" cy="714524"/>
              </a:xfrm>
              <a:prstGeom prst="roundRect">
                <a:avLst>
                  <a:gd name="adj" fmla="val 6520"/>
                </a:avLst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2400"/>
                  </a:lnSpc>
                </a:pPr>
                <a:r>
                  <a:rPr lang="en-US" altLang="ko-KR" sz="2400">
                    <a:solidFill>
                      <a:srgbClr val="000000"/>
                    </a:solidFill>
                    <a:latin typeface="Calibri" panose="020F0502020204030204" pitchFamily="34" charset="0"/>
                    <a:ea typeface="나눔스퀘어" panose="020B0600000101010101" pitchFamily="50" charset="-127"/>
                    <a:cs typeface="Calibri" panose="020F0502020204030204" pitchFamily="34" charset="0"/>
                  </a:rPr>
                  <a:t>NPU</a:t>
                </a:r>
              </a:p>
              <a:p>
                <a:pPr algn="ctr">
                  <a:lnSpc>
                    <a:spcPts val="2400"/>
                  </a:lnSpc>
                </a:pPr>
                <a:r>
                  <a:rPr lang="en-US" altLang="ko-KR" sz="2400">
                    <a:solidFill>
                      <a:srgbClr val="000000"/>
                    </a:solidFill>
                    <a:latin typeface="Calibri" panose="020F0502020204030204" pitchFamily="34" charset="0"/>
                    <a:ea typeface="나눔스퀘어" panose="020B0600000101010101" pitchFamily="50" charset="-127"/>
                    <a:cs typeface="Calibri" panose="020F0502020204030204" pitchFamily="34" charset="0"/>
                  </a:rPr>
                  <a:t>core</a:t>
                </a:r>
                <a:r>
                  <a:rPr lang="ko-KR" altLang="en-US" sz="2400">
                    <a:solidFill>
                      <a:srgbClr val="000000"/>
                    </a:solidFill>
                    <a:latin typeface="Calibri" panose="020F0502020204030204" pitchFamily="34" charset="0"/>
                    <a:ea typeface="나눔스퀘어" panose="020B0600000101010101" pitchFamily="50" charset="-127"/>
                    <a:cs typeface="Calibri" panose="020F0502020204030204" pitchFamily="34" charset="0"/>
                  </a:rPr>
                  <a:t> </a:t>
                </a:r>
                <a:r>
                  <a:rPr lang="en-US" altLang="ko-KR" sz="2400">
                    <a:solidFill>
                      <a:srgbClr val="000000"/>
                    </a:solidFill>
                    <a:latin typeface="Calibri" panose="020F0502020204030204" pitchFamily="34" charset="0"/>
                    <a:ea typeface="나눔스퀘어" panose="020B0600000101010101" pitchFamily="50" charset="-127"/>
                    <a:cs typeface="Calibri" panose="020F0502020204030204" pitchFamily="34" charset="0"/>
                  </a:rPr>
                  <a:t>1</a:t>
                </a:r>
                <a:endParaRPr lang="ko-KR" altLang="en-US" sz="2400">
                  <a:solidFill>
                    <a:srgbClr val="000000"/>
                  </a:solidFill>
                  <a:latin typeface="Calibri" panose="020F0502020204030204" pitchFamily="34" charset="0"/>
                  <a:ea typeface="나눔스퀘어" panose="020B0600000101010101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사각형: 둥근 모서리 25">
                <a:extLst>
                  <a:ext uri="{FF2B5EF4-FFF2-40B4-BE49-F238E27FC236}">
                    <a16:creationId xmlns:a16="http://schemas.microsoft.com/office/drawing/2014/main" id="{5812B6C3-5727-96A1-2725-B84063B23B58}"/>
                  </a:ext>
                </a:extLst>
              </p:cNvPr>
              <p:cNvSpPr/>
              <p:nvPr/>
            </p:nvSpPr>
            <p:spPr>
              <a:xfrm>
                <a:off x="-936385" y="4405645"/>
                <a:ext cx="1299259" cy="714524"/>
              </a:xfrm>
              <a:prstGeom prst="roundRect">
                <a:avLst>
                  <a:gd name="adj" fmla="val 6520"/>
                </a:avLst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2400"/>
                  </a:lnSpc>
                </a:pPr>
                <a:r>
                  <a:rPr lang="en-US" altLang="ko-KR" sz="2400">
                    <a:solidFill>
                      <a:srgbClr val="000000"/>
                    </a:solidFill>
                    <a:latin typeface="Calibri" panose="020F0502020204030204" pitchFamily="34" charset="0"/>
                    <a:ea typeface="나눔스퀘어" panose="020B0600000101010101" pitchFamily="50" charset="-127"/>
                    <a:cs typeface="Calibri" panose="020F0502020204030204" pitchFamily="34" charset="0"/>
                  </a:rPr>
                  <a:t>NPU</a:t>
                </a:r>
              </a:p>
              <a:p>
                <a:pPr algn="ctr">
                  <a:lnSpc>
                    <a:spcPts val="2400"/>
                  </a:lnSpc>
                </a:pPr>
                <a:r>
                  <a:rPr lang="en-US" altLang="ko-KR" sz="2400">
                    <a:solidFill>
                      <a:srgbClr val="000000"/>
                    </a:solidFill>
                    <a:latin typeface="Calibri" panose="020F0502020204030204" pitchFamily="34" charset="0"/>
                    <a:ea typeface="나눔스퀘어" panose="020B0600000101010101" pitchFamily="50" charset="-127"/>
                    <a:cs typeface="Calibri" panose="020F0502020204030204" pitchFamily="34" charset="0"/>
                  </a:rPr>
                  <a:t>core</a:t>
                </a:r>
                <a:r>
                  <a:rPr lang="ko-KR" altLang="en-US" sz="2400">
                    <a:solidFill>
                      <a:srgbClr val="000000"/>
                    </a:solidFill>
                    <a:latin typeface="Calibri" panose="020F0502020204030204" pitchFamily="34" charset="0"/>
                    <a:ea typeface="나눔스퀘어" panose="020B0600000101010101" pitchFamily="50" charset="-127"/>
                    <a:cs typeface="Calibri" panose="020F0502020204030204" pitchFamily="34" charset="0"/>
                  </a:rPr>
                  <a:t> </a:t>
                </a:r>
                <a:r>
                  <a:rPr lang="en-US" altLang="ko-KR" sz="2400">
                    <a:solidFill>
                      <a:srgbClr val="000000"/>
                    </a:solidFill>
                    <a:latin typeface="Calibri" panose="020F0502020204030204" pitchFamily="34" charset="0"/>
                    <a:ea typeface="나눔스퀘어" panose="020B0600000101010101" pitchFamily="50" charset="-127"/>
                    <a:cs typeface="Calibri" panose="020F0502020204030204" pitchFamily="34" charset="0"/>
                  </a:rPr>
                  <a:t>1</a:t>
                </a:r>
                <a:endParaRPr lang="ko-KR" altLang="en-US" sz="2400">
                  <a:solidFill>
                    <a:srgbClr val="000000"/>
                  </a:solidFill>
                  <a:latin typeface="Calibri" panose="020F0502020204030204" pitchFamily="34" charset="0"/>
                  <a:ea typeface="나눔스퀘어" panose="020B0600000101010101" pitchFamily="50" charset="-127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2" name="그룹 31">
              <a:extLst>
                <a:ext uri="{FF2B5EF4-FFF2-40B4-BE49-F238E27FC236}">
                  <a16:creationId xmlns:a16="http://schemas.microsoft.com/office/drawing/2014/main" id="{82DA830D-CB00-37CB-F9F5-3D40D034C497}"/>
                </a:ext>
              </a:extLst>
            </p:cNvPr>
            <p:cNvGrpSpPr/>
            <p:nvPr/>
          </p:nvGrpSpPr>
          <p:grpSpPr>
            <a:xfrm>
              <a:off x="5243328" y="3484356"/>
              <a:ext cx="1305354" cy="1454583"/>
              <a:chOff x="-936386" y="3671495"/>
              <a:chExt cx="1305354" cy="1454583"/>
            </a:xfrm>
          </p:grpSpPr>
          <p:sp>
            <p:nvSpPr>
              <p:cNvPr id="33" name="사각형: 둥근 모서리 32">
                <a:extLst>
                  <a:ext uri="{FF2B5EF4-FFF2-40B4-BE49-F238E27FC236}">
                    <a16:creationId xmlns:a16="http://schemas.microsoft.com/office/drawing/2014/main" id="{2299F0A4-340B-4750-D423-CC24F2CD33AA}"/>
                  </a:ext>
                </a:extLst>
              </p:cNvPr>
              <p:cNvSpPr/>
              <p:nvPr/>
            </p:nvSpPr>
            <p:spPr>
              <a:xfrm>
                <a:off x="-930291" y="3671495"/>
                <a:ext cx="1299259" cy="714524"/>
              </a:xfrm>
              <a:prstGeom prst="roundRect">
                <a:avLst>
                  <a:gd name="adj" fmla="val 6520"/>
                </a:avLst>
              </a:prstGeom>
              <a:solidFill>
                <a:schemeClr val="tx1">
                  <a:lumMod val="75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2400"/>
                  </a:lnSpc>
                </a:pPr>
                <a:r>
                  <a:rPr lang="en-US" altLang="ko-KR" sz="2400">
                    <a:solidFill>
                      <a:schemeClr val="bg1"/>
                    </a:solidFill>
                    <a:latin typeface="Calibri" panose="020F0502020204030204" pitchFamily="34" charset="0"/>
                    <a:ea typeface="나눔스퀘어" panose="020B0600000101010101" pitchFamily="50" charset="-127"/>
                    <a:cs typeface="Calibri" panose="020F0502020204030204" pitchFamily="34" charset="0"/>
                  </a:rPr>
                  <a:t>NPU</a:t>
                </a:r>
              </a:p>
              <a:p>
                <a:pPr algn="ctr">
                  <a:lnSpc>
                    <a:spcPts val="2400"/>
                  </a:lnSpc>
                </a:pPr>
                <a:r>
                  <a:rPr lang="en-US" altLang="ko-KR" sz="2400">
                    <a:solidFill>
                      <a:schemeClr val="bg1"/>
                    </a:solidFill>
                    <a:latin typeface="Calibri" panose="020F0502020204030204" pitchFamily="34" charset="0"/>
                    <a:ea typeface="나눔스퀘어" panose="020B0600000101010101" pitchFamily="50" charset="-127"/>
                    <a:cs typeface="Calibri" panose="020F0502020204030204" pitchFamily="34" charset="0"/>
                  </a:rPr>
                  <a:t>core</a:t>
                </a:r>
                <a:r>
                  <a:rPr lang="ko-KR" altLang="en-US" sz="2400">
                    <a:solidFill>
                      <a:schemeClr val="bg1"/>
                    </a:solidFill>
                    <a:latin typeface="Calibri" panose="020F0502020204030204" pitchFamily="34" charset="0"/>
                    <a:ea typeface="나눔스퀘어" panose="020B0600000101010101" pitchFamily="50" charset="-127"/>
                    <a:cs typeface="Calibri" panose="020F0502020204030204" pitchFamily="34" charset="0"/>
                  </a:rPr>
                  <a:t> </a:t>
                </a:r>
                <a:r>
                  <a:rPr lang="en-US" altLang="ko-KR" sz="2400">
                    <a:solidFill>
                      <a:schemeClr val="bg1"/>
                    </a:solidFill>
                    <a:latin typeface="Calibri" panose="020F0502020204030204" pitchFamily="34" charset="0"/>
                    <a:ea typeface="나눔스퀘어" panose="020B0600000101010101" pitchFamily="50" charset="-127"/>
                    <a:cs typeface="Calibri" panose="020F0502020204030204" pitchFamily="34" charset="0"/>
                  </a:rPr>
                  <a:t>0</a:t>
                </a:r>
                <a:endParaRPr lang="ko-KR" altLang="en-US" sz="2400">
                  <a:solidFill>
                    <a:schemeClr val="bg1"/>
                  </a:solidFill>
                  <a:latin typeface="Calibri" panose="020F0502020204030204" pitchFamily="34" charset="0"/>
                  <a:ea typeface="나눔스퀘어" panose="020B0600000101010101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34" name="사각형: 둥근 모서리 33">
                <a:extLst>
                  <a:ext uri="{FF2B5EF4-FFF2-40B4-BE49-F238E27FC236}">
                    <a16:creationId xmlns:a16="http://schemas.microsoft.com/office/drawing/2014/main" id="{7759F6EF-33B1-7616-2E4D-42A7C742AF44}"/>
                  </a:ext>
                </a:extLst>
              </p:cNvPr>
              <p:cNvSpPr/>
              <p:nvPr/>
            </p:nvSpPr>
            <p:spPr>
              <a:xfrm>
                <a:off x="-936386" y="4411554"/>
                <a:ext cx="1299259" cy="714524"/>
              </a:xfrm>
              <a:prstGeom prst="roundRect">
                <a:avLst>
                  <a:gd name="adj" fmla="val 6520"/>
                </a:avLst>
              </a:prstGeom>
              <a:solidFill>
                <a:schemeClr val="tx1">
                  <a:lumMod val="75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2400"/>
                  </a:lnSpc>
                </a:pPr>
                <a:r>
                  <a:rPr lang="en-US" altLang="ko-KR" sz="2400">
                    <a:solidFill>
                      <a:schemeClr val="bg1"/>
                    </a:solidFill>
                    <a:latin typeface="Calibri" panose="020F0502020204030204" pitchFamily="34" charset="0"/>
                    <a:ea typeface="나눔스퀘어" panose="020B0600000101010101" pitchFamily="50" charset="-127"/>
                    <a:cs typeface="Calibri" panose="020F0502020204030204" pitchFamily="34" charset="0"/>
                  </a:rPr>
                  <a:t>NPU</a:t>
                </a:r>
              </a:p>
              <a:p>
                <a:pPr algn="ctr">
                  <a:lnSpc>
                    <a:spcPts val="2400"/>
                  </a:lnSpc>
                </a:pPr>
                <a:r>
                  <a:rPr lang="en-US" altLang="ko-KR" sz="2400">
                    <a:solidFill>
                      <a:schemeClr val="bg1"/>
                    </a:solidFill>
                    <a:latin typeface="Calibri" panose="020F0502020204030204" pitchFamily="34" charset="0"/>
                    <a:ea typeface="나눔스퀘어" panose="020B0600000101010101" pitchFamily="50" charset="-127"/>
                    <a:cs typeface="Calibri" panose="020F0502020204030204" pitchFamily="34" charset="0"/>
                  </a:rPr>
                  <a:t>core</a:t>
                </a:r>
                <a:r>
                  <a:rPr lang="ko-KR" altLang="en-US" sz="2400">
                    <a:solidFill>
                      <a:schemeClr val="bg1"/>
                    </a:solidFill>
                    <a:latin typeface="Calibri" panose="020F0502020204030204" pitchFamily="34" charset="0"/>
                    <a:ea typeface="나눔스퀘어" panose="020B0600000101010101" pitchFamily="50" charset="-127"/>
                    <a:cs typeface="Calibri" panose="020F0502020204030204" pitchFamily="34" charset="0"/>
                  </a:rPr>
                  <a:t> </a:t>
                </a:r>
                <a:r>
                  <a:rPr lang="en-US" altLang="ko-KR" sz="2400">
                    <a:solidFill>
                      <a:schemeClr val="bg1"/>
                    </a:solidFill>
                    <a:latin typeface="Calibri" panose="020F0502020204030204" pitchFamily="34" charset="0"/>
                    <a:ea typeface="나눔스퀘어" panose="020B0600000101010101" pitchFamily="50" charset="-127"/>
                    <a:cs typeface="Calibri" panose="020F0502020204030204" pitchFamily="34" charset="0"/>
                  </a:rPr>
                  <a:t>0</a:t>
                </a:r>
                <a:endParaRPr lang="ko-KR" altLang="en-US" sz="2400">
                  <a:solidFill>
                    <a:schemeClr val="bg1"/>
                  </a:solidFill>
                  <a:latin typeface="Calibri" panose="020F0502020204030204" pitchFamily="34" charset="0"/>
                  <a:ea typeface="나눔스퀘어" panose="020B0600000101010101" pitchFamily="50" charset="-127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03" name="그룹 81">
            <a:extLst>
              <a:ext uri="{FF2B5EF4-FFF2-40B4-BE49-F238E27FC236}">
                <a16:creationId xmlns:a16="http://schemas.microsoft.com/office/drawing/2014/main" id="{64AB4719-6EC4-BFA1-6A95-9E0D3FDD2873}"/>
              </a:ext>
            </a:extLst>
          </p:cNvPr>
          <p:cNvGrpSpPr/>
          <p:nvPr/>
        </p:nvGrpSpPr>
        <p:grpSpPr>
          <a:xfrm>
            <a:off x="3917947" y="3517267"/>
            <a:ext cx="2604612" cy="1454583"/>
            <a:chOff x="3944070" y="3484356"/>
            <a:chExt cx="2604612" cy="1454583"/>
          </a:xfrm>
        </p:grpSpPr>
        <p:grpSp>
          <p:nvGrpSpPr>
            <p:cNvPr id="104" name="그룹 23">
              <a:extLst>
                <a:ext uri="{FF2B5EF4-FFF2-40B4-BE49-F238E27FC236}">
                  <a16:creationId xmlns:a16="http://schemas.microsoft.com/office/drawing/2014/main" id="{CE1F55B2-0D1C-52D8-2B59-4AD6D08298D0}"/>
                </a:ext>
              </a:extLst>
            </p:cNvPr>
            <p:cNvGrpSpPr/>
            <p:nvPr/>
          </p:nvGrpSpPr>
          <p:grpSpPr>
            <a:xfrm>
              <a:off x="3944070" y="3485304"/>
              <a:ext cx="1299260" cy="1447726"/>
              <a:chOff x="-936385" y="3672443"/>
              <a:chExt cx="1299260" cy="1447726"/>
            </a:xfrm>
          </p:grpSpPr>
          <p:sp>
            <p:nvSpPr>
              <p:cNvPr id="108" name="사각형: 둥근 모서리 24">
                <a:extLst>
                  <a:ext uri="{FF2B5EF4-FFF2-40B4-BE49-F238E27FC236}">
                    <a16:creationId xmlns:a16="http://schemas.microsoft.com/office/drawing/2014/main" id="{085DEE54-C495-AC71-D61A-D12E4ECD5A78}"/>
                  </a:ext>
                </a:extLst>
              </p:cNvPr>
              <p:cNvSpPr/>
              <p:nvPr/>
            </p:nvSpPr>
            <p:spPr>
              <a:xfrm>
                <a:off x="-936384" y="3672443"/>
                <a:ext cx="1299259" cy="714524"/>
              </a:xfrm>
              <a:prstGeom prst="roundRect">
                <a:avLst>
                  <a:gd name="adj" fmla="val 6520"/>
                </a:avLst>
              </a:prstGeom>
              <a:solidFill>
                <a:srgbClr val="2C2F3C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2400"/>
                  </a:lnSpc>
                </a:pPr>
                <a:r>
                  <a:rPr lang="en-US" altLang="ko-KR" sz="2400">
                    <a:solidFill>
                      <a:schemeClr val="bg1"/>
                    </a:solidFill>
                    <a:latin typeface="Calibri" panose="020F0502020204030204" pitchFamily="34" charset="0"/>
                    <a:ea typeface="나눔스퀘어" panose="020B0600000101010101" pitchFamily="50" charset="-127"/>
                    <a:cs typeface="Calibri" panose="020F0502020204030204" pitchFamily="34" charset="0"/>
                  </a:rPr>
                  <a:t>NPU</a:t>
                </a:r>
              </a:p>
              <a:p>
                <a:pPr algn="ctr">
                  <a:lnSpc>
                    <a:spcPts val="2400"/>
                  </a:lnSpc>
                </a:pPr>
                <a:r>
                  <a:rPr lang="en-US" altLang="ko-KR" sz="2400">
                    <a:solidFill>
                      <a:schemeClr val="bg1"/>
                    </a:solidFill>
                    <a:latin typeface="Calibri" panose="020F0502020204030204" pitchFamily="34" charset="0"/>
                    <a:ea typeface="나눔스퀘어" panose="020B0600000101010101" pitchFamily="50" charset="-127"/>
                    <a:cs typeface="Calibri" panose="020F0502020204030204" pitchFamily="34" charset="0"/>
                  </a:rPr>
                  <a:t>core</a:t>
                </a:r>
                <a:r>
                  <a:rPr lang="ko-KR" altLang="en-US" sz="2400">
                    <a:solidFill>
                      <a:schemeClr val="bg1"/>
                    </a:solidFill>
                    <a:latin typeface="Calibri" panose="020F0502020204030204" pitchFamily="34" charset="0"/>
                    <a:ea typeface="나눔스퀘어" panose="020B0600000101010101" pitchFamily="50" charset="-127"/>
                    <a:cs typeface="Calibri" panose="020F0502020204030204" pitchFamily="34" charset="0"/>
                  </a:rPr>
                  <a:t> </a:t>
                </a:r>
                <a:r>
                  <a:rPr lang="en-US" altLang="ko-KR" sz="2400">
                    <a:solidFill>
                      <a:schemeClr val="bg1"/>
                    </a:solidFill>
                    <a:latin typeface="Calibri" panose="020F0502020204030204" pitchFamily="34" charset="0"/>
                    <a:ea typeface="나눔스퀘어" panose="020B0600000101010101" pitchFamily="50" charset="-127"/>
                    <a:cs typeface="Calibri" panose="020F0502020204030204" pitchFamily="34" charset="0"/>
                  </a:rPr>
                  <a:t>0</a:t>
                </a:r>
                <a:endParaRPr lang="ko-KR" altLang="en-US" sz="2400">
                  <a:solidFill>
                    <a:schemeClr val="bg1"/>
                  </a:solidFill>
                  <a:latin typeface="Calibri" panose="020F0502020204030204" pitchFamily="34" charset="0"/>
                  <a:ea typeface="나눔스퀘어" panose="020B0600000101010101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109" name="사각형: 둥근 모서리 25">
                <a:extLst>
                  <a:ext uri="{FF2B5EF4-FFF2-40B4-BE49-F238E27FC236}">
                    <a16:creationId xmlns:a16="http://schemas.microsoft.com/office/drawing/2014/main" id="{F80987AA-6A27-DEE6-40BD-9B267BB565DC}"/>
                  </a:ext>
                </a:extLst>
              </p:cNvPr>
              <p:cNvSpPr/>
              <p:nvPr/>
            </p:nvSpPr>
            <p:spPr>
              <a:xfrm>
                <a:off x="-936385" y="4405645"/>
                <a:ext cx="1299259" cy="714524"/>
              </a:xfrm>
              <a:prstGeom prst="roundRect">
                <a:avLst>
                  <a:gd name="adj" fmla="val 6520"/>
                </a:avLst>
              </a:prstGeom>
              <a:solidFill>
                <a:srgbClr val="2C2F3C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2400"/>
                  </a:lnSpc>
                </a:pPr>
                <a:r>
                  <a:rPr lang="en-US" altLang="ko-KR" sz="2400">
                    <a:solidFill>
                      <a:schemeClr val="bg1"/>
                    </a:solidFill>
                    <a:latin typeface="Calibri" panose="020F0502020204030204" pitchFamily="34" charset="0"/>
                    <a:ea typeface="나눔스퀘어" panose="020B0600000101010101" pitchFamily="50" charset="-127"/>
                    <a:cs typeface="Calibri" panose="020F0502020204030204" pitchFamily="34" charset="0"/>
                  </a:rPr>
                  <a:t>NPU</a:t>
                </a:r>
              </a:p>
              <a:p>
                <a:pPr algn="ctr">
                  <a:lnSpc>
                    <a:spcPts val="2400"/>
                  </a:lnSpc>
                </a:pPr>
                <a:r>
                  <a:rPr lang="en-US" altLang="ko-KR" sz="2400">
                    <a:solidFill>
                      <a:schemeClr val="bg1"/>
                    </a:solidFill>
                    <a:latin typeface="Calibri" panose="020F0502020204030204" pitchFamily="34" charset="0"/>
                    <a:ea typeface="나눔스퀘어" panose="020B0600000101010101" pitchFamily="50" charset="-127"/>
                    <a:cs typeface="Calibri" panose="020F0502020204030204" pitchFamily="34" charset="0"/>
                  </a:rPr>
                  <a:t>core</a:t>
                </a:r>
                <a:r>
                  <a:rPr lang="ko-KR" altLang="en-US" sz="2400">
                    <a:solidFill>
                      <a:schemeClr val="bg1"/>
                    </a:solidFill>
                    <a:latin typeface="Calibri" panose="020F0502020204030204" pitchFamily="34" charset="0"/>
                    <a:ea typeface="나눔스퀘어" panose="020B0600000101010101" pitchFamily="50" charset="-127"/>
                    <a:cs typeface="Calibri" panose="020F0502020204030204" pitchFamily="34" charset="0"/>
                  </a:rPr>
                  <a:t> </a:t>
                </a:r>
                <a:r>
                  <a:rPr lang="en-US" altLang="ko-KR" sz="2400">
                    <a:solidFill>
                      <a:schemeClr val="bg1"/>
                    </a:solidFill>
                    <a:latin typeface="Calibri" panose="020F0502020204030204" pitchFamily="34" charset="0"/>
                    <a:ea typeface="나눔스퀘어" panose="020B0600000101010101" pitchFamily="50" charset="-127"/>
                    <a:cs typeface="Calibri" panose="020F0502020204030204" pitchFamily="34" charset="0"/>
                  </a:rPr>
                  <a:t>0</a:t>
                </a:r>
                <a:endParaRPr lang="ko-KR" altLang="en-US" sz="2400">
                  <a:solidFill>
                    <a:schemeClr val="bg1"/>
                  </a:solidFill>
                  <a:latin typeface="Calibri" panose="020F0502020204030204" pitchFamily="34" charset="0"/>
                  <a:ea typeface="나눔스퀘어" panose="020B0600000101010101" pitchFamily="50" charset="-127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5" name="그룹 31">
              <a:extLst>
                <a:ext uri="{FF2B5EF4-FFF2-40B4-BE49-F238E27FC236}">
                  <a16:creationId xmlns:a16="http://schemas.microsoft.com/office/drawing/2014/main" id="{C6C63A82-7F4E-57EF-67A5-948DC9E3F7E1}"/>
                </a:ext>
              </a:extLst>
            </p:cNvPr>
            <p:cNvGrpSpPr/>
            <p:nvPr/>
          </p:nvGrpSpPr>
          <p:grpSpPr>
            <a:xfrm>
              <a:off x="5243328" y="3484356"/>
              <a:ext cx="1305354" cy="1454583"/>
              <a:chOff x="-936386" y="3671495"/>
              <a:chExt cx="1305354" cy="1454583"/>
            </a:xfrm>
          </p:grpSpPr>
          <p:sp>
            <p:nvSpPr>
              <p:cNvPr id="106" name="사각형: 둥근 모서리 32">
                <a:extLst>
                  <a:ext uri="{FF2B5EF4-FFF2-40B4-BE49-F238E27FC236}">
                    <a16:creationId xmlns:a16="http://schemas.microsoft.com/office/drawing/2014/main" id="{41F1C6A6-33BF-ABBF-C5E0-83A8766E9E1A}"/>
                  </a:ext>
                </a:extLst>
              </p:cNvPr>
              <p:cNvSpPr/>
              <p:nvPr/>
            </p:nvSpPr>
            <p:spPr>
              <a:xfrm>
                <a:off x="-930291" y="3671495"/>
                <a:ext cx="1299259" cy="714524"/>
              </a:xfrm>
              <a:prstGeom prst="roundRect">
                <a:avLst>
                  <a:gd name="adj" fmla="val 6520"/>
                </a:avLst>
              </a:prstGeom>
              <a:solidFill>
                <a:srgbClr val="FFFFFF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2400"/>
                  </a:lnSpc>
                </a:pPr>
                <a:r>
                  <a:rPr lang="en-US" altLang="ko-KR" sz="2400">
                    <a:solidFill>
                      <a:srgbClr val="000000"/>
                    </a:solidFill>
                    <a:latin typeface="Calibri" panose="020F0502020204030204" pitchFamily="34" charset="0"/>
                    <a:ea typeface="나눔스퀘어" panose="020B0600000101010101" pitchFamily="50" charset="-127"/>
                    <a:cs typeface="Calibri" panose="020F0502020204030204" pitchFamily="34" charset="0"/>
                  </a:rPr>
                  <a:t>NPU</a:t>
                </a:r>
              </a:p>
              <a:p>
                <a:pPr algn="ctr">
                  <a:lnSpc>
                    <a:spcPts val="2400"/>
                  </a:lnSpc>
                </a:pPr>
                <a:r>
                  <a:rPr lang="en-US" altLang="ko-KR" sz="2400">
                    <a:solidFill>
                      <a:srgbClr val="000000"/>
                    </a:solidFill>
                    <a:latin typeface="Calibri" panose="020F0502020204030204" pitchFamily="34" charset="0"/>
                    <a:ea typeface="나눔스퀘어" panose="020B0600000101010101" pitchFamily="50" charset="-127"/>
                    <a:cs typeface="Calibri" panose="020F0502020204030204" pitchFamily="34" charset="0"/>
                  </a:rPr>
                  <a:t>core</a:t>
                </a:r>
                <a:r>
                  <a:rPr lang="ko-KR" altLang="en-US" sz="2400">
                    <a:solidFill>
                      <a:srgbClr val="000000"/>
                    </a:solidFill>
                    <a:latin typeface="Calibri" panose="020F0502020204030204" pitchFamily="34" charset="0"/>
                    <a:ea typeface="나눔스퀘어" panose="020B0600000101010101" pitchFamily="50" charset="-127"/>
                    <a:cs typeface="Calibri" panose="020F0502020204030204" pitchFamily="34" charset="0"/>
                  </a:rPr>
                  <a:t> </a:t>
                </a:r>
                <a:r>
                  <a:rPr lang="en-US" altLang="ko-KR" sz="2400">
                    <a:solidFill>
                      <a:srgbClr val="000000"/>
                    </a:solidFill>
                    <a:latin typeface="Calibri" panose="020F0502020204030204" pitchFamily="34" charset="0"/>
                    <a:ea typeface="나눔스퀘어" panose="020B0600000101010101" pitchFamily="50" charset="-127"/>
                    <a:cs typeface="Calibri" panose="020F0502020204030204" pitchFamily="34" charset="0"/>
                  </a:rPr>
                  <a:t>1</a:t>
                </a:r>
                <a:endParaRPr lang="ko-KR" altLang="en-US" sz="2400">
                  <a:solidFill>
                    <a:srgbClr val="000000"/>
                  </a:solidFill>
                  <a:latin typeface="Calibri" panose="020F0502020204030204" pitchFamily="34" charset="0"/>
                  <a:ea typeface="나눔스퀘어" panose="020B0600000101010101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사각형: 둥근 모서리 33">
                <a:extLst>
                  <a:ext uri="{FF2B5EF4-FFF2-40B4-BE49-F238E27FC236}">
                    <a16:creationId xmlns:a16="http://schemas.microsoft.com/office/drawing/2014/main" id="{71B83E86-F02B-EB6F-35B4-1FA890008BAF}"/>
                  </a:ext>
                </a:extLst>
              </p:cNvPr>
              <p:cNvSpPr/>
              <p:nvPr/>
            </p:nvSpPr>
            <p:spPr>
              <a:xfrm>
                <a:off x="-936386" y="4411554"/>
                <a:ext cx="1299259" cy="714524"/>
              </a:xfrm>
              <a:prstGeom prst="roundRect">
                <a:avLst>
                  <a:gd name="adj" fmla="val 6520"/>
                </a:avLst>
              </a:prstGeom>
              <a:solidFill>
                <a:srgbClr val="FFFFFF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2400"/>
                  </a:lnSpc>
                </a:pPr>
                <a:r>
                  <a:rPr lang="en-US" altLang="ko-KR" sz="2400">
                    <a:solidFill>
                      <a:srgbClr val="000000"/>
                    </a:solidFill>
                    <a:latin typeface="Calibri" panose="020F0502020204030204" pitchFamily="34" charset="0"/>
                    <a:ea typeface="나눔스퀘어" panose="020B0600000101010101" pitchFamily="50" charset="-127"/>
                    <a:cs typeface="Calibri" panose="020F0502020204030204" pitchFamily="34" charset="0"/>
                  </a:rPr>
                  <a:t>NPU</a:t>
                </a:r>
              </a:p>
              <a:p>
                <a:pPr algn="ctr">
                  <a:lnSpc>
                    <a:spcPts val="2400"/>
                  </a:lnSpc>
                </a:pPr>
                <a:r>
                  <a:rPr lang="en-US" altLang="ko-KR" sz="2400">
                    <a:solidFill>
                      <a:srgbClr val="000000"/>
                    </a:solidFill>
                    <a:latin typeface="Calibri" panose="020F0502020204030204" pitchFamily="34" charset="0"/>
                    <a:ea typeface="나눔스퀘어" panose="020B0600000101010101" pitchFamily="50" charset="-127"/>
                    <a:cs typeface="Calibri" panose="020F0502020204030204" pitchFamily="34" charset="0"/>
                  </a:rPr>
                  <a:t>core</a:t>
                </a:r>
                <a:r>
                  <a:rPr lang="ko-KR" altLang="en-US" sz="2400">
                    <a:solidFill>
                      <a:srgbClr val="000000"/>
                    </a:solidFill>
                    <a:latin typeface="Calibri" panose="020F0502020204030204" pitchFamily="34" charset="0"/>
                    <a:ea typeface="나눔스퀘어" panose="020B0600000101010101" pitchFamily="50" charset="-127"/>
                    <a:cs typeface="Calibri" panose="020F0502020204030204" pitchFamily="34" charset="0"/>
                  </a:rPr>
                  <a:t> </a:t>
                </a:r>
                <a:r>
                  <a:rPr lang="en-US" altLang="ko-KR" sz="2400">
                    <a:solidFill>
                      <a:srgbClr val="000000"/>
                    </a:solidFill>
                    <a:latin typeface="Calibri" panose="020F0502020204030204" pitchFamily="34" charset="0"/>
                    <a:ea typeface="나눔스퀘어" panose="020B0600000101010101" pitchFamily="50" charset="-127"/>
                    <a:cs typeface="Calibri" panose="020F0502020204030204" pitchFamily="34" charset="0"/>
                  </a:rPr>
                  <a:t>1</a:t>
                </a:r>
                <a:endParaRPr lang="ko-KR" altLang="en-US" sz="2400">
                  <a:solidFill>
                    <a:srgbClr val="000000"/>
                  </a:solidFill>
                  <a:latin typeface="Calibri" panose="020F0502020204030204" pitchFamily="34" charset="0"/>
                  <a:ea typeface="나눔스퀘어" panose="020B0600000101010101" pitchFamily="50" charset="-127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2" name="제목 1">
            <a:extLst>
              <a:ext uri="{FF2B5EF4-FFF2-40B4-BE49-F238E27FC236}">
                <a16:creationId xmlns:a16="http://schemas.microsoft.com/office/drawing/2014/main" id="{73594F63-E0F5-50D3-11EB-09BC15227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347358"/>
            <a:ext cx="11821611" cy="783989"/>
          </a:xfrm>
        </p:spPr>
        <p:txBody>
          <a:bodyPr/>
          <a:lstStyle/>
          <a:p>
            <a:r>
              <a:rPr kumimoji="1" lang="en-US" altLang="ko-KR"/>
              <a:t>CS2: </a:t>
            </a:r>
            <a:r>
              <a:rPr lang="en-US" altLang="ko-KR"/>
              <a:t>Impact</a:t>
            </a:r>
            <a:r>
              <a:rPr lang="ko-KR" altLang="en-US"/>
              <a:t> </a:t>
            </a:r>
            <a:r>
              <a:rPr lang="en-US" altLang="ko-KR"/>
              <a:t>of</a:t>
            </a:r>
            <a:r>
              <a:rPr lang="ko-KR" altLang="en-US"/>
              <a:t> </a:t>
            </a:r>
            <a:r>
              <a:rPr lang="en-US" altLang="ko-KR"/>
              <a:t>Data</a:t>
            </a:r>
            <a:r>
              <a:rPr lang="ko-KR" altLang="en-US"/>
              <a:t> </a:t>
            </a:r>
            <a:r>
              <a:rPr lang="en-US" altLang="ko-KR"/>
              <a:t>Placement for </a:t>
            </a:r>
            <a:r>
              <a:rPr lang="en-US" altLang="ko-KR" err="1"/>
              <a:t>Chiplet</a:t>
            </a:r>
            <a:r>
              <a:rPr lang="en-US" altLang="ko-KR"/>
              <a:t>-based NPUs</a:t>
            </a:r>
            <a:endParaRPr kumimoji="1" lang="ko-KR" altLang="en-US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B55A70A3-3D05-4BE8-F0F4-212E5D01824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1471D13-A809-49ED-9C29-402759C12C88}" type="slidenum">
              <a:rPr lang="ko-KR" altLang="en-US" smtClean="0"/>
              <a:t>28</a:t>
            </a:fld>
            <a:endParaRPr lang="ko-KR" altLang="en-US"/>
          </a:p>
        </p:txBody>
      </p:sp>
      <p:grpSp>
        <p:nvGrpSpPr>
          <p:cNvPr id="149" name="그룹 148">
            <a:extLst>
              <a:ext uri="{FF2B5EF4-FFF2-40B4-BE49-F238E27FC236}">
                <a16:creationId xmlns:a16="http://schemas.microsoft.com/office/drawing/2014/main" id="{1E879849-694F-FF63-0F25-7A529D2CE96C}"/>
              </a:ext>
            </a:extLst>
          </p:cNvPr>
          <p:cNvGrpSpPr/>
          <p:nvPr/>
        </p:nvGrpSpPr>
        <p:grpSpPr>
          <a:xfrm>
            <a:off x="3922780" y="1531216"/>
            <a:ext cx="2598518" cy="1092522"/>
            <a:chOff x="2652930" y="1810990"/>
            <a:chExt cx="2598518" cy="1092522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6C0A3E81-CEE4-3F6E-A944-4202B7EBE63B}"/>
                </a:ext>
              </a:extLst>
            </p:cNvPr>
            <p:cNvSpPr txBox="1"/>
            <p:nvPr/>
          </p:nvSpPr>
          <p:spPr>
            <a:xfrm>
              <a:off x="2948987" y="1810990"/>
              <a:ext cx="20064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>
                  <a:latin typeface="Calibri" panose="020F0502020204030204" pitchFamily="34" charset="0"/>
                  <a:ea typeface="나눔스퀘어" panose="020B0600000101010101" pitchFamily="50" charset="-127"/>
                  <a:cs typeface="Calibri" panose="020F0502020204030204" pitchFamily="34" charset="0"/>
                </a:rPr>
                <a:t>Weight matrix</a:t>
              </a:r>
              <a:endParaRPr lang="ko-KR" altLang="en-US" sz="2400" b="1">
                <a:latin typeface="Calibri" panose="020F0502020204030204" pitchFamily="34" charset="0"/>
                <a:ea typeface="나눔스퀘어" panose="020B0600000101010101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85" name="직사각형 84">
              <a:extLst>
                <a:ext uri="{FF2B5EF4-FFF2-40B4-BE49-F238E27FC236}">
                  <a16:creationId xmlns:a16="http://schemas.microsoft.com/office/drawing/2014/main" id="{117D8D0F-D3B0-1CE3-4E19-9A6FB72F8CDB}"/>
                </a:ext>
              </a:extLst>
            </p:cNvPr>
            <p:cNvSpPr/>
            <p:nvPr/>
          </p:nvSpPr>
          <p:spPr>
            <a:xfrm>
              <a:off x="2652930" y="2230281"/>
              <a:ext cx="1299260" cy="673231"/>
            </a:xfrm>
            <a:prstGeom prst="rect">
              <a:avLst/>
            </a:prstGeom>
            <a:solidFill>
              <a:srgbClr val="FFFFB4"/>
            </a:solidFill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400">
                  <a:solidFill>
                    <a:srgbClr val="000000"/>
                  </a:solidFill>
                  <a:latin typeface="Calibri" panose="020F0502020204030204" pitchFamily="34" charset="0"/>
                  <a:ea typeface="나눔스퀘어" panose="020B0600000101010101" pitchFamily="50" charset="-127"/>
                  <a:cs typeface="Calibri" panose="020F0502020204030204" pitchFamily="34" charset="0"/>
                </a:rPr>
                <a:t>DRAM 0</a:t>
              </a:r>
              <a:endParaRPr lang="ko-KR" altLang="en-US" sz="2400">
                <a:solidFill>
                  <a:srgbClr val="000000"/>
                </a:solidFill>
                <a:latin typeface="Calibri" panose="020F0502020204030204" pitchFamily="34" charset="0"/>
                <a:ea typeface="나눔스퀘어" panose="020B0600000101010101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89" name="직사각형 88">
              <a:extLst>
                <a:ext uri="{FF2B5EF4-FFF2-40B4-BE49-F238E27FC236}">
                  <a16:creationId xmlns:a16="http://schemas.microsoft.com/office/drawing/2014/main" id="{905FFF43-A7B2-3530-F131-85E51B18463C}"/>
                </a:ext>
              </a:extLst>
            </p:cNvPr>
            <p:cNvSpPr/>
            <p:nvPr/>
          </p:nvSpPr>
          <p:spPr>
            <a:xfrm>
              <a:off x="3952188" y="2230281"/>
              <a:ext cx="1299260" cy="673231"/>
            </a:xfrm>
            <a:prstGeom prst="rect">
              <a:avLst/>
            </a:prstGeom>
            <a:solidFill>
              <a:srgbClr val="FFFFB4"/>
            </a:solidFill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400">
                  <a:solidFill>
                    <a:srgbClr val="000000"/>
                  </a:solidFill>
                  <a:latin typeface="Calibri" panose="020F0502020204030204" pitchFamily="34" charset="0"/>
                  <a:ea typeface="나눔스퀘어" panose="020B0600000101010101" pitchFamily="50" charset="-127"/>
                  <a:cs typeface="Calibri" panose="020F0502020204030204" pitchFamily="34" charset="0"/>
                </a:rPr>
                <a:t>DRAM 1</a:t>
              </a:r>
              <a:endParaRPr lang="ko-KR" altLang="en-US" sz="2400">
                <a:solidFill>
                  <a:srgbClr val="000000"/>
                </a:solidFill>
                <a:latin typeface="Calibri" panose="020F0502020204030204" pitchFamily="34" charset="0"/>
                <a:ea typeface="나눔스퀘어" panose="020B0600000101010101" pitchFamily="50" charset="-127"/>
                <a:cs typeface="Calibri" panose="020F0502020204030204" pitchFamily="34" charset="0"/>
              </a:endParaRPr>
            </a:p>
          </p:txBody>
        </p:sp>
      </p:grpSp>
      <p:grpSp>
        <p:nvGrpSpPr>
          <p:cNvPr id="88" name="그룹 87">
            <a:extLst>
              <a:ext uri="{FF2B5EF4-FFF2-40B4-BE49-F238E27FC236}">
                <a16:creationId xmlns:a16="http://schemas.microsoft.com/office/drawing/2014/main" id="{8B5EFB69-38A8-54F6-2D21-CA4997306116}"/>
              </a:ext>
            </a:extLst>
          </p:cNvPr>
          <p:cNvGrpSpPr/>
          <p:nvPr/>
        </p:nvGrpSpPr>
        <p:grpSpPr>
          <a:xfrm>
            <a:off x="901951" y="3067081"/>
            <a:ext cx="2455951" cy="1898193"/>
            <a:chOff x="1608652" y="5397668"/>
            <a:chExt cx="2238205" cy="1392153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30A2936C-E4EC-0B43-5FD0-6F2F318214C3}"/>
                </a:ext>
              </a:extLst>
            </p:cNvPr>
            <p:cNvSpPr txBox="1"/>
            <p:nvPr/>
          </p:nvSpPr>
          <p:spPr>
            <a:xfrm>
              <a:off x="1608652" y="5397668"/>
              <a:ext cx="2238205" cy="338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>
                  <a:latin typeface="Calibri" panose="020F0502020204030204" pitchFamily="34" charset="0"/>
                  <a:ea typeface="나눔스퀘어" panose="020B0600000101010101" pitchFamily="50" charset="-127"/>
                  <a:cs typeface="Calibri" panose="020F0502020204030204" pitchFamily="34" charset="0"/>
                </a:rPr>
                <a:t>Input matrix </a:t>
              </a:r>
              <a:endParaRPr lang="ko-KR" altLang="en-US" sz="2400" b="1">
                <a:latin typeface="Calibri" panose="020F0502020204030204" pitchFamily="34" charset="0"/>
                <a:ea typeface="나눔스퀘어" panose="020B0600000101010101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86" name="직사각형 85">
              <a:extLst>
                <a:ext uri="{FF2B5EF4-FFF2-40B4-BE49-F238E27FC236}">
                  <a16:creationId xmlns:a16="http://schemas.microsoft.com/office/drawing/2014/main" id="{120AC96D-6791-0991-7F2D-C142D02378E2}"/>
                </a:ext>
              </a:extLst>
            </p:cNvPr>
            <p:cNvSpPr/>
            <p:nvPr/>
          </p:nvSpPr>
          <p:spPr>
            <a:xfrm>
              <a:off x="1999881" y="5732379"/>
              <a:ext cx="1455748" cy="528721"/>
            </a:xfrm>
            <a:prstGeom prst="rect">
              <a:avLst/>
            </a:prstGeom>
            <a:solidFill>
              <a:srgbClr val="FFC1FF"/>
            </a:solidFill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400">
                  <a:solidFill>
                    <a:srgbClr val="000000"/>
                  </a:solidFill>
                  <a:latin typeface="Calibri" panose="020F0502020204030204" pitchFamily="34" charset="0"/>
                  <a:ea typeface="나눔스퀘어" panose="020B0600000101010101" pitchFamily="50" charset="-127"/>
                  <a:cs typeface="Calibri" panose="020F0502020204030204" pitchFamily="34" charset="0"/>
                </a:rPr>
                <a:t>DRAM 0</a:t>
              </a:r>
              <a:endParaRPr lang="ko-KR" altLang="en-US" sz="2400">
                <a:solidFill>
                  <a:srgbClr val="000000"/>
                </a:solidFill>
                <a:latin typeface="Calibri" panose="020F0502020204030204" pitchFamily="34" charset="0"/>
                <a:ea typeface="나눔스퀘어" panose="020B0600000101010101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87" name="직사각형 86">
              <a:extLst>
                <a:ext uri="{FF2B5EF4-FFF2-40B4-BE49-F238E27FC236}">
                  <a16:creationId xmlns:a16="http://schemas.microsoft.com/office/drawing/2014/main" id="{6CB0A1E3-9BF5-0112-3538-26FFF274470F}"/>
                </a:ext>
              </a:extLst>
            </p:cNvPr>
            <p:cNvSpPr/>
            <p:nvPr/>
          </p:nvSpPr>
          <p:spPr>
            <a:xfrm>
              <a:off x="1999881" y="6261100"/>
              <a:ext cx="1455748" cy="528721"/>
            </a:xfrm>
            <a:prstGeom prst="rect">
              <a:avLst/>
            </a:prstGeom>
            <a:solidFill>
              <a:srgbClr val="FFC1FF"/>
            </a:solidFill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400">
                  <a:solidFill>
                    <a:srgbClr val="000000"/>
                  </a:solidFill>
                  <a:latin typeface="Calibri" panose="020F0502020204030204" pitchFamily="34" charset="0"/>
                  <a:ea typeface="나눔스퀘어" panose="020B0600000101010101" pitchFamily="50" charset="-127"/>
                  <a:cs typeface="Calibri" panose="020F0502020204030204" pitchFamily="34" charset="0"/>
                </a:rPr>
                <a:t>DRAM 1</a:t>
              </a:r>
              <a:endParaRPr lang="ko-KR" altLang="en-US" sz="2400">
                <a:solidFill>
                  <a:srgbClr val="000000"/>
                </a:solidFill>
                <a:latin typeface="Calibri" panose="020F0502020204030204" pitchFamily="34" charset="0"/>
                <a:ea typeface="나눔스퀘어" panose="020B0600000101010101" pitchFamily="50" charset="-127"/>
                <a:cs typeface="Calibri" panose="020F0502020204030204" pitchFamily="34" charset="0"/>
              </a:endParaRPr>
            </a:p>
          </p:txBody>
        </p:sp>
      </p:grpSp>
      <p:grpSp>
        <p:nvGrpSpPr>
          <p:cNvPr id="183" name="그룹 182">
            <a:extLst>
              <a:ext uri="{FF2B5EF4-FFF2-40B4-BE49-F238E27FC236}">
                <a16:creationId xmlns:a16="http://schemas.microsoft.com/office/drawing/2014/main" id="{D8B1A40E-11D1-26B7-041E-88DD843440E8}"/>
              </a:ext>
            </a:extLst>
          </p:cNvPr>
          <p:cNvGrpSpPr/>
          <p:nvPr/>
        </p:nvGrpSpPr>
        <p:grpSpPr>
          <a:xfrm>
            <a:off x="2928611" y="2614638"/>
            <a:ext cx="1751066" cy="1990184"/>
            <a:chOff x="2171713" y="2623738"/>
            <a:chExt cx="1751066" cy="1990184"/>
          </a:xfrm>
        </p:grpSpPr>
        <p:cxnSp>
          <p:nvCxnSpPr>
            <p:cNvPr id="171" name="직선 화살표 연결선 170">
              <a:extLst>
                <a:ext uri="{FF2B5EF4-FFF2-40B4-BE49-F238E27FC236}">
                  <a16:creationId xmlns:a16="http://schemas.microsoft.com/office/drawing/2014/main" id="{4D75DEBC-5A96-EF52-8204-0FF74A7C0DF0}"/>
                </a:ext>
              </a:extLst>
            </p:cNvPr>
            <p:cNvCxnSpPr>
              <a:cxnSpLocks/>
            </p:cNvCxnSpPr>
            <p:nvPr/>
          </p:nvCxnSpPr>
          <p:spPr>
            <a:xfrm>
              <a:off x="2171713" y="4604820"/>
              <a:ext cx="994166" cy="9102"/>
            </a:xfrm>
            <a:prstGeom prst="straightConnector1">
              <a:avLst/>
            </a:prstGeom>
            <a:ln w="76200">
              <a:solidFill>
                <a:srgbClr val="0070C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직선 화살표 연결선 169">
              <a:extLst>
                <a:ext uri="{FF2B5EF4-FFF2-40B4-BE49-F238E27FC236}">
                  <a16:creationId xmlns:a16="http://schemas.microsoft.com/office/drawing/2014/main" id="{A4330295-A5E3-5272-AA3B-09D3CF77A1B6}"/>
                </a:ext>
              </a:extLst>
            </p:cNvPr>
            <p:cNvCxnSpPr>
              <a:cxnSpLocks/>
            </p:cNvCxnSpPr>
            <p:nvPr/>
          </p:nvCxnSpPr>
          <p:spPr>
            <a:xfrm>
              <a:off x="2216986" y="3889822"/>
              <a:ext cx="994169" cy="3190"/>
            </a:xfrm>
            <a:prstGeom prst="straightConnector1">
              <a:avLst/>
            </a:prstGeom>
            <a:ln w="76200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직선 화살표 연결선 172">
              <a:extLst>
                <a:ext uri="{FF2B5EF4-FFF2-40B4-BE49-F238E27FC236}">
                  <a16:creationId xmlns:a16="http://schemas.microsoft.com/office/drawing/2014/main" id="{9D5E5F32-2AED-84A3-C0C7-3597758BB11B}"/>
                </a:ext>
              </a:extLst>
            </p:cNvPr>
            <p:cNvCxnSpPr>
              <a:cxnSpLocks/>
            </p:cNvCxnSpPr>
            <p:nvPr/>
          </p:nvCxnSpPr>
          <p:spPr>
            <a:xfrm>
              <a:off x="3759610" y="2623738"/>
              <a:ext cx="0" cy="899720"/>
            </a:xfrm>
            <a:prstGeom prst="straightConnector1">
              <a:avLst/>
            </a:prstGeom>
            <a:ln w="76200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직선 화살표 연결선 179">
              <a:extLst>
                <a:ext uri="{FF2B5EF4-FFF2-40B4-BE49-F238E27FC236}">
                  <a16:creationId xmlns:a16="http://schemas.microsoft.com/office/drawing/2014/main" id="{89C66E22-A984-E88B-0669-E9B9E496A9BC}"/>
                </a:ext>
              </a:extLst>
            </p:cNvPr>
            <p:cNvCxnSpPr>
              <a:cxnSpLocks/>
            </p:cNvCxnSpPr>
            <p:nvPr/>
          </p:nvCxnSpPr>
          <p:spPr>
            <a:xfrm>
              <a:off x="3922779" y="2632838"/>
              <a:ext cx="0" cy="1642022"/>
            </a:xfrm>
            <a:prstGeom prst="straightConnector1">
              <a:avLst/>
            </a:prstGeom>
            <a:ln w="76200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3" name="그룹 202">
            <a:extLst>
              <a:ext uri="{FF2B5EF4-FFF2-40B4-BE49-F238E27FC236}">
                <a16:creationId xmlns:a16="http://schemas.microsoft.com/office/drawing/2014/main" id="{9CE7CB10-E67A-C95E-7AA0-0C80B5E9A17A}"/>
              </a:ext>
            </a:extLst>
          </p:cNvPr>
          <p:cNvGrpSpPr/>
          <p:nvPr/>
        </p:nvGrpSpPr>
        <p:grpSpPr>
          <a:xfrm>
            <a:off x="2928613" y="2619072"/>
            <a:ext cx="3014232" cy="2125563"/>
            <a:chOff x="2166613" y="2796872"/>
            <a:chExt cx="3014232" cy="2125563"/>
          </a:xfrm>
        </p:grpSpPr>
        <p:grpSp>
          <p:nvGrpSpPr>
            <p:cNvPr id="190" name="그룹 189">
              <a:extLst>
                <a:ext uri="{FF2B5EF4-FFF2-40B4-BE49-F238E27FC236}">
                  <a16:creationId xmlns:a16="http://schemas.microsoft.com/office/drawing/2014/main" id="{FC40895B-C0BB-05B2-75D5-AECC4ACD8E60}"/>
                </a:ext>
              </a:extLst>
            </p:cNvPr>
            <p:cNvGrpSpPr/>
            <p:nvPr/>
          </p:nvGrpSpPr>
          <p:grpSpPr>
            <a:xfrm>
              <a:off x="5017294" y="2796872"/>
              <a:ext cx="163551" cy="1642022"/>
              <a:chOff x="5017294" y="2780144"/>
              <a:chExt cx="163551" cy="1642022"/>
            </a:xfrm>
          </p:grpSpPr>
          <p:cxnSp>
            <p:nvCxnSpPr>
              <p:cNvPr id="188" name="직선 화살표 연결선 187">
                <a:extLst>
                  <a:ext uri="{FF2B5EF4-FFF2-40B4-BE49-F238E27FC236}">
                    <a16:creationId xmlns:a16="http://schemas.microsoft.com/office/drawing/2014/main" id="{2FD83142-E5C8-C609-ADA3-D98E58A227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17294" y="2789244"/>
                <a:ext cx="0" cy="899720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직선 화살표 연결선 188">
                <a:extLst>
                  <a:ext uri="{FF2B5EF4-FFF2-40B4-BE49-F238E27FC236}">
                    <a16:creationId xmlns:a16="http://schemas.microsoft.com/office/drawing/2014/main" id="{4EB7415A-68F2-43B3-938A-E613B07531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80845" y="2780144"/>
                <a:ext cx="0" cy="1642022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5" name="직선 화살표 연결선 194">
              <a:extLst>
                <a:ext uri="{FF2B5EF4-FFF2-40B4-BE49-F238E27FC236}">
                  <a16:creationId xmlns:a16="http://schemas.microsoft.com/office/drawing/2014/main" id="{50E99438-C090-49F5-54B7-0B7823C3958D}"/>
                </a:ext>
              </a:extLst>
            </p:cNvPr>
            <p:cNvCxnSpPr>
              <a:cxnSpLocks/>
            </p:cNvCxnSpPr>
            <p:nvPr/>
          </p:nvCxnSpPr>
          <p:spPr>
            <a:xfrm>
              <a:off x="2166613" y="4922435"/>
              <a:ext cx="2293423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직선 화살표 연결선 195">
              <a:extLst>
                <a:ext uri="{FF2B5EF4-FFF2-40B4-BE49-F238E27FC236}">
                  <a16:creationId xmlns:a16="http://schemas.microsoft.com/office/drawing/2014/main" id="{47D327DC-5135-EE41-ED4C-A4B5EDC585F6}"/>
                </a:ext>
              </a:extLst>
            </p:cNvPr>
            <p:cNvCxnSpPr>
              <a:cxnSpLocks/>
            </p:cNvCxnSpPr>
            <p:nvPr/>
          </p:nvCxnSpPr>
          <p:spPr>
            <a:xfrm>
              <a:off x="2166613" y="4201527"/>
              <a:ext cx="2293425" cy="0"/>
            </a:xfrm>
            <a:prstGeom prst="straightConnector1">
              <a:avLst/>
            </a:prstGeom>
            <a:ln w="76200">
              <a:solidFill>
                <a:srgbClr val="0070C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0" name="그룹 209">
            <a:extLst>
              <a:ext uri="{FF2B5EF4-FFF2-40B4-BE49-F238E27FC236}">
                <a16:creationId xmlns:a16="http://schemas.microsoft.com/office/drawing/2014/main" id="{C3BF1E93-FAE5-F079-8CE0-DBA59026EFC8}"/>
              </a:ext>
            </a:extLst>
          </p:cNvPr>
          <p:cNvGrpSpPr/>
          <p:nvPr/>
        </p:nvGrpSpPr>
        <p:grpSpPr>
          <a:xfrm>
            <a:off x="1331241" y="1703338"/>
            <a:ext cx="2256012" cy="976907"/>
            <a:chOff x="423746" y="2170681"/>
            <a:chExt cx="2438921" cy="1023924"/>
          </a:xfrm>
        </p:grpSpPr>
        <p:sp>
          <p:nvSpPr>
            <p:cNvPr id="207" name="직사각형 206">
              <a:extLst>
                <a:ext uri="{FF2B5EF4-FFF2-40B4-BE49-F238E27FC236}">
                  <a16:creationId xmlns:a16="http://schemas.microsoft.com/office/drawing/2014/main" id="{5D0BDE03-11EC-8F0E-4B21-6F5A6E2B43F7}"/>
                </a:ext>
              </a:extLst>
            </p:cNvPr>
            <p:cNvSpPr/>
            <p:nvPr/>
          </p:nvSpPr>
          <p:spPr>
            <a:xfrm>
              <a:off x="423746" y="2170681"/>
              <a:ext cx="2438921" cy="1023924"/>
            </a:xfrm>
            <a:prstGeom prst="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08" name="그룹 207">
              <a:extLst>
                <a:ext uri="{FF2B5EF4-FFF2-40B4-BE49-F238E27FC236}">
                  <a16:creationId xmlns:a16="http://schemas.microsoft.com/office/drawing/2014/main" id="{383F2AE8-BFA8-777A-4368-E7039D5C0F83}"/>
                </a:ext>
              </a:extLst>
            </p:cNvPr>
            <p:cNvGrpSpPr/>
            <p:nvPr/>
          </p:nvGrpSpPr>
          <p:grpSpPr>
            <a:xfrm>
              <a:off x="570555" y="2479823"/>
              <a:ext cx="2272604" cy="650815"/>
              <a:chOff x="609599" y="2479823"/>
              <a:chExt cx="2272604" cy="650815"/>
            </a:xfrm>
          </p:grpSpPr>
          <p:cxnSp>
            <p:nvCxnSpPr>
              <p:cNvPr id="191" name="직선 화살표 연결선 190">
                <a:extLst>
                  <a:ext uri="{FF2B5EF4-FFF2-40B4-BE49-F238E27FC236}">
                    <a16:creationId xmlns:a16="http://schemas.microsoft.com/office/drawing/2014/main" id="{83A134FB-936E-6ED9-3120-BB04D3BA33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599" y="2479823"/>
                <a:ext cx="859606" cy="0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5" name="TextBox 204">
                <a:extLst>
                  <a:ext uri="{FF2B5EF4-FFF2-40B4-BE49-F238E27FC236}">
                    <a16:creationId xmlns:a16="http://schemas.microsoft.com/office/drawing/2014/main" id="{25CCBCC5-EA09-1497-00AB-2D46CCC2CB16}"/>
                  </a:ext>
                </a:extLst>
              </p:cNvPr>
              <p:cNvSpPr txBox="1"/>
              <p:nvPr/>
            </p:nvSpPr>
            <p:spPr>
              <a:xfrm>
                <a:off x="1517634" y="2646754"/>
                <a:ext cx="1364569" cy="483884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r>
                  <a:rPr lang="en-US" altLang="ko-KR" sz="2400">
                    <a:latin typeface="Calibri" panose="020F0502020204030204" pitchFamily="34" charset="0"/>
                    <a:ea typeface="나눔스퀘어" panose="020B0600000101010101" pitchFamily="50" charset="-127"/>
                    <a:cs typeface="Calibri" panose="020F0502020204030204" pitchFamily="34" charset="0"/>
                  </a:rPr>
                  <a:t>Remote</a:t>
                </a:r>
                <a:endParaRPr lang="ko-KR" altLang="en-US" sz="2400">
                  <a:latin typeface="Calibri" panose="020F0502020204030204" pitchFamily="34" charset="0"/>
                  <a:ea typeface="나눔스퀘어" panose="020B0600000101010101" pitchFamily="50" charset="-127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09" name="그룹 208">
              <a:extLst>
                <a:ext uri="{FF2B5EF4-FFF2-40B4-BE49-F238E27FC236}">
                  <a16:creationId xmlns:a16="http://schemas.microsoft.com/office/drawing/2014/main" id="{72A0F7DD-76D1-C43C-BA77-83C37F3CD4E1}"/>
                </a:ext>
              </a:extLst>
            </p:cNvPr>
            <p:cNvGrpSpPr/>
            <p:nvPr/>
          </p:nvGrpSpPr>
          <p:grpSpPr>
            <a:xfrm>
              <a:off x="570555" y="2241288"/>
              <a:ext cx="2272604" cy="680219"/>
              <a:chOff x="609599" y="2241288"/>
              <a:chExt cx="2272604" cy="680219"/>
            </a:xfrm>
          </p:grpSpPr>
          <p:cxnSp>
            <p:nvCxnSpPr>
              <p:cNvPr id="193" name="직선 화살표 연결선 192">
                <a:extLst>
                  <a:ext uri="{FF2B5EF4-FFF2-40B4-BE49-F238E27FC236}">
                    <a16:creationId xmlns:a16="http://schemas.microsoft.com/office/drawing/2014/main" id="{3BF1D2AB-5AE8-9261-FB84-9F0B7C8F7A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599" y="2915541"/>
                <a:ext cx="859606" cy="5966"/>
              </a:xfrm>
              <a:prstGeom prst="straightConnector1">
                <a:avLst/>
              </a:prstGeom>
              <a:ln w="76200">
                <a:solidFill>
                  <a:srgbClr val="0070C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6" name="TextBox 205">
                <a:extLst>
                  <a:ext uri="{FF2B5EF4-FFF2-40B4-BE49-F238E27FC236}">
                    <a16:creationId xmlns:a16="http://schemas.microsoft.com/office/drawing/2014/main" id="{3A299666-2731-AAFA-6D84-59A065C61E23}"/>
                  </a:ext>
                </a:extLst>
              </p:cNvPr>
              <p:cNvSpPr txBox="1"/>
              <p:nvPr/>
            </p:nvSpPr>
            <p:spPr>
              <a:xfrm>
                <a:off x="1517634" y="2241288"/>
                <a:ext cx="1364569" cy="483884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r>
                  <a:rPr lang="en-US" altLang="ko-KR" sz="2400">
                    <a:latin typeface="Calibri" panose="020F0502020204030204" pitchFamily="34" charset="0"/>
                    <a:ea typeface="나눔스퀘어" panose="020B0600000101010101" pitchFamily="50" charset="-127"/>
                    <a:cs typeface="Calibri" panose="020F0502020204030204" pitchFamily="34" charset="0"/>
                  </a:rPr>
                  <a:t>Local</a:t>
                </a:r>
                <a:endParaRPr lang="ko-KR" altLang="en-US" sz="2400">
                  <a:latin typeface="Calibri" panose="020F0502020204030204" pitchFamily="34" charset="0"/>
                  <a:ea typeface="나눔스퀘어" panose="020B0600000101010101" pitchFamily="50" charset="-127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A8623109-1922-F480-ECEF-DDD437B772FB}"/>
              </a:ext>
            </a:extLst>
          </p:cNvPr>
          <p:cNvGrpSpPr/>
          <p:nvPr/>
        </p:nvGrpSpPr>
        <p:grpSpPr>
          <a:xfrm>
            <a:off x="1331241" y="1956838"/>
            <a:ext cx="5179893" cy="2999098"/>
            <a:chOff x="1331241" y="1956838"/>
            <a:chExt cx="5179893" cy="2999098"/>
          </a:xfrm>
          <a:solidFill>
            <a:schemeClr val="tx1">
              <a:lumMod val="75000"/>
              <a:alpha val="38824"/>
            </a:schemeClr>
          </a:solidFill>
        </p:grpSpPr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3992B358-AE08-B871-0846-CD5FF4CE6AA9}"/>
                </a:ext>
              </a:extLst>
            </p:cNvPr>
            <p:cNvSpPr/>
            <p:nvPr/>
          </p:nvSpPr>
          <p:spPr>
            <a:xfrm>
              <a:off x="1331241" y="3532323"/>
              <a:ext cx="1597367" cy="1423613"/>
            </a:xfrm>
            <a:prstGeom prst="rect">
              <a:avLst/>
            </a:prstGeom>
            <a:grpFill/>
            <a:ln w="762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39E2E673-2333-088B-DEB2-71DA08C888DE}"/>
                </a:ext>
              </a:extLst>
            </p:cNvPr>
            <p:cNvSpPr/>
            <p:nvPr/>
          </p:nvSpPr>
          <p:spPr>
            <a:xfrm>
              <a:off x="3933451" y="1956838"/>
              <a:ext cx="2577683" cy="664951"/>
            </a:xfrm>
            <a:prstGeom prst="rect">
              <a:avLst/>
            </a:prstGeom>
            <a:grpFill/>
            <a:ln w="762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5DA32A28-DDA9-6A3D-43F7-8524F557443E}"/>
              </a:ext>
            </a:extLst>
          </p:cNvPr>
          <p:cNvGrpSpPr/>
          <p:nvPr/>
        </p:nvGrpSpPr>
        <p:grpSpPr>
          <a:xfrm>
            <a:off x="7374396" y="3802129"/>
            <a:ext cx="4435853" cy="2505792"/>
            <a:chOff x="7374396" y="3802129"/>
            <a:chExt cx="4435853" cy="2505792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946D5B1C-9C46-3830-0798-CEAF38F135EC}"/>
                </a:ext>
              </a:extLst>
            </p:cNvPr>
            <p:cNvGrpSpPr/>
            <p:nvPr/>
          </p:nvGrpSpPr>
          <p:grpSpPr>
            <a:xfrm>
              <a:off x="7833727" y="3802129"/>
              <a:ext cx="3976522" cy="2505792"/>
              <a:chOff x="7833727" y="3802129"/>
              <a:chExt cx="3976522" cy="2505792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8C638E2-E1D0-551E-2823-1772A1166E41}"/>
                  </a:ext>
                </a:extLst>
              </p:cNvPr>
              <p:cNvSpPr txBox="1"/>
              <p:nvPr/>
            </p:nvSpPr>
            <p:spPr>
              <a:xfrm>
                <a:off x="7833727" y="5846256"/>
                <a:ext cx="397652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400" b="1">
                    <a:latin typeface="나눔스퀘어" panose="020B0600000101010101" pitchFamily="50" charset="-127"/>
                    <a:ea typeface="나눔스퀘어" panose="020B0600000101010101" pitchFamily="50" charset="-127"/>
                    <a:cs typeface="Calibri" panose="020F0502020204030204" pitchFamily="34" charset="0"/>
                  </a:rPr>
                  <a:t>Worst mapping</a:t>
                </a:r>
              </a:p>
            </p:txBody>
          </p: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A0E559A8-AE64-035B-4967-7890DED5D31A}"/>
                  </a:ext>
                </a:extLst>
              </p:cNvPr>
              <p:cNvGrpSpPr/>
              <p:nvPr/>
            </p:nvGrpSpPr>
            <p:grpSpPr>
              <a:xfrm>
                <a:off x="8798553" y="3802129"/>
                <a:ext cx="2046871" cy="2159701"/>
                <a:chOff x="8815786" y="3802129"/>
                <a:chExt cx="2046871" cy="2159701"/>
              </a:xfrm>
            </p:grpSpPr>
            <p:grpSp>
              <p:nvGrpSpPr>
                <p:cNvPr id="70" name="Group 69">
                  <a:extLst>
                    <a:ext uri="{FF2B5EF4-FFF2-40B4-BE49-F238E27FC236}">
                      <a16:creationId xmlns:a16="http://schemas.microsoft.com/office/drawing/2014/main" id="{FA8EFFAE-6ED3-495E-5DD4-9E727E0EEC9B}"/>
                    </a:ext>
                  </a:extLst>
                </p:cNvPr>
                <p:cNvGrpSpPr/>
                <p:nvPr/>
              </p:nvGrpSpPr>
              <p:grpSpPr>
                <a:xfrm>
                  <a:off x="8815786" y="4692409"/>
                  <a:ext cx="824265" cy="1269421"/>
                  <a:chOff x="8815786" y="4692409"/>
                  <a:chExt cx="824265" cy="1269421"/>
                </a:xfrm>
              </p:grpSpPr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C3A8EDA4-435C-359A-92C5-B5FC3AB9A8AE}"/>
                      </a:ext>
                    </a:extLst>
                  </p:cNvPr>
                  <p:cNvSpPr/>
                  <p:nvPr/>
                </p:nvSpPr>
                <p:spPr>
                  <a:xfrm>
                    <a:off x="8957918" y="5079156"/>
                    <a:ext cx="540000" cy="432001"/>
                  </a:xfrm>
                  <a:prstGeom prst="rect">
                    <a:avLst/>
                  </a:prstGeom>
                  <a:solidFill>
                    <a:srgbClr val="C00000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KR"/>
                  </a:p>
                </p:txBody>
              </p:sp>
              <p:sp>
                <p:nvSpPr>
                  <p:cNvPr id="52" name="TextBox 51">
                    <a:extLst>
                      <a:ext uri="{FF2B5EF4-FFF2-40B4-BE49-F238E27FC236}">
                        <a16:creationId xmlns:a16="http://schemas.microsoft.com/office/drawing/2014/main" id="{B7F7A9E8-D65D-F2A7-7593-5AB2B44F3FD1}"/>
                      </a:ext>
                    </a:extLst>
                  </p:cNvPr>
                  <p:cNvSpPr txBox="1"/>
                  <p:nvPr/>
                </p:nvSpPr>
                <p:spPr>
                  <a:xfrm>
                    <a:off x="8815786" y="5500165"/>
                    <a:ext cx="824265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:r>
                      <a:rPr lang="en-KR" sz="240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Local</a:t>
                    </a:r>
                  </a:p>
                </p:txBody>
              </p:sp>
              <p:sp>
                <p:nvSpPr>
                  <p:cNvPr id="54" name="TextBox 53">
                    <a:extLst>
                      <a:ext uri="{FF2B5EF4-FFF2-40B4-BE49-F238E27FC236}">
                        <a16:creationId xmlns:a16="http://schemas.microsoft.com/office/drawing/2014/main" id="{A10559D0-99F5-932F-3FBD-4B0E4C7BBB5F}"/>
                      </a:ext>
                    </a:extLst>
                  </p:cNvPr>
                  <p:cNvSpPr txBox="1"/>
                  <p:nvPr/>
                </p:nvSpPr>
                <p:spPr>
                  <a:xfrm>
                    <a:off x="8870288" y="4692409"/>
                    <a:ext cx="715260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:r>
                      <a:rPr lang="en-US" sz="240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2</a:t>
                    </a:r>
                    <a:r>
                      <a:rPr lang="en-KR" sz="240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5%</a:t>
                    </a:r>
                  </a:p>
                </p:txBody>
              </p:sp>
            </p:grpSp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8CF589BA-47B5-EC6C-B740-7AD8CBCCD5AD}"/>
                    </a:ext>
                  </a:extLst>
                </p:cNvPr>
                <p:cNvGrpSpPr/>
                <p:nvPr/>
              </p:nvGrpSpPr>
              <p:grpSpPr>
                <a:xfrm>
                  <a:off x="9693747" y="3802129"/>
                  <a:ext cx="1168910" cy="2159701"/>
                  <a:chOff x="9693747" y="3802129"/>
                  <a:chExt cx="1168910" cy="2159701"/>
                </a:xfrm>
              </p:grpSpPr>
              <p:sp>
                <p:nvSpPr>
                  <p:cNvPr id="51" name="Rectangle 50">
                    <a:extLst>
                      <a:ext uri="{FF2B5EF4-FFF2-40B4-BE49-F238E27FC236}">
                        <a16:creationId xmlns:a16="http://schemas.microsoft.com/office/drawing/2014/main" id="{F074F56D-15AF-7BF8-B4E1-432D09012287}"/>
                      </a:ext>
                    </a:extLst>
                  </p:cNvPr>
                  <p:cNvSpPr/>
                  <p:nvPr/>
                </p:nvSpPr>
                <p:spPr>
                  <a:xfrm>
                    <a:off x="10008202" y="4215158"/>
                    <a:ext cx="540000" cy="1296000"/>
                  </a:xfrm>
                  <a:prstGeom prst="rect">
                    <a:avLst/>
                  </a:prstGeom>
                  <a:solidFill>
                    <a:srgbClr val="0070C0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KR"/>
                  </a:p>
                </p:txBody>
              </p:sp>
              <p:sp>
                <p:nvSpPr>
                  <p:cNvPr id="53" name="TextBox 52">
                    <a:extLst>
                      <a:ext uri="{FF2B5EF4-FFF2-40B4-BE49-F238E27FC236}">
                        <a16:creationId xmlns:a16="http://schemas.microsoft.com/office/drawing/2014/main" id="{18774EDC-3A13-07A1-3307-919A0DD95047}"/>
                      </a:ext>
                    </a:extLst>
                  </p:cNvPr>
                  <p:cNvSpPr txBox="1"/>
                  <p:nvPr/>
                </p:nvSpPr>
                <p:spPr>
                  <a:xfrm>
                    <a:off x="9693747" y="5500165"/>
                    <a:ext cx="1168910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KR" sz="240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Remote</a:t>
                    </a:r>
                  </a:p>
                </p:txBody>
              </p:sp>
              <p:sp>
                <p:nvSpPr>
                  <p:cNvPr id="55" name="TextBox 54">
                    <a:extLst>
                      <a:ext uri="{FF2B5EF4-FFF2-40B4-BE49-F238E27FC236}">
                        <a16:creationId xmlns:a16="http://schemas.microsoft.com/office/drawing/2014/main" id="{BCACFE6D-F7A2-D2B5-1568-53B1EDAAF00E}"/>
                      </a:ext>
                    </a:extLst>
                  </p:cNvPr>
                  <p:cNvSpPr txBox="1"/>
                  <p:nvPr/>
                </p:nvSpPr>
                <p:spPr>
                  <a:xfrm>
                    <a:off x="9900809" y="3802129"/>
                    <a:ext cx="754786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40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7</a:t>
                    </a:r>
                    <a:r>
                      <a:rPr lang="en-KR" sz="240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5%</a:t>
                    </a:r>
                  </a:p>
                </p:txBody>
              </p:sp>
            </p:grpSp>
          </p:grp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426852C3-B9C0-339F-3A68-4BD139D41A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90498" y="5507917"/>
                <a:ext cx="2462980" cy="0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6" name="화살표: 오른쪽 11">
              <a:extLst>
                <a:ext uri="{FF2B5EF4-FFF2-40B4-BE49-F238E27FC236}">
                  <a16:creationId xmlns:a16="http://schemas.microsoft.com/office/drawing/2014/main" id="{128736D9-CA1B-E1E3-8ED6-37FD8796C632}"/>
                </a:ext>
              </a:extLst>
            </p:cNvPr>
            <p:cNvSpPr/>
            <p:nvPr/>
          </p:nvSpPr>
          <p:spPr>
            <a:xfrm rot="2700000">
              <a:off x="6955346" y="4589396"/>
              <a:ext cx="1267270" cy="429170"/>
            </a:xfrm>
            <a:prstGeom prst="rightArrow">
              <a:avLst>
                <a:gd name="adj1" fmla="val 52959"/>
                <a:gd name="adj2" fmla="val 67449"/>
              </a:avLst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7695A7D3-3FC0-8FE3-ADE1-83AA7559A5A9}"/>
              </a:ext>
            </a:extLst>
          </p:cNvPr>
          <p:cNvGrpSpPr/>
          <p:nvPr/>
        </p:nvGrpSpPr>
        <p:grpSpPr>
          <a:xfrm>
            <a:off x="6955346" y="1139099"/>
            <a:ext cx="4916491" cy="2505792"/>
            <a:chOff x="6955346" y="1139099"/>
            <a:chExt cx="4916491" cy="2505792"/>
          </a:xfrm>
        </p:grpSpPr>
        <p:sp>
          <p:nvSpPr>
            <p:cNvPr id="65" name="화살표: 오른쪽 11">
              <a:extLst>
                <a:ext uri="{FF2B5EF4-FFF2-40B4-BE49-F238E27FC236}">
                  <a16:creationId xmlns:a16="http://schemas.microsoft.com/office/drawing/2014/main" id="{AF3E09E9-3B21-CA2E-EF00-F7131E7165C7}"/>
                </a:ext>
              </a:extLst>
            </p:cNvPr>
            <p:cNvSpPr/>
            <p:nvPr/>
          </p:nvSpPr>
          <p:spPr>
            <a:xfrm rot="18900000">
              <a:off x="6955346" y="3147492"/>
              <a:ext cx="1267270" cy="429170"/>
            </a:xfrm>
            <a:prstGeom prst="rightArrow">
              <a:avLst>
                <a:gd name="adj1" fmla="val 52959"/>
                <a:gd name="adj2" fmla="val 67449"/>
              </a:avLst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D25B587E-F30C-3E9B-82C4-6DC01B7F1547}"/>
                </a:ext>
              </a:extLst>
            </p:cNvPr>
            <p:cNvGrpSpPr/>
            <p:nvPr/>
          </p:nvGrpSpPr>
          <p:grpSpPr>
            <a:xfrm>
              <a:off x="7895315" y="1139099"/>
              <a:ext cx="3976522" cy="2505792"/>
              <a:chOff x="7833727" y="3802129"/>
              <a:chExt cx="3976522" cy="2505792"/>
            </a:xfrm>
          </p:grpSpPr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432392D6-8271-50A6-B975-CBC359709022}"/>
                  </a:ext>
                </a:extLst>
              </p:cNvPr>
              <p:cNvSpPr txBox="1"/>
              <p:nvPr/>
            </p:nvSpPr>
            <p:spPr>
              <a:xfrm>
                <a:off x="7833727" y="5846256"/>
                <a:ext cx="397652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400" b="1">
                    <a:latin typeface="나눔스퀘어" panose="020B0600000101010101" pitchFamily="50" charset="-127"/>
                    <a:ea typeface="나눔스퀘어" panose="020B0600000101010101" pitchFamily="50" charset="-127"/>
                    <a:cs typeface="Calibri" panose="020F0502020204030204" pitchFamily="34" charset="0"/>
                  </a:rPr>
                  <a:t>Best mapping</a:t>
                </a:r>
              </a:p>
            </p:txBody>
          </p: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51DB237D-C936-1C12-CD71-45D85477FCEC}"/>
                  </a:ext>
                </a:extLst>
              </p:cNvPr>
              <p:cNvGrpSpPr/>
              <p:nvPr/>
            </p:nvGrpSpPr>
            <p:grpSpPr>
              <a:xfrm>
                <a:off x="8798553" y="3802129"/>
                <a:ext cx="2046871" cy="2159701"/>
                <a:chOff x="8815786" y="3802129"/>
                <a:chExt cx="2046871" cy="2159701"/>
              </a:xfrm>
            </p:grpSpPr>
            <p:grpSp>
              <p:nvGrpSpPr>
                <p:cNvPr id="79" name="Group 78">
                  <a:extLst>
                    <a:ext uri="{FF2B5EF4-FFF2-40B4-BE49-F238E27FC236}">
                      <a16:creationId xmlns:a16="http://schemas.microsoft.com/office/drawing/2014/main" id="{724D1EFB-9A90-A18C-54D5-68E4D1554008}"/>
                    </a:ext>
                  </a:extLst>
                </p:cNvPr>
                <p:cNvGrpSpPr/>
                <p:nvPr/>
              </p:nvGrpSpPr>
              <p:grpSpPr>
                <a:xfrm>
                  <a:off x="8815786" y="3802129"/>
                  <a:ext cx="824265" cy="2159701"/>
                  <a:chOff x="8815786" y="3802129"/>
                  <a:chExt cx="824265" cy="2159701"/>
                </a:xfrm>
              </p:grpSpPr>
              <p:sp>
                <p:nvSpPr>
                  <p:cNvPr id="97" name="Rectangle 96">
                    <a:extLst>
                      <a:ext uri="{FF2B5EF4-FFF2-40B4-BE49-F238E27FC236}">
                        <a16:creationId xmlns:a16="http://schemas.microsoft.com/office/drawing/2014/main" id="{D4E3EF4E-29BF-273D-E5C2-3746D9F33E72}"/>
                      </a:ext>
                    </a:extLst>
                  </p:cNvPr>
                  <p:cNvSpPr/>
                  <p:nvPr/>
                </p:nvSpPr>
                <p:spPr>
                  <a:xfrm>
                    <a:off x="8957918" y="4215158"/>
                    <a:ext cx="540000" cy="1295999"/>
                  </a:xfrm>
                  <a:prstGeom prst="rect">
                    <a:avLst/>
                  </a:prstGeom>
                  <a:solidFill>
                    <a:srgbClr val="C00000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KR"/>
                  </a:p>
                </p:txBody>
              </p:sp>
              <p:sp>
                <p:nvSpPr>
                  <p:cNvPr id="99" name="TextBox 98">
                    <a:extLst>
                      <a:ext uri="{FF2B5EF4-FFF2-40B4-BE49-F238E27FC236}">
                        <a16:creationId xmlns:a16="http://schemas.microsoft.com/office/drawing/2014/main" id="{7E14DFE0-186A-BF5E-5F07-460497F5BCCD}"/>
                      </a:ext>
                    </a:extLst>
                  </p:cNvPr>
                  <p:cNvSpPr txBox="1"/>
                  <p:nvPr/>
                </p:nvSpPr>
                <p:spPr>
                  <a:xfrm>
                    <a:off x="8815786" y="5500165"/>
                    <a:ext cx="824265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:r>
                      <a:rPr lang="en-KR" sz="240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Local</a:t>
                    </a:r>
                  </a:p>
                </p:txBody>
              </p:sp>
              <p:sp>
                <p:nvSpPr>
                  <p:cNvPr id="100" name="TextBox 99">
                    <a:extLst>
                      <a:ext uri="{FF2B5EF4-FFF2-40B4-BE49-F238E27FC236}">
                        <a16:creationId xmlns:a16="http://schemas.microsoft.com/office/drawing/2014/main" id="{618F8A80-C7AB-415A-CD53-B08E4E8A2C7D}"/>
                      </a:ext>
                    </a:extLst>
                  </p:cNvPr>
                  <p:cNvSpPr txBox="1"/>
                  <p:nvPr/>
                </p:nvSpPr>
                <p:spPr>
                  <a:xfrm>
                    <a:off x="8870288" y="3802129"/>
                    <a:ext cx="715260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:r>
                      <a:rPr lang="en-US" sz="240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7</a:t>
                    </a:r>
                    <a:r>
                      <a:rPr lang="en-KR" sz="240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5%</a:t>
                    </a:r>
                  </a:p>
                </p:txBody>
              </p:sp>
            </p:grpSp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id="{1491570B-EF4B-788A-F951-597A15485CBE}"/>
                    </a:ext>
                  </a:extLst>
                </p:cNvPr>
                <p:cNvGrpSpPr/>
                <p:nvPr/>
              </p:nvGrpSpPr>
              <p:grpSpPr>
                <a:xfrm>
                  <a:off x="9693747" y="4670288"/>
                  <a:ext cx="1168910" cy="1291542"/>
                  <a:chOff x="9693747" y="4670288"/>
                  <a:chExt cx="1168910" cy="1291542"/>
                </a:xfrm>
              </p:grpSpPr>
              <p:sp>
                <p:nvSpPr>
                  <p:cNvPr id="90" name="Rectangle 89">
                    <a:extLst>
                      <a:ext uri="{FF2B5EF4-FFF2-40B4-BE49-F238E27FC236}">
                        <a16:creationId xmlns:a16="http://schemas.microsoft.com/office/drawing/2014/main" id="{0C1E1A2D-3829-BEA7-03CE-A8F91964EC77}"/>
                      </a:ext>
                    </a:extLst>
                  </p:cNvPr>
                  <p:cNvSpPr/>
                  <p:nvPr/>
                </p:nvSpPr>
                <p:spPr>
                  <a:xfrm>
                    <a:off x="10008202" y="5079157"/>
                    <a:ext cx="540000" cy="432000"/>
                  </a:xfrm>
                  <a:prstGeom prst="rect">
                    <a:avLst/>
                  </a:prstGeom>
                  <a:solidFill>
                    <a:srgbClr val="0070C0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KR"/>
                  </a:p>
                </p:txBody>
              </p:sp>
              <p:sp>
                <p:nvSpPr>
                  <p:cNvPr id="95" name="TextBox 94">
                    <a:extLst>
                      <a:ext uri="{FF2B5EF4-FFF2-40B4-BE49-F238E27FC236}">
                        <a16:creationId xmlns:a16="http://schemas.microsoft.com/office/drawing/2014/main" id="{2BFE7F60-F91A-A13F-1520-6D90C878F557}"/>
                      </a:ext>
                    </a:extLst>
                  </p:cNvPr>
                  <p:cNvSpPr txBox="1"/>
                  <p:nvPr/>
                </p:nvSpPr>
                <p:spPr>
                  <a:xfrm>
                    <a:off x="9693747" y="5500165"/>
                    <a:ext cx="1168910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KR" sz="240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Remote</a:t>
                    </a:r>
                  </a:p>
                </p:txBody>
              </p:sp>
              <p:sp>
                <p:nvSpPr>
                  <p:cNvPr id="96" name="TextBox 95">
                    <a:extLst>
                      <a:ext uri="{FF2B5EF4-FFF2-40B4-BE49-F238E27FC236}">
                        <a16:creationId xmlns:a16="http://schemas.microsoft.com/office/drawing/2014/main" id="{6969E597-7484-6818-FC67-05D586C4DBEB}"/>
                      </a:ext>
                    </a:extLst>
                  </p:cNvPr>
                  <p:cNvSpPr txBox="1"/>
                  <p:nvPr/>
                </p:nvSpPr>
                <p:spPr>
                  <a:xfrm>
                    <a:off x="9900809" y="4670288"/>
                    <a:ext cx="754786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40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2</a:t>
                    </a:r>
                    <a:r>
                      <a:rPr lang="en-KR" sz="240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5%</a:t>
                    </a:r>
                  </a:p>
                </p:txBody>
              </p:sp>
            </p:grpSp>
          </p:grp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1337BBD6-B1EF-85D6-5B0A-F03B714B18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90498" y="5507917"/>
                <a:ext cx="2462980" cy="0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6" name="그룹 182">
            <a:extLst>
              <a:ext uri="{FF2B5EF4-FFF2-40B4-BE49-F238E27FC236}">
                <a16:creationId xmlns:a16="http://schemas.microsoft.com/office/drawing/2014/main" id="{CF9E7CBB-92E1-1F05-0F60-978902E3A752}"/>
              </a:ext>
            </a:extLst>
          </p:cNvPr>
          <p:cNvGrpSpPr/>
          <p:nvPr/>
        </p:nvGrpSpPr>
        <p:grpSpPr>
          <a:xfrm>
            <a:off x="2928611" y="2614638"/>
            <a:ext cx="1751066" cy="1990184"/>
            <a:chOff x="2171713" y="2623738"/>
            <a:chExt cx="1751066" cy="1990184"/>
          </a:xfrm>
        </p:grpSpPr>
        <p:cxnSp>
          <p:nvCxnSpPr>
            <p:cNvPr id="117" name="직선 화살표 연결선 170">
              <a:extLst>
                <a:ext uri="{FF2B5EF4-FFF2-40B4-BE49-F238E27FC236}">
                  <a16:creationId xmlns:a16="http://schemas.microsoft.com/office/drawing/2014/main" id="{12A8EC9B-E763-BDE3-363A-006238C9D120}"/>
                </a:ext>
              </a:extLst>
            </p:cNvPr>
            <p:cNvCxnSpPr>
              <a:cxnSpLocks/>
            </p:cNvCxnSpPr>
            <p:nvPr/>
          </p:nvCxnSpPr>
          <p:spPr>
            <a:xfrm>
              <a:off x="2171713" y="4604820"/>
              <a:ext cx="994166" cy="9102"/>
            </a:xfrm>
            <a:prstGeom prst="straightConnector1">
              <a:avLst/>
            </a:prstGeom>
            <a:ln w="76200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직선 화살표 연결선 169">
              <a:extLst>
                <a:ext uri="{FF2B5EF4-FFF2-40B4-BE49-F238E27FC236}">
                  <a16:creationId xmlns:a16="http://schemas.microsoft.com/office/drawing/2014/main" id="{4C821677-C524-9E76-84C4-BB5695EE048A}"/>
                </a:ext>
              </a:extLst>
            </p:cNvPr>
            <p:cNvCxnSpPr>
              <a:cxnSpLocks/>
            </p:cNvCxnSpPr>
            <p:nvPr/>
          </p:nvCxnSpPr>
          <p:spPr>
            <a:xfrm>
              <a:off x="2216986" y="3889822"/>
              <a:ext cx="994169" cy="3190"/>
            </a:xfrm>
            <a:prstGeom prst="straightConnector1">
              <a:avLst/>
            </a:prstGeom>
            <a:ln w="76200">
              <a:solidFill>
                <a:srgbClr val="0070C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직선 화살표 연결선 172">
              <a:extLst>
                <a:ext uri="{FF2B5EF4-FFF2-40B4-BE49-F238E27FC236}">
                  <a16:creationId xmlns:a16="http://schemas.microsoft.com/office/drawing/2014/main" id="{D931F6DE-39D4-EB4D-D2C7-2CBC57A6D0EE}"/>
                </a:ext>
              </a:extLst>
            </p:cNvPr>
            <p:cNvCxnSpPr>
              <a:cxnSpLocks/>
            </p:cNvCxnSpPr>
            <p:nvPr/>
          </p:nvCxnSpPr>
          <p:spPr>
            <a:xfrm>
              <a:off x="3759610" y="2623738"/>
              <a:ext cx="0" cy="899720"/>
            </a:xfrm>
            <a:prstGeom prst="straightConnector1">
              <a:avLst/>
            </a:prstGeom>
            <a:ln w="76200">
              <a:solidFill>
                <a:srgbClr val="0070C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직선 화살표 연결선 179">
              <a:extLst>
                <a:ext uri="{FF2B5EF4-FFF2-40B4-BE49-F238E27FC236}">
                  <a16:creationId xmlns:a16="http://schemas.microsoft.com/office/drawing/2014/main" id="{F3B92901-2891-D30C-6ED6-8F2BC6D8480B}"/>
                </a:ext>
              </a:extLst>
            </p:cNvPr>
            <p:cNvCxnSpPr>
              <a:cxnSpLocks/>
            </p:cNvCxnSpPr>
            <p:nvPr/>
          </p:nvCxnSpPr>
          <p:spPr>
            <a:xfrm>
              <a:off x="3922779" y="2632838"/>
              <a:ext cx="0" cy="1642022"/>
            </a:xfrm>
            <a:prstGeom prst="straightConnector1">
              <a:avLst/>
            </a:prstGeom>
            <a:ln w="76200">
              <a:solidFill>
                <a:srgbClr val="0070C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그룹 202">
            <a:extLst>
              <a:ext uri="{FF2B5EF4-FFF2-40B4-BE49-F238E27FC236}">
                <a16:creationId xmlns:a16="http://schemas.microsoft.com/office/drawing/2014/main" id="{A91A0686-C719-C0D0-7544-30F54AD0415A}"/>
              </a:ext>
            </a:extLst>
          </p:cNvPr>
          <p:cNvGrpSpPr/>
          <p:nvPr/>
        </p:nvGrpSpPr>
        <p:grpSpPr>
          <a:xfrm>
            <a:off x="2942435" y="2621789"/>
            <a:ext cx="3014232" cy="2125563"/>
            <a:chOff x="2166613" y="2796872"/>
            <a:chExt cx="3014232" cy="2125563"/>
          </a:xfrm>
        </p:grpSpPr>
        <p:grpSp>
          <p:nvGrpSpPr>
            <p:cNvPr id="111" name="그룹 189">
              <a:extLst>
                <a:ext uri="{FF2B5EF4-FFF2-40B4-BE49-F238E27FC236}">
                  <a16:creationId xmlns:a16="http://schemas.microsoft.com/office/drawing/2014/main" id="{77980CD4-9BD3-D2E2-7C70-149D94BC9A4D}"/>
                </a:ext>
              </a:extLst>
            </p:cNvPr>
            <p:cNvGrpSpPr/>
            <p:nvPr/>
          </p:nvGrpSpPr>
          <p:grpSpPr>
            <a:xfrm>
              <a:off x="5017294" y="2796872"/>
              <a:ext cx="163551" cy="1642022"/>
              <a:chOff x="5017294" y="2780144"/>
              <a:chExt cx="163551" cy="1642022"/>
            </a:xfrm>
          </p:grpSpPr>
          <p:cxnSp>
            <p:nvCxnSpPr>
              <p:cNvPr id="114" name="직선 화살표 연결선 187">
                <a:extLst>
                  <a:ext uri="{FF2B5EF4-FFF2-40B4-BE49-F238E27FC236}">
                    <a16:creationId xmlns:a16="http://schemas.microsoft.com/office/drawing/2014/main" id="{DFD43724-7F97-38F5-3BBC-73ABB13A7F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17294" y="2789244"/>
                <a:ext cx="0" cy="899720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직선 화살표 연결선 188">
                <a:extLst>
                  <a:ext uri="{FF2B5EF4-FFF2-40B4-BE49-F238E27FC236}">
                    <a16:creationId xmlns:a16="http://schemas.microsoft.com/office/drawing/2014/main" id="{FC8D7995-60EC-445B-5188-45271F30AE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80845" y="2780144"/>
                <a:ext cx="0" cy="1642022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2" name="직선 화살표 연결선 194">
              <a:extLst>
                <a:ext uri="{FF2B5EF4-FFF2-40B4-BE49-F238E27FC236}">
                  <a16:creationId xmlns:a16="http://schemas.microsoft.com/office/drawing/2014/main" id="{B35E76AC-2660-1B70-4877-6C2695D5B33E}"/>
                </a:ext>
              </a:extLst>
            </p:cNvPr>
            <p:cNvCxnSpPr>
              <a:cxnSpLocks/>
            </p:cNvCxnSpPr>
            <p:nvPr/>
          </p:nvCxnSpPr>
          <p:spPr>
            <a:xfrm>
              <a:off x="2166613" y="4922435"/>
              <a:ext cx="2293423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직선 화살표 연결선 195">
              <a:extLst>
                <a:ext uri="{FF2B5EF4-FFF2-40B4-BE49-F238E27FC236}">
                  <a16:creationId xmlns:a16="http://schemas.microsoft.com/office/drawing/2014/main" id="{8A839EC9-C100-9A1D-681C-EC65B15BE59F}"/>
                </a:ext>
              </a:extLst>
            </p:cNvPr>
            <p:cNvCxnSpPr>
              <a:cxnSpLocks/>
            </p:cNvCxnSpPr>
            <p:nvPr/>
          </p:nvCxnSpPr>
          <p:spPr>
            <a:xfrm>
              <a:off x="2166613" y="4201527"/>
              <a:ext cx="2293425" cy="0"/>
            </a:xfrm>
            <a:prstGeom prst="straightConnector1">
              <a:avLst/>
            </a:prstGeom>
            <a:ln w="76200">
              <a:solidFill>
                <a:srgbClr val="0070C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그룹 202">
            <a:extLst>
              <a:ext uri="{FF2B5EF4-FFF2-40B4-BE49-F238E27FC236}">
                <a16:creationId xmlns:a16="http://schemas.microsoft.com/office/drawing/2014/main" id="{02AEA034-914F-4482-10DF-E6D65FA0A576}"/>
              </a:ext>
            </a:extLst>
          </p:cNvPr>
          <p:cNvGrpSpPr/>
          <p:nvPr/>
        </p:nvGrpSpPr>
        <p:grpSpPr>
          <a:xfrm>
            <a:off x="2942435" y="2621789"/>
            <a:ext cx="3014232" cy="2125563"/>
            <a:chOff x="2166613" y="2796872"/>
            <a:chExt cx="3014232" cy="2125563"/>
          </a:xfrm>
        </p:grpSpPr>
        <p:grpSp>
          <p:nvGrpSpPr>
            <p:cNvPr id="122" name="그룹 189">
              <a:extLst>
                <a:ext uri="{FF2B5EF4-FFF2-40B4-BE49-F238E27FC236}">
                  <a16:creationId xmlns:a16="http://schemas.microsoft.com/office/drawing/2014/main" id="{86B867AC-5463-A799-E3AC-C10741C153BD}"/>
                </a:ext>
              </a:extLst>
            </p:cNvPr>
            <p:cNvGrpSpPr/>
            <p:nvPr/>
          </p:nvGrpSpPr>
          <p:grpSpPr>
            <a:xfrm>
              <a:off x="5017294" y="2796872"/>
              <a:ext cx="163551" cy="1642022"/>
              <a:chOff x="5017294" y="2780144"/>
              <a:chExt cx="163551" cy="1642022"/>
            </a:xfrm>
          </p:grpSpPr>
          <p:cxnSp>
            <p:nvCxnSpPr>
              <p:cNvPr id="125" name="직선 화살표 연결선 187">
                <a:extLst>
                  <a:ext uri="{FF2B5EF4-FFF2-40B4-BE49-F238E27FC236}">
                    <a16:creationId xmlns:a16="http://schemas.microsoft.com/office/drawing/2014/main" id="{285A288B-3DE0-BE07-900E-E5BB7E314D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17294" y="2789244"/>
                <a:ext cx="0" cy="899720"/>
              </a:xfrm>
              <a:prstGeom prst="straightConnector1">
                <a:avLst/>
              </a:prstGeom>
              <a:ln w="76200">
                <a:solidFill>
                  <a:srgbClr val="0070C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직선 화살표 연결선 188">
                <a:extLst>
                  <a:ext uri="{FF2B5EF4-FFF2-40B4-BE49-F238E27FC236}">
                    <a16:creationId xmlns:a16="http://schemas.microsoft.com/office/drawing/2014/main" id="{DB9E55F9-273A-B549-E40E-A7F9104F19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80845" y="2780144"/>
                <a:ext cx="0" cy="1642022"/>
              </a:xfrm>
              <a:prstGeom prst="straightConnector1">
                <a:avLst/>
              </a:prstGeom>
              <a:ln w="76200">
                <a:solidFill>
                  <a:srgbClr val="0070C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3" name="직선 화살표 연결선 194">
              <a:extLst>
                <a:ext uri="{FF2B5EF4-FFF2-40B4-BE49-F238E27FC236}">
                  <a16:creationId xmlns:a16="http://schemas.microsoft.com/office/drawing/2014/main" id="{9CDCA17C-652D-04AD-59C4-2D148E1978BA}"/>
                </a:ext>
              </a:extLst>
            </p:cNvPr>
            <p:cNvCxnSpPr>
              <a:cxnSpLocks/>
            </p:cNvCxnSpPr>
            <p:nvPr/>
          </p:nvCxnSpPr>
          <p:spPr>
            <a:xfrm>
              <a:off x="2166613" y="4922435"/>
              <a:ext cx="2293423" cy="0"/>
            </a:xfrm>
            <a:prstGeom prst="straightConnector1">
              <a:avLst/>
            </a:prstGeom>
            <a:ln w="76200">
              <a:solidFill>
                <a:srgbClr val="0070C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직선 화살표 연결선 195">
              <a:extLst>
                <a:ext uri="{FF2B5EF4-FFF2-40B4-BE49-F238E27FC236}">
                  <a16:creationId xmlns:a16="http://schemas.microsoft.com/office/drawing/2014/main" id="{357ED676-F68B-D9B3-B4E9-8D98DFDA245B}"/>
                </a:ext>
              </a:extLst>
            </p:cNvPr>
            <p:cNvCxnSpPr>
              <a:cxnSpLocks/>
            </p:cNvCxnSpPr>
            <p:nvPr/>
          </p:nvCxnSpPr>
          <p:spPr>
            <a:xfrm>
              <a:off x="2166613" y="4201527"/>
              <a:ext cx="2293425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9366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9957E6-B0B2-6012-8126-5364A20FC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2393839-8D5B-E4FE-1206-9504B17FC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347358"/>
            <a:ext cx="11763738" cy="783989"/>
          </a:xfrm>
        </p:spPr>
        <p:txBody>
          <a:bodyPr/>
          <a:lstStyle/>
          <a:p>
            <a:r>
              <a:rPr kumimoji="1" lang="en-US" altLang="ko-KR"/>
              <a:t>CS2: </a:t>
            </a:r>
            <a:r>
              <a:rPr lang="en-US" altLang="ko-KR"/>
              <a:t>Impact</a:t>
            </a:r>
            <a:r>
              <a:rPr lang="ko-KR" altLang="en-US"/>
              <a:t> </a:t>
            </a:r>
            <a:r>
              <a:rPr lang="en-US" altLang="ko-KR"/>
              <a:t>of</a:t>
            </a:r>
            <a:r>
              <a:rPr lang="ko-KR" altLang="en-US"/>
              <a:t> </a:t>
            </a:r>
            <a:r>
              <a:rPr lang="en-US" altLang="ko-KR"/>
              <a:t>Data</a:t>
            </a:r>
            <a:r>
              <a:rPr lang="ko-KR" altLang="en-US"/>
              <a:t> </a:t>
            </a:r>
            <a:r>
              <a:rPr lang="en-US" altLang="ko-KR"/>
              <a:t>Placement for </a:t>
            </a:r>
            <a:r>
              <a:rPr lang="en-US" altLang="ko-KR" err="1"/>
              <a:t>Chiplet</a:t>
            </a:r>
            <a:r>
              <a:rPr lang="en-US" altLang="ko-KR"/>
              <a:t>-based NPUs</a:t>
            </a:r>
            <a:endParaRPr kumimoji="1" lang="ko-KR" alt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A7F932C-0132-BA51-4730-67B141EF6E5E}"/>
              </a:ext>
            </a:extLst>
          </p:cNvPr>
          <p:cNvSpPr txBox="1"/>
          <p:nvPr/>
        </p:nvSpPr>
        <p:spPr>
          <a:xfrm>
            <a:off x="6788149" y="3546096"/>
            <a:ext cx="52659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400">
                <a:latin typeface="나눔스퀘어" panose="020B0600000101010101" pitchFamily="50" charset="-127"/>
                <a:ea typeface="나눔스퀘어" panose="020B0600000101010101" pitchFamily="50" charset="-127"/>
                <a:cs typeface="Roboto" panose="02000000000000000000" pitchFamily="2" charset="0"/>
              </a:rPr>
              <a:t>High remote traffic </a:t>
            </a:r>
            <a:r>
              <a:rPr lang="en-US" altLang="ko-KR" sz="2400">
                <a:latin typeface="나눔스퀘어" panose="020B0600000101010101" pitchFamily="50" charset="-127"/>
                <a:ea typeface="나눔스퀘어" panose="020B0600000101010101" pitchFamily="50" charset="-127"/>
              </a:rPr>
              <a:t>becomes the severe bottleneck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1615C4D-CDE2-6FF5-7CF7-34822F430F5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1471D13-A809-49ED-9C29-402759C12C88}" type="slidenum">
              <a:rPr lang="ko-KR" altLang="en-US" smtClean="0"/>
              <a:t>29</a:t>
            </a:fld>
            <a:endParaRPr lang="ko-KR" altLang="en-US"/>
          </a:p>
        </p:txBody>
      </p:sp>
      <p:graphicFrame>
        <p:nvGraphicFramePr>
          <p:cNvPr id="5" name="차트 4">
            <a:extLst>
              <a:ext uri="{FF2B5EF4-FFF2-40B4-BE49-F238E27FC236}">
                <a16:creationId xmlns:a16="http://schemas.microsoft.com/office/drawing/2014/main" id="{1BE5C80B-DAF4-130A-408F-01D1E7D208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3737382"/>
              </p:ext>
            </p:extLst>
          </p:nvPr>
        </p:nvGraphicFramePr>
        <p:xfrm>
          <a:off x="567866" y="1727200"/>
          <a:ext cx="6064684" cy="36879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1C9315A-A224-3E9E-D74C-1F71BBBC66A5}"/>
              </a:ext>
            </a:extLst>
          </p:cNvPr>
          <p:cNvSpPr txBox="1"/>
          <p:nvPr/>
        </p:nvSpPr>
        <p:spPr>
          <a:xfrm>
            <a:off x="0" y="2088617"/>
            <a:ext cx="16359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400" b="1">
                <a:latin typeface="Calibri" panose="020F0502020204030204" pitchFamily="34" charset="0"/>
                <a:cs typeface="Calibri" panose="020F0502020204030204" pitchFamily="34" charset="0"/>
              </a:rPr>
              <a:t>Norm. Runtime</a:t>
            </a: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70786C69-9874-ACF5-3986-7CC818C3A9A4}"/>
              </a:ext>
            </a:extLst>
          </p:cNvPr>
          <p:cNvGrpSpPr/>
          <p:nvPr/>
        </p:nvGrpSpPr>
        <p:grpSpPr>
          <a:xfrm>
            <a:off x="580174" y="3166784"/>
            <a:ext cx="1232684" cy="2145572"/>
            <a:chOff x="3821925" y="2417484"/>
            <a:chExt cx="971550" cy="214557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D9DC1B7-A665-2258-355B-720B932D14E0}"/>
                </a:ext>
              </a:extLst>
            </p:cNvPr>
            <p:cNvSpPr txBox="1"/>
            <p:nvPr/>
          </p:nvSpPr>
          <p:spPr>
            <a:xfrm>
              <a:off x="3821925" y="4193724"/>
              <a:ext cx="97155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800" b="1">
                  <a:solidFill>
                    <a:srgbClr val="FF0000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  <a:cs typeface="Calibri" panose="020F0502020204030204" pitchFamily="34" charset="0"/>
                </a:rPr>
                <a:t>Better</a:t>
              </a:r>
              <a:endParaRPr lang="ko-KR" altLang="en-US" sz="1800"/>
            </a:p>
          </p:txBody>
        </p:sp>
        <p:cxnSp>
          <p:nvCxnSpPr>
            <p:cNvPr id="12" name="직선 화살표 연결선 11">
              <a:extLst>
                <a:ext uri="{FF2B5EF4-FFF2-40B4-BE49-F238E27FC236}">
                  <a16:creationId xmlns:a16="http://schemas.microsoft.com/office/drawing/2014/main" id="{F477FB68-E75E-2103-E44C-8633C415A969}"/>
                </a:ext>
              </a:extLst>
            </p:cNvPr>
            <p:cNvCxnSpPr>
              <a:cxnSpLocks/>
              <a:endCxn id="10" idx="0"/>
            </p:cNvCxnSpPr>
            <p:nvPr/>
          </p:nvCxnSpPr>
          <p:spPr>
            <a:xfrm>
              <a:off x="4307700" y="2417484"/>
              <a:ext cx="0" cy="1776240"/>
            </a:xfrm>
            <a:prstGeom prst="straightConnector1">
              <a:avLst/>
            </a:prstGeom>
            <a:ln w="57150">
              <a:gradFill>
                <a:gsLst>
                  <a:gs pos="0">
                    <a:srgbClr val="063DE8"/>
                  </a:gs>
                  <a:gs pos="75000">
                    <a:srgbClr val="FF0000"/>
                  </a:gs>
                </a:gsLst>
                <a:lin ang="5400000" scaled="1"/>
              </a:gra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7" name="차트 16">
            <a:extLst>
              <a:ext uri="{FF2B5EF4-FFF2-40B4-BE49-F238E27FC236}">
                <a16:creationId xmlns:a16="http://schemas.microsoft.com/office/drawing/2014/main" id="{0AF90989-97DB-A866-F4F0-A5B29459DD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2669405"/>
              </p:ext>
            </p:extLst>
          </p:nvPr>
        </p:nvGraphicFramePr>
        <p:xfrm>
          <a:off x="241105" y="1580606"/>
          <a:ext cx="6391445" cy="5744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15" name="그룹 14">
            <a:extLst>
              <a:ext uri="{FF2B5EF4-FFF2-40B4-BE49-F238E27FC236}">
                <a16:creationId xmlns:a16="http://schemas.microsoft.com/office/drawing/2014/main" id="{CA754FD7-E8D3-F779-EF3B-6C8AC38D2E65}"/>
              </a:ext>
            </a:extLst>
          </p:cNvPr>
          <p:cNvGrpSpPr/>
          <p:nvPr/>
        </p:nvGrpSpPr>
        <p:grpSpPr>
          <a:xfrm>
            <a:off x="2803787" y="2964390"/>
            <a:ext cx="3922508" cy="1941373"/>
            <a:chOff x="9081043" y="2220820"/>
            <a:chExt cx="2897560" cy="1632871"/>
          </a:xfrm>
        </p:grpSpPr>
        <p:sp>
          <p:nvSpPr>
            <p:cNvPr id="16" name="화살표: 오른쪽 15">
              <a:extLst>
                <a:ext uri="{FF2B5EF4-FFF2-40B4-BE49-F238E27FC236}">
                  <a16:creationId xmlns:a16="http://schemas.microsoft.com/office/drawing/2014/main" id="{CBDB8EB0-17B2-AC84-7923-1644C2943005}"/>
                </a:ext>
              </a:extLst>
            </p:cNvPr>
            <p:cNvSpPr/>
            <p:nvPr/>
          </p:nvSpPr>
          <p:spPr>
            <a:xfrm rot="18599684">
              <a:off x="8537670" y="2764193"/>
              <a:ext cx="1632871" cy="546126"/>
            </a:xfrm>
            <a:prstGeom prst="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400" b="1">
                  <a:latin typeface="Calibri" panose="020F0502020204030204" pitchFamily="34" charset="0"/>
                  <a:cs typeface="Calibri" panose="020F0502020204030204" pitchFamily="34" charset="0"/>
                </a:rPr>
                <a:t>3.4x</a:t>
              </a:r>
              <a:endParaRPr lang="ko-KR" altLang="en-US" sz="24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화살표: 오른쪽 17">
              <a:extLst>
                <a:ext uri="{FF2B5EF4-FFF2-40B4-BE49-F238E27FC236}">
                  <a16:creationId xmlns:a16="http://schemas.microsoft.com/office/drawing/2014/main" id="{ED0D7211-B3B8-B5FE-A871-E835BE7F8861}"/>
                </a:ext>
              </a:extLst>
            </p:cNvPr>
            <p:cNvSpPr/>
            <p:nvPr/>
          </p:nvSpPr>
          <p:spPr>
            <a:xfrm rot="18961476">
              <a:off x="10670216" y="2836860"/>
              <a:ext cx="1308387" cy="621864"/>
            </a:xfrm>
            <a:prstGeom prst="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400" b="1">
                  <a:latin typeface="Calibri" panose="020F0502020204030204" pitchFamily="34" charset="0"/>
                  <a:cs typeface="Calibri" panose="020F0502020204030204" pitchFamily="34" charset="0"/>
                </a:rPr>
                <a:t>3.0x</a:t>
              </a:r>
              <a:endParaRPr lang="ko-KR" altLang="en-US" sz="24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DA001F7-F63C-DBD0-E3D3-770F2053E273}"/>
              </a:ext>
            </a:extLst>
          </p:cNvPr>
          <p:cNvSpPr txBox="1"/>
          <p:nvPr/>
        </p:nvSpPr>
        <p:spPr>
          <a:xfrm>
            <a:off x="-113819" y="5127690"/>
            <a:ext cx="12397083" cy="12307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US" altLang="ko-KR" sz="2800" b="1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PyTorchSim</a:t>
            </a:r>
            <a:r>
              <a:rPr lang="en-US" altLang="ko-KR" sz="2800" b="1">
                <a:latin typeface="나눔스퀘어" panose="020B0600000101010101" pitchFamily="50" charset="-127"/>
                <a:ea typeface="나눔스퀘어" panose="020B0600000101010101" pitchFamily="50" charset="-127"/>
              </a:rPr>
              <a:t> enables the study of</a:t>
            </a:r>
            <a:r>
              <a:rPr lang="en-US" altLang="ko-KR" sz="2800" b="1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2800" b="1">
                <a:solidFill>
                  <a:srgbClr val="C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Roboto" panose="02000000000000000000" pitchFamily="2" charset="0"/>
              </a:rPr>
              <a:t>diverse NPU architectures</a:t>
            </a:r>
            <a:endParaRPr lang="ko-KR" altLang="en-US" sz="2800" b="1">
              <a:solidFill>
                <a:srgbClr val="C0000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87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E0B5E0-F939-0CB2-16CE-EBB0870273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05CFF7B2-62A5-F1DF-FFB2-DD627F771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Evolution of Neural Processing Units</a:t>
            </a:r>
            <a:endParaRPr lang="ko-KR" altLang="en-US"/>
          </a:p>
        </p:txBody>
      </p:sp>
      <p:sp>
        <p:nvSpPr>
          <p:cNvPr id="6" name="텍스트 개체 틀 4">
            <a:extLst>
              <a:ext uri="{FF2B5EF4-FFF2-40B4-BE49-F238E27FC236}">
                <a16:creationId xmlns:a16="http://schemas.microsoft.com/office/drawing/2014/main" id="{A1782FA9-9959-78D0-80DA-948FCAA7FF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b="1">
                <a:solidFill>
                  <a:srgbClr val="C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Neural Processing Units (NPUs)</a:t>
            </a:r>
            <a:r>
              <a:rPr lang="en-US" altLang="ko-KR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en-US" altLang="ko-KR"/>
              <a:t>are designed to address this challenge</a:t>
            </a:r>
            <a:endParaRPr lang="en-US" altLang="ko-KR" b="1">
              <a:solidFill>
                <a:srgbClr val="C00000"/>
              </a:solidFill>
            </a:endParaRPr>
          </a:p>
          <a:p>
            <a:r>
              <a:rPr lang="en-US" altLang="ko-KR"/>
              <a:t>Efficient dataflow units (e.g., systolic arrays, adder-tree)</a:t>
            </a:r>
          </a:p>
        </p:txBody>
      </p:sp>
      <p:grpSp>
        <p:nvGrpSpPr>
          <p:cNvPr id="60" name="그룹 59">
            <a:extLst>
              <a:ext uri="{FF2B5EF4-FFF2-40B4-BE49-F238E27FC236}">
                <a16:creationId xmlns:a16="http://schemas.microsoft.com/office/drawing/2014/main" id="{CBC10FFB-FD3A-3C29-97A5-037AFB82CBD9}"/>
              </a:ext>
            </a:extLst>
          </p:cNvPr>
          <p:cNvGrpSpPr/>
          <p:nvPr/>
        </p:nvGrpSpPr>
        <p:grpSpPr>
          <a:xfrm>
            <a:off x="5704354" y="4453014"/>
            <a:ext cx="2983072" cy="1337503"/>
            <a:chOff x="3150216" y="6385185"/>
            <a:chExt cx="2983072" cy="1337503"/>
          </a:xfrm>
        </p:grpSpPr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62BB3222-1BE8-4DE1-A92A-0C008AD5C797}"/>
                </a:ext>
              </a:extLst>
            </p:cNvPr>
            <p:cNvGrpSpPr/>
            <p:nvPr/>
          </p:nvGrpSpPr>
          <p:grpSpPr>
            <a:xfrm>
              <a:off x="4477288" y="6385185"/>
              <a:ext cx="1656000" cy="1337503"/>
              <a:chOff x="8977779" y="4192706"/>
              <a:chExt cx="1656000" cy="1337503"/>
            </a:xfrm>
          </p:grpSpPr>
          <p:pic>
            <p:nvPicPr>
              <p:cNvPr id="1052" name="Picture 28" descr="Intel's Gaudi 3 Goes After Nvidia - IEEE Spectrum">
                <a:extLst>
                  <a:ext uri="{FF2B5EF4-FFF2-40B4-BE49-F238E27FC236}">
                    <a16:creationId xmlns:a16="http://schemas.microsoft.com/office/drawing/2014/main" id="{9459D114-8FBE-4ADD-9D58-CD3B7A870E7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14" r="26614"/>
              <a:stretch>
                <a:fillRect/>
              </a:stretch>
            </p:blipFill>
            <p:spPr bwMode="auto">
              <a:xfrm rot="16200000">
                <a:off x="9314236" y="4250456"/>
                <a:ext cx="983088" cy="1576418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23F34A17-990D-95AE-F473-F74232809CBE}"/>
                  </a:ext>
                </a:extLst>
              </p:cNvPr>
              <p:cNvSpPr txBox="1"/>
              <p:nvPr/>
            </p:nvSpPr>
            <p:spPr>
              <a:xfrm>
                <a:off x="8977779" y="4192706"/>
                <a:ext cx="16560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000">
                    <a:latin typeface="나눔스퀘어" panose="020B0600000101010101" pitchFamily="50" charset="-127"/>
                    <a:ea typeface="나눔스퀘어" panose="020B0600000101010101" pitchFamily="50" charset="-127"/>
                    <a:cs typeface="Roboto" panose="02000000000000000000" pitchFamily="2" charset="0"/>
                  </a:rPr>
                  <a:t>Intel Gaudi3</a:t>
                </a:r>
                <a:endParaRPr lang="ko-KR" altLang="en-US" sz="2000">
                  <a:latin typeface="나눔스퀘어" panose="020B0600000101010101" pitchFamily="50" charset="-127"/>
                  <a:cs typeface="Roboto" panose="02000000000000000000" pitchFamily="2" charset="0"/>
                </a:endParaRPr>
              </a:p>
            </p:txBody>
          </p:sp>
        </p:grpSp>
        <p:pic>
          <p:nvPicPr>
            <p:cNvPr id="1037" name="그림 1036">
              <a:extLst>
                <a:ext uri="{FF2B5EF4-FFF2-40B4-BE49-F238E27FC236}">
                  <a16:creationId xmlns:a16="http://schemas.microsoft.com/office/drawing/2014/main" id="{BCF26E54-AD08-B238-19B4-61BD15B66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50216" y="6788749"/>
              <a:ext cx="1350000" cy="530374"/>
            </a:xfrm>
            <a:prstGeom prst="rect">
              <a:avLst/>
            </a:prstGeom>
          </p:spPr>
        </p:pic>
      </p:grpSp>
      <p:grpSp>
        <p:nvGrpSpPr>
          <p:cNvPr id="58" name="그룹 57">
            <a:extLst>
              <a:ext uri="{FF2B5EF4-FFF2-40B4-BE49-F238E27FC236}">
                <a16:creationId xmlns:a16="http://schemas.microsoft.com/office/drawing/2014/main" id="{CD434423-447F-77A0-2932-D47B4E846F49}"/>
              </a:ext>
            </a:extLst>
          </p:cNvPr>
          <p:cNvGrpSpPr/>
          <p:nvPr/>
        </p:nvGrpSpPr>
        <p:grpSpPr>
          <a:xfrm>
            <a:off x="606745" y="4376539"/>
            <a:ext cx="4867403" cy="1490452"/>
            <a:chOff x="3744911" y="4809875"/>
            <a:chExt cx="4867403" cy="1490452"/>
          </a:xfrm>
        </p:grpSpPr>
        <p:pic>
          <p:nvPicPr>
            <p:cNvPr id="1032" name="그림 1031">
              <a:extLst>
                <a:ext uri="{FF2B5EF4-FFF2-40B4-BE49-F238E27FC236}">
                  <a16:creationId xmlns:a16="http://schemas.microsoft.com/office/drawing/2014/main" id="{DFD40302-4748-E92A-C910-841DCF285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44911" y="5157707"/>
              <a:ext cx="1350000" cy="794789"/>
            </a:xfrm>
            <a:prstGeom prst="rect">
              <a:avLst/>
            </a:prstGeom>
          </p:spPr>
        </p:pic>
        <p:grpSp>
          <p:nvGrpSpPr>
            <p:cNvPr id="56" name="그룹 55">
              <a:extLst>
                <a:ext uri="{FF2B5EF4-FFF2-40B4-BE49-F238E27FC236}">
                  <a16:creationId xmlns:a16="http://schemas.microsoft.com/office/drawing/2014/main" id="{54E67927-6FB5-ECAC-F36D-531440FB3025}"/>
                </a:ext>
              </a:extLst>
            </p:cNvPr>
            <p:cNvGrpSpPr/>
            <p:nvPr/>
          </p:nvGrpSpPr>
          <p:grpSpPr>
            <a:xfrm>
              <a:off x="5094213" y="4809875"/>
              <a:ext cx="3518101" cy="1490452"/>
              <a:chOff x="5094213" y="4809875"/>
              <a:chExt cx="3518101" cy="1490452"/>
            </a:xfrm>
          </p:grpSpPr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8FB61D0F-74C1-F4CF-250F-6B7C38A0906E}"/>
                  </a:ext>
                </a:extLst>
              </p:cNvPr>
              <p:cNvSpPr txBox="1"/>
              <p:nvPr/>
            </p:nvSpPr>
            <p:spPr>
              <a:xfrm>
                <a:off x="6888463" y="4809875"/>
                <a:ext cx="163307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000">
                    <a:latin typeface="나눔스퀘어" panose="020B0600000101010101" pitchFamily="50" charset="-127"/>
                    <a:ea typeface="나눔스퀘어" panose="020B0600000101010101" pitchFamily="50" charset="-127"/>
                    <a:cs typeface="Roboto" panose="02000000000000000000" pitchFamily="2" charset="0"/>
                  </a:rPr>
                  <a:t>Trainium2</a:t>
                </a:r>
                <a:endParaRPr lang="ko-KR" altLang="en-US" sz="2000">
                  <a:latin typeface="나눔스퀘어" panose="020B0600000101010101" pitchFamily="50" charset="-127"/>
                  <a:cs typeface="Roboto" panose="02000000000000000000" pitchFamily="2" charset="0"/>
                </a:endParaRPr>
              </a:p>
            </p:txBody>
          </p:sp>
          <p:pic>
            <p:nvPicPr>
              <p:cNvPr id="2050" name="Picture 2" descr="AWS Launches Trainium2 Custom AI Chip, Data Center Upgrades">
                <a:extLst>
                  <a:ext uri="{FF2B5EF4-FFF2-40B4-BE49-F238E27FC236}">
                    <a16:creationId xmlns:a16="http://schemas.microsoft.com/office/drawing/2014/main" id="{2012FE2F-E8DC-1101-1EB8-9737075AB4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05" r="7952"/>
              <a:stretch>
                <a:fillRect/>
              </a:stretch>
            </p:blipFill>
            <p:spPr bwMode="auto">
              <a:xfrm>
                <a:off x="6797684" y="5200775"/>
                <a:ext cx="1814630" cy="109955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sx="82000" sy="82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DD45F1F-BA25-6086-B6F1-1D6A50766C62}"/>
                  </a:ext>
                </a:extLst>
              </p:cNvPr>
              <p:cNvSpPr txBox="1"/>
              <p:nvPr/>
            </p:nvSpPr>
            <p:spPr>
              <a:xfrm>
                <a:off x="5094213" y="4809875"/>
                <a:ext cx="165621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000">
                    <a:latin typeface="나눔스퀘어" panose="020B0600000101010101" pitchFamily="50" charset="-127"/>
                    <a:ea typeface="나눔스퀘어" panose="020B0600000101010101" pitchFamily="50" charset="-127"/>
                    <a:cs typeface="Roboto" panose="02000000000000000000" pitchFamily="2" charset="0"/>
                  </a:rPr>
                  <a:t>Inferentia2</a:t>
                </a:r>
                <a:endParaRPr lang="ko-KR" altLang="en-US" sz="2000">
                  <a:latin typeface="나눔스퀘어" panose="020B0600000101010101" pitchFamily="50" charset="-127"/>
                  <a:cs typeface="Roboto" panose="02000000000000000000" pitchFamily="2" charset="0"/>
                </a:endParaRPr>
              </a:p>
            </p:txBody>
          </p:sp>
          <p:pic>
            <p:nvPicPr>
              <p:cNvPr id="9" name="그림 8">
                <a:extLst>
                  <a:ext uri="{FF2B5EF4-FFF2-40B4-BE49-F238E27FC236}">
                    <a16:creationId xmlns:a16="http://schemas.microsoft.com/office/drawing/2014/main" id="{D8DE86D9-D9A8-7218-7B52-B9F7387CEE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170208" y="5200774"/>
                <a:ext cx="1504221" cy="109955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sx="82000" sy="82000" algn="tl" rotWithShape="0">
                  <a:srgbClr val="333333">
                    <a:alpha val="65000"/>
                  </a:srgbClr>
                </a:outerShdw>
              </a:effectLst>
            </p:spPr>
          </p:pic>
        </p:grpSp>
      </p:grpSp>
      <p:grpSp>
        <p:nvGrpSpPr>
          <p:cNvPr id="63" name="그룹 62">
            <a:extLst>
              <a:ext uri="{FF2B5EF4-FFF2-40B4-BE49-F238E27FC236}">
                <a16:creationId xmlns:a16="http://schemas.microsoft.com/office/drawing/2014/main" id="{F0787DA1-7C3A-FAB8-F398-A530EE80F068}"/>
              </a:ext>
            </a:extLst>
          </p:cNvPr>
          <p:cNvGrpSpPr/>
          <p:nvPr/>
        </p:nvGrpSpPr>
        <p:grpSpPr>
          <a:xfrm>
            <a:off x="9354197" y="3281380"/>
            <a:ext cx="2966695" cy="2051517"/>
            <a:chOff x="9176566" y="2941105"/>
            <a:chExt cx="2966695" cy="2051517"/>
          </a:xfrm>
        </p:grpSpPr>
        <p:grpSp>
          <p:nvGrpSpPr>
            <p:cNvPr id="47" name="그룹 46">
              <a:extLst>
                <a:ext uri="{FF2B5EF4-FFF2-40B4-BE49-F238E27FC236}">
                  <a16:creationId xmlns:a16="http://schemas.microsoft.com/office/drawing/2014/main" id="{239DE1DF-0089-3683-F70C-2BDE04A14DFF}"/>
                </a:ext>
              </a:extLst>
            </p:cNvPr>
            <p:cNvGrpSpPr/>
            <p:nvPr/>
          </p:nvGrpSpPr>
          <p:grpSpPr>
            <a:xfrm>
              <a:off x="9254067" y="2941105"/>
              <a:ext cx="2889194" cy="2051517"/>
              <a:chOff x="8618951" y="3429000"/>
              <a:chExt cx="2889194" cy="2051517"/>
            </a:xfrm>
          </p:grpSpPr>
          <p:sp>
            <p:nvSpPr>
              <p:cNvPr id="16" name="타원 15">
                <a:extLst>
                  <a:ext uri="{FF2B5EF4-FFF2-40B4-BE49-F238E27FC236}">
                    <a16:creationId xmlns:a16="http://schemas.microsoft.com/office/drawing/2014/main" id="{36D93948-24D1-DDB1-40E0-951B960B0611}"/>
                  </a:ext>
                </a:extLst>
              </p:cNvPr>
              <p:cNvSpPr/>
              <p:nvPr/>
            </p:nvSpPr>
            <p:spPr>
              <a:xfrm>
                <a:off x="9248349" y="3850117"/>
                <a:ext cx="1630402" cy="1630400"/>
              </a:xfrm>
              <a:prstGeom prst="ellipse">
                <a:avLst/>
              </a:prstGeom>
              <a:solidFill>
                <a:srgbClr val="D5E8F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9" name="그룹 18">
                <a:extLst>
                  <a:ext uri="{FF2B5EF4-FFF2-40B4-BE49-F238E27FC236}">
                    <a16:creationId xmlns:a16="http://schemas.microsoft.com/office/drawing/2014/main" id="{FA424DB4-B4C7-7E59-C034-8C976249591C}"/>
                  </a:ext>
                </a:extLst>
              </p:cNvPr>
              <p:cNvGrpSpPr/>
              <p:nvPr/>
            </p:nvGrpSpPr>
            <p:grpSpPr>
              <a:xfrm>
                <a:off x="9415121" y="4016888"/>
                <a:ext cx="1296857" cy="1296857"/>
                <a:chOff x="-2158816" y="3936184"/>
                <a:chExt cx="1855016" cy="1855016"/>
              </a:xfrm>
            </p:grpSpPr>
            <p:grpSp>
              <p:nvGrpSpPr>
                <p:cNvPr id="25" name="그룹 24">
                  <a:extLst>
                    <a:ext uri="{FF2B5EF4-FFF2-40B4-BE49-F238E27FC236}">
                      <a16:creationId xmlns:a16="http://schemas.microsoft.com/office/drawing/2014/main" id="{455C020D-80B6-0D4F-7270-DBA708F41583}"/>
                    </a:ext>
                  </a:extLst>
                </p:cNvPr>
                <p:cNvGrpSpPr/>
                <p:nvPr/>
              </p:nvGrpSpPr>
              <p:grpSpPr>
                <a:xfrm>
                  <a:off x="-2158816" y="3936184"/>
                  <a:ext cx="1855016" cy="1855016"/>
                  <a:chOff x="-2158816" y="3936184"/>
                  <a:chExt cx="1855016" cy="1855016"/>
                </a:xfrm>
              </p:grpSpPr>
              <p:grpSp>
                <p:nvGrpSpPr>
                  <p:cNvPr id="33" name="그룹 32">
                    <a:extLst>
                      <a:ext uri="{FF2B5EF4-FFF2-40B4-BE49-F238E27FC236}">
                        <a16:creationId xmlns:a16="http://schemas.microsoft.com/office/drawing/2014/main" id="{EB78496F-0766-C0E4-73F4-CBA56190B6E1}"/>
                      </a:ext>
                    </a:extLst>
                  </p:cNvPr>
                  <p:cNvGrpSpPr/>
                  <p:nvPr/>
                </p:nvGrpSpPr>
                <p:grpSpPr>
                  <a:xfrm>
                    <a:off x="-1627181" y="3936184"/>
                    <a:ext cx="791745" cy="1855016"/>
                    <a:chOff x="-1688509" y="3847284"/>
                    <a:chExt cx="791745" cy="2032816"/>
                  </a:xfrm>
                </p:grpSpPr>
                <p:cxnSp>
                  <p:nvCxnSpPr>
                    <p:cNvPr id="40" name="직선 연결선 39">
                      <a:extLst>
                        <a:ext uri="{FF2B5EF4-FFF2-40B4-BE49-F238E27FC236}">
                          <a16:creationId xmlns:a16="http://schemas.microsoft.com/office/drawing/2014/main" id="{9E67A57B-9BD4-AA9D-A173-38E1DF9E86A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-1688509" y="3847284"/>
                      <a:ext cx="0" cy="2032816"/>
                    </a:xfrm>
                    <a:prstGeom prst="line">
                      <a:avLst/>
                    </a:prstGeom>
                    <a:ln w="57150">
                      <a:solidFill>
                        <a:srgbClr val="719FBD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" name="직선 연결선 40">
                      <a:extLst>
                        <a:ext uri="{FF2B5EF4-FFF2-40B4-BE49-F238E27FC236}">
                          <a16:creationId xmlns:a16="http://schemas.microsoft.com/office/drawing/2014/main" id="{1220D8A6-5A08-8C90-53EF-C2A9CDE37D1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-1490573" y="3847284"/>
                      <a:ext cx="0" cy="2032816"/>
                    </a:xfrm>
                    <a:prstGeom prst="line">
                      <a:avLst/>
                    </a:prstGeom>
                    <a:ln w="57150">
                      <a:solidFill>
                        <a:srgbClr val="719FBD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2" name="직선 연결선 41">
                      <a:extLst>
                        <a:ext uri="{FF2B5EF4-FFF2-40B4-BE49-F238E27FC236}">
                          <a16:creationId xmlns:a16="http://schemas.microsoft.com/office/drawing/2014/main" id="{30E0BB02-90BC-EA4A-3568-0DC627D5062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-1292637" y="3847284"/>
                      <a:ext cx="0" cy="2032816"/>
                    </a:xfrm>
                    <a:prstGeom prst="line">
                      <a:avLst/>
                    </a:prstGeom>
                    <a:ln w="57150">
                      <a:solidFill>
                        <a:srgbClr val="719FBD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직선 연결선 42">
                      <a:extLst>
                        <a:ext uri="{FF2B5EF4-FFF2-40B4-BE49-F238E27FC236}">
                          <a16:creationId xmlns:a16="http://schemas.microsoft.com/office/drawing/2014/main" id="{36B26B0E-8F3E-7E9A-9C08-7F972168F2C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-1094701" y="3847284"/>
                      <a:ext cx="0" cy="2032816"/>
                    </a:xfrm>
                    <a:prstGeom prst="line">
                      <a:avLst/>
                    </a:prstGeom>
                    <a:ln w="57150">
                      <a:solidFill>
                        <a:srgbClr val="719FBD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" name="직선 연결선 43">
                      <a:extLst>
                        <a:ext uri="{FF2B5EF4-FFF2-40B4-BE49-F238E27FC236}">
                          <a16:creationId xmlns:a16="http://schemas.microsoft.com/office/drawing/2014/main" id="{775B4406-FC8B-E745-3EC2-CEC2A14EF49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-896764" y="3847284"/>
                      <a:ext cx="0" cy="2032816"/>
                    </a:xfrm>
                    <a:prstGeom prst="line">
                      <a:avLst/>
                    </a:prstGeom>
                    <a:ln w="57150">
                      <a:solidFill>
                        <a:srgbClr val="719FBD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4" name="그룹 33">
                    <a:extLst>
                      <a:ext uri="{FF2B5EF4-FFF2-40B4-BE49-F238E27FC236}">
                        <a16:creationId xmlns:a16="http://schemas.microsoft.com/office/drawing/2014/main" id="{DBA0A8D8-A321-AB59-BC63-3DE67CBE23A1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-1627181" y="3936184"/>
                    <a:ext cx="791745" cy="1855016"/>
                    <a:chOff x="-1688509" y="3847284"/>
                    <a:chExt cx="791745" cy="2032816"/>
                  </a:xfrm>
                </p:grpSpPr>
                <p:cxnSp>
                  <p:nvCxnSpPr>
                    <p:cNvPr id="35" name="직선 연결선 34">
                      <a:extLst>
                        <a:ext uri="{FF2B5EF4-FFF2-40B4-BE49-F238E27FC236}">
                          <a16:creationId xmlns:a16="http://schemas.microsoft.com/office/drawing/2014/main" id="{41B6FA81-0415-B4E2-09EB-02A0EDC3730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-1688509" y="3847284"/>
                      <a:ext cx="0" cy="2032816"/>
                    </a:xfrm>
                    <a:prstGeom prst="line">
                      <a:avLst/>
                    </a:prstGeom>
                    <a:ln w="57150">
                      <a:solidFill>
                        <a:srgbClr val="719FBD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직선 연결선 35">
                      <a:extLst>
                        <a:ext uri="{FF2B5EF4-FFF2-40B4-BE49-F238E27FC236}">
                          <a16:creationId xmlns:a16="http://schemas.microsoft.com/office/drawing/2014/main" id="{89365C46-6A23-9AE6-C9FD-7CAD695ABF0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-1490573" y="3847284"/>
                      <a:ext cx="0" cy="2032816"/>
                    </a:xfrm>
                    <a:prstGeom prst="line">
                      <a:avLst/>
                    </a:prstGeom>
                    <a:ln w="57150">
                      <a:solidFill>
                        <a:srgbClr val="719FBD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직선 연결선 36">
                      <a:extLst>
                        <a:ext uri="{FF2B5EF4-FFF2-40B4-BE49-F238E27FC236}">
                          <a16:creationId xmlns:a16="http://schemas.microsoft.com/office/drawing/2014/main" id="{43CDD41C-95EA-C655-3B32-2F312345014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-1292637" y="3847284"/>
                      <a:ext cx="0" cy="2032816"/>
                    </a:xfrm>
                    <a:prstGeom prst="line">
                      <a:avLst/>
                    </a:prstGeom>
                    <a:ln w="57150">
                      <a:solidFill>
                        <a:srgbClr val="719FBD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8" name="직선 연결선 37">
                      <a:extLst>
                        <a:ext uri="{FF2B5EF4-FFF2-40B4-BE49-F238E27FC236}">
                          <a16:creationId xmlns:a16="http://schemas.microsoft.com/office/drawing/2014/main" id="{2F2871E7-4316-C144-EDBC-41C32E64F26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-1094701" y="3847284"/>
                      <a:ext cx="0" cy="2032816"/>
                    </a:xfrm>
                    <a:prstGeom prst="line">
                      <a:avLst/>
                    </a:prstGeom>
                    <a:ln w="57150">
                      <a:solidFill>
                        <a:srgbClr val="719FBD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9" name="직선 연결선 38">
                      <a:extLst>
                        <a:ext uri="{FF2B5EF4-FFF2-40B4-BE49-F238E27FC236}">
                          <a16:creationId xmlns:a16="http://schemas.microsoft.com/office/drawing/2014/main" id="{D196670E-58F8-47F0-FF7A-C72B463C64A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-896764" y="3847284"/>
                      <a:ext cx="0" cy="2032816"/>
                    </a:xfrm>
                    <a:prstGeom prst="line">
                      <a:avLst/>
                    </a:prstGeom>
                    <a:ln w="57150">
                      <a:solidFill>
                        <a:srgbClr val="719FBD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27" name="그룹 26">
                  <a:extLst>
                    <a:ext uri="{FF2B5EF4-FFF2-40B4-BE49-F238E27FC236}">
                      <a16:creationId xmlns:a16="http://schemas.microsoft.com/office/drawing/2014/main" id="{F6C7FAFC-3E1C-DB46-198E-AA7FA3E226A8}"/>
                    </a:ext>
                  </a:extLst>
                </p:cNvPr>
                <p:cNvGrpSpPr/>
                <p:nvPr/>
              </p:nvGrpSpPr>
              <p:grpSpPr>
                <a:xfrm>
                  <a:off x="-1938231" y="4156442"/>
                  <a:ext cx="1413845" cy="1414500"/>
                  <a:chOff x="1590675" y="5011732"/>
                  <a:chExt cx="1413845" cy="1414500"/>
                </a:xfrm>
              </p:grpSpPr>
              <p:sp>
                <p:nvSpPr>
                  <p:cNvPr id="28" name="팔각형 27">
                    <a:extLst>
                      <a:ext uri="{FF2B5EF4-FFF2-40B4-BE49-F238E27FC236}">
                        <a16:creationId xmlns:a16="http://schemas.microsoft.com/office/drawing/2014/main" id="{A733A8E8-AB76-6A07-F5A4-39FA18209FC7}"/>
                      </a:ext>
                    </a:extLst>
                  </p:cNvPr>
                  <p:cNvSpPr/>
                  <p:nvPr/>
                </p:nvSpPr>
                <p:spPr>
                  <a:xfrm>
                    <a:off x="1590675" y="5011732"/>
                    <a:ext cx="1413845" cy="1414500"/>
                  </a:xfrm>
                  <a:prstGeom prst="octagon">
                    <a:avLst>
                      <a:gd name="adj" fmla="val 12034"/>
                    </a:avLst>
                  </a:prstGeom>
                  <a:solidFill>
                    <a:srgbClr val="D5E9F5"/>
                  </a:solidFill>
                  <a:ln w="57150">
                    <a:solidFill>
                      <a:srgbClr val="719FBD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200"/>
                  </a:p>
                </p:txBody>
              </p:sp>
              <p:sp>
                <p:nvSpPr>
                  <p:cNvPr id="31" name="순서도: 대체 처리 30">
                    <a:extLst>
                      <a:ext uri="{FF2B5EF4-FFF2-40B4-BE49-F238E27FC236}">
                        <a16:creationId xmlns:a16="http://schemas.microsoft.com/office/drawing/2014/main" id="{3E6875CF-74B7-2AF9-FE0B-F659904B86D0}"/>
                      </a:ext>
                    </a:extLst>
                  </p:cNvPr>
                  <p:cNvSpPr/>
                  <p:nvPr/>
                </p:nvSpPr>
                <p:spPr>
                  <a:xfrm>
                    <a:off x="1804893" y="5226051"/>
                    <a:ext cx="985408" cy="985864"/>
                  </a:xfrm>
                  <a:prstGeom prst="flowChartAlternateProcess">
                    <a:avLst/>
                  </a:prstGeom>
                  <a:solidFill>
                    <a:srgbClr val="376C98"/>
                  </a:solidFill>
                  <a:ln w="57150"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ko-KR" sz="3200" b="1">
                        <a:solidFill>
                          <a:srgbClr val="D5E9F5"/>
                        </a:solidFill>
                      </a:rPr>
                      <a:t>?</a:t>
                    </a:r>
                    <a:endParaRPr lang="ko-KR" altLang="en-US" sz="3200" b="1">
                      <a:solidFill>
                        <a:srgbClr val="D5E9F5"/>
                      </a:solidFill>
                    </a:endParaRPr>
                  </a:p>
                </p:txBody>
              </p:sp>
            </p:grpSp>
          </p:grp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A428798E-6142-FE56-E2DD-52EF7502D926}"/>
                  </a:ext>
                </a:extLst>
              </p:cNvPr>
              <p:cNvSpPr txBox="1"/>
              <p:nvPr/>
            </p:nvSpPr>
            <p:spPr>
              <a:xfrm>
                <a:off x="8618951" y="3429000"/>
                <a:ext cx="288919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000" b="1">
                    <a:solidFill>
                      <a:srgbClr val="C00000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  <a:cs typeface="Roboto" panose="02000000000000000000" pitchFamily="2" charset="0"/>
                  </a:rPr>
                  <a:t>Future NPUs</a:t>
                </a:r>
                <a:endParaRPr lang="ko-KR" altLang="en-US" sz="2000" b="1">
                  <a:solidFill>
                    <a:srgbClr val="C000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  <a:cs typeface="Roboto" panose="02000000000000000000" pitchFamily="2" charset="0"/>
                </a:endParaRPr>
              </a:p>
            </p:txBody>
          </p:sp>
        </p:grpSp>
        <p:sp>
          <p:nvSpPr>
            <p:cNvPr id="48" name="화살표: 오른쪽 47">
              <a:extLst>
                <a:ext uri="{FF2B5EF4-FFF2-40B4-BE49-F238E27FC236}">
                  <a16:creationId xmlns:a16="http://schemas.microsoft.com/office/drawing/2014/main" id="{9C72BBE6-CAEB-33A3-DA3E-AD5647D50115}"/>
                </a:ext>
              </a:extLst>
            </p:cNvPr>
            <p:cNvSpPr/>
            <p:nvPr/>
          </p:nvSpPr>
          <p:spPr>
            <a:xfrm>
              <a:off x="9176566" y="3973174"/>
              <a:ext cx="578261" cy="557907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025" name="TextBox 1024">
            <a:extLst>
              <a:ext uri="{FF2B5EF4-FFF2-40B4-BE49-F238E27FC236}">
                <a16:creationId xmlns:a16="http://schemas.microsoft.com/office/drawing/2014/main" id="{3CB9C157-15F7-05EA-683C-B487826C1634}"/>
              </a:ext>
            </a:extLst>
          </p:cNvPr>
          <p:cNvSpPr txBox="1"/>
          <p:nvPr/>
        </p:nvSpPr>
        <p:spPr>
          <a:xfrm>
            <a:off x="-102542" y="4995713"/>
            <a:ext cx="12397083" cy="125495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/>
          <a:p>
            <a:pPr algn="ctr"/>
            <a:r>
              <a:rPr lang="en-US" altLang="ko-KR" sz="2800" b="1">
                <a:solidFill>
                  <a:srgbClr val="C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NPU simulators </a:t>
            </a:r>
            <a:r>
              <a:rPr lang="en-US" altLang="ko-KR" sz="2800">
                <a:latin typeface="나눔스퀘어" panose="020B0600000101010101" pitchFamily="50" charset="-127"/>
                <a:ea typeface="나눔스퀘어" panose="020B0600000101010101" pitchFamily="50" charset="-127"/>
              </a:rPr>
              <a:t>play a crucial role in designing</a:t>
            </a:r>
            <a:r>
              <a:rPr lang="en-US" altLang="ko-KR" sz="2800" b="1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NPUs</a:t>
            </a:r>
            <a:endParaRPr lang="ko-KR" altLang="en-US" sz="2800" b="1">
              <a:solidFill>
                <a:srgbClr val="C0000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 panose="020B0604020202020204" pitchFamily="34" charset="0"/>
            </a:endParaRP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581435F5-1CE4-594E-3F9D-6580A70F060A}"/>
              </a:ext>
            </a:extLst>
          </p:cNvPr>
          <p:cNvGrpSpPr/>
          <p:nvPr/>
        </p:nvGrpSpPr>
        <p:grpSpPr>
          <a:xfrm>
            <a:off x="606745" y="2633310"/>
            <a:ext cx="8513974" cy="1695216"/>
            <a:chOff x="606745" y="2447442"/>
            <a:chExt cx="8513974" cy="1695216"/>
          </a:xfrm>
        </p:grpSpPr>
        <p:pic>
          <p:nvPicPr>
            <p:cNvPr id="1062" name="Picture 38" descr="Google's logo in its signature blue, red, yellow, and green.">
              <a:extLst>
                <a:ext uri="{FF2B5EF4-FFF2-40B4-BE49-F238E27FC236}">
                  <a16:creationId xmlns:a16="http://schemas.microsoft.com/office/drawing/2014/main" id="{3F17B235-F656-7E49-F07A-363839F35A5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94" t="32592" r="24582" b="30793"/>
            <a:stretch>
              <a:fillRect/>
            </a:stretch>
          </p:blipFill>
          <p:spPr bwMode="auto">
            <a:xfrm>
              <a:off x="606745" y="2973859"/>
              <a:ext cx="1842986" cy="642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63F7059E-A85A-6130-0E3C-F20866F83220}"/>
                </a:ext>
              </a:extLst>
            </p:cNvPr>
            <p:cNvGrpSpPr/>
            <p:nvPr/>
          </p:nvGrpSpPr>
          <p:grpSpPr>
            <a:xfrm>
              <a:off x="2655544" y="2447442"/>
              <a:ext cx="6465175" cy="1695216"/>
              <a:chOff x="2933192" y="2447442"/>
              <a:chExt cx="6465175" cy="1695216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D7A3727-E310-30D9-38A9-4652F47AFAF2}"/>
                  </a:ext>
                </a:extLst>
              </p:cNvPr>
              <p:cNvSpPr txBox="1"/>
              <p:nvPr/>
            </p:nvSpPr>
            <p:spPr>
              <a:xfrm>
                <a:off x="2933192" y="2447442"/>
                <a:ext cx="90000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ko-KR" sz="2000">
                    <a:latin typeface="나눔스퀘어" panose="020B0600000101010101" pitchFamily="50" charset="-127"/>
                    <a:ea typeface="나눔스퀘어" panose="020B0600000101010101" pitchFamily="50" charset="-127"/>
                    <a:cs typeface="Roboto" panose="02000000000000000000" pitchFamily="2" charset="0"/>
                  </a:rPr>
                  <a:t>TPU v2</a:t>
                </a:r>
                <a:endParaRPr lang="ko-KR" altLang="en-US" sz="2000">
                  <a:latin typeface="나눔스퀘어" panose="020B0600000101010101" pitchFamily="50" charset="-127"/>
                  <a:cs typeface="Roboto" panose="02000000000000000000" pitchFamily="2" charset="0"/>
                </a:endParaRPr>
              </a:p>
            </p:txBody>
          </p:sp>
          <p:pic>
            <p:nvPicPr>
              <p:cNvPr id="15" name="그림 14" descr="전자 부품, 패시브 회로 부품, 회로 구성요소, 회로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876BDFB7-34CB-8990-E19E-6C48CC1CA0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543" t="21102" r="11115" b="20335"/>
              <a:stretch>
                <a:fillRect/>
              </a:stretch>
            </p:blipFill>
            <p:spPr>
              <a:xfrm>
                <a:off x="2933192" y="3142979"/>
                <a:ext cx="1471148" cy="761016"/>
              </a:xfrm>
              <a:prstGeom prst="rect">
                <a:avLst/>
              </a:prstGeom>
              <a:ln>
                <a:noFill/>
              </a:ln>
              <a:effectLst/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F5C1424-749F-777D-007F-981F075BDC4D}"/>
                  </a:ext>
                </a:extLst>
              </p:cNvPr>
              <p:cNvSpPr txBox="1"/>
              <p:nvPr/>
            </p:nvSpPr>
            <p:spPr>
              <a:xfrm>
                <a:off x="5087704" y="2447442"/>
                <a:ext cx="90000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ko-KR" sz="2000">
                    <a:latin typeface="나눔스퀘어" panose="020B0600000101010101" pitchFamily="50" charset="-127"/>
                    <a:ea typeface="나눔스퀘어" panose="020B0600000101010101" pitchFamily="50" charset="-127"/>
                    <a:cs typeface="Roboto" panose="02000000000000000000" pitchFamily="2" charset="0"/>
                  </a:rPr>
                  <a:t>TPU v4</a:t>
                </a:r>
                <a:endParaRPr lang="ko-KR" altLang="en-US" sz="2000">
                  <a:latin typeface="나눔스퀘어" panose="020B0600000101010101" pitchFamily="50" charset="-127"/>
                  <a:cs typeface="Roboto" panose="02000000000000000000" pitchFamily="2" charset="0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20FA893-1F7C-F692-2101-34E09EC8CD6E}"/>
                  </a:ext>
                </a:extLst>
              </p:cNvPr>
              <p:cNvSpPr txBox="1"/>
              <p:nvPr/>
            </p:nvSpPr>
            <p:spPr>
              <a:xfrm>
                <a:off x="7242216" y="2447442"/>
                <a:ext cx="90000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ko-KR" sz="2000">
                    <a:latin typeface="나눔스퀘어" panose="020B0600000101010101" pitchFamily="50" charset="-127"/>
                    <a:ea typeface="나눔스퀘어" panose="020B0600000101010101" pitchFamily="50" charset="-127"/>
                    <a:cs typeface="Roboto" panose="02000000000000000000" pitchFamily="2" charset="0"/>
                  </a:rPr>
                  <a:t>TPU v6</a:t>
                </a:r>
              </a:p>
            </p:txBody>
          </p:sp>
          <p:pic>
            <p:nvPicPr>
              <p:cNvPr id="7" name="그림 6">
                <a:extLst>
                  <a:ext uri="{FF2B5EF4-FFF2-40B4-BE49-F238E27FC236}">
                    <a16:creationId xmlns:a16="http://schemas.microsoft.com/office/drawing/2014/main" id="{FDB1CE97-4C08-5BDD-9AD6-FC6F59D777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966525" y="3072286"/>
                <a:ext cx="1470794" cy="879158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034" name="Picture 10" descr="확대이미지">
                <a:extLst>
                  <a:ext uri="{FF2B5EF4-FFF2-40B4-BE49-F238E27FC236}">
                    <a16:creationId xmlns:a16="http://schemas.microsoft.com/office/drawing/2014/main" id="{DF728086-B50F-DC18-4F59-D5B294ECB0F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353" t="8615" r="25025" b="6454"/>
              <a:stretch>
                <a:fillRect/>
              </a:stretch>
            </p:blipFill>
            <p:spPr bwMode="auto">
              <a:xfrm rot="16200000">
                <a:off x="5072138" y="2927406"/>
                <a:ext cx="1018758" cy="1164026"/>
              </a:xfrm>
              <a:prstGeom prst="rect">
                <a:avLst/>
              </a:prstGeom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2" name="Picture 4" descr="Google TPU V5e Overhead">
                <a:extLst>
                  <a:ext uri="{FF2B5EF4-FFF2-40B4-BE49-F238E27FC236}">
                    <a16:creationId xmlns:a16="http://schemas.microsoft.com/office/drawing/2014/main" id="{6359EB6B-3219-198E-D3C9-84EF4542E7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97" r="10397"/>
              <a:stretch>
                <a:fillRect/>
              </a:stretch>
            </p:blipFill>
            <p:spPr bwMode="auto">
              <a:xfrm>
                <a:off x="5885126" y="2943102"/>
                <a:ext cx="1182980" cy="1109421"/>
              </a:xfrm>
              <a:prstGeom prst="rect">
                <a:avLst/>
              </a:prstGeom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8" name="Picture 14" descr="Google Cloud TPU V6e Trillium 2">
                <a:extLst>
                  <a:ext uri="{FF2B5EF4-FFF2-40B4-BE49-F238E27FC236}">
                    <a16:creationId xmlns:a16="http://schemas.microsoft.com/office/drawing/2014/main" id="{6FCCE753-482E-9365-552B-F79806BDAA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02957" y="2895187"/>
                <a:ext cx="1706554" cy="1205252"/>
              </a:xfrm>
              <a:prstGeom prst="rect">
                <a:avLst/>
              </a:prstGeom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그림 11">
                <a:extLst>
                  <a:ext uri="{FF2B5EF4-FFF2-40B4-BE49-F238E27FC236}">
                    <a16:creationId xmlns:a16="http://schemas.microsoft.com/office/drawing/2014/main" id="{CAFA3702-E72D-44F1-FBD1-0122BE4849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918513" y="2852968"/>
                <a:ext cx="1479854" cy="1289690"/>
              </a:xfrm>
              <a:prstGeom prst="rect">
                <a:avLst/>
              </a:prstGeom>
              <a:ln>
                <a:noFill/>
              </a:ln>
              <a:effectLst/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7365CFD-71F8-4FDF-5A79-4FE3FEAFCE4C}"/>
                  </a:ext>
                </a:extLst>
              </p:cNvPr>
              <p:cNvSpPr txBox="1"/>
              <p:nvPr/>
            </p:nvSpPr>
            <p:spPr>
              <a:xfrm>
                <a:off x="4010448" y="2447442"/>
                <a:ext cx="900000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en-US" altLang="ko-KR" sz="2000">
                    <a:latin typeface="나눔스퀘어" panose="020B0600000101010101" pitchFamily="50" charset="-127"/>
                    <a:ea typeface="나눔스퀘어" panose="020B0600000101010101" pitchFamily="50" charset="-127"/>
                    <a:cs typeface="Roboto" panose="02000000000000000000" pitchFamily="2" charset="0"/>
                  </a:rPr>
                  <a:t>TPU v3</a:t>
                </a:r>
                <a:endParaRPr lang="ko-KR" altLang="en-US" sz="2000">
                  <a:latin typeface="나눔스퀘어" panose="020B0600000101010101" pitchFamily="50" charset="-127"/>
                  <a:ea typeface="나눔스퀘어" panose="020B0600000101010101" pitchFamily="50" charset="-127"/>
                  <a:cs typeface="Roboto" panose="02000000000000000000" pitchFamily="2" charset="0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4A15283-C7A6-B8ED-3A90-A72AE13EBC17}"/>
                  </a:ext>
                </a:extLst>
              </p:cNvPr>
              <p:cNvSpPr txBox="1"/>
              <p:nvPr/>
            </p:nvSpPr>
            <p:spPr>
              <a:xfrm>
                <a:off x="6164960" y="2447442"/>
                <a:ext cx="90000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ko-KR" sz="2000">
                    <a:latin typeface="나눔스퀘어" panose="020B0600000101010101" pitchFamily="50" charset="-127"/>
                    <a:ea typeface="나눔스퀘어" panose="020B0600000101010101" pitchFamily="50" charset="-127"/>
                    <a:cs typeface="Roboto" panose="02000000000000000000" pitchFamily="2" charset="0"/>
                  </a:rPr>
                  <a:t>TPU v5</a:t>
                </a:r>
                <a:endParaRPr lang="ko-KR" altLang="en-US" sz="2000">
                  <a:latin typeface="나눔스퀘어" panose="020B0600000101010101" pitchFamily="50" charset="-127"/>
                  <a:cs typeface="Roboto" panose="02000000000000000000" pitchFamily="2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F8C31B3-3F10-71A9-15A1-61CEC02985CD}"/>
                  </a:ext>
                </a:extLst>
              </p:cNvPr>
              <p:cNvSpPr txBox="1"/>
              <p:nvPr/>
            </p:nvSpPr>
            <p:spPr>
              <a:xfrm>
                <a:off x="8319473" y="2447442"/>
                <a:ext cx="90000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ko-KR" sz="2000">
                    <a:latin typeface="나눔스퀘어" panose="020B0600000101010101" pitchFamily="50" charset="-127"/>
                    <a:ea typeface="나눔스퀘어" panose="020B0600000101010101" pitchFamily="50" charset="-127"/>
                    <a:cs typeface="Roboto" panose="02000000000000000000" pitchFamily="2" charset="0"/>
                  </a:rPr>
                  <a:t>TPU v7</a:t>
                </a:r>
              </a:p>
            </p:txBody>
          </p:sp>
        </p:grpSp>
      </p:grpSp>
      <p:sp>
        <p:nvSpPr>
          <p:cNvPr id="26" name="슬라이드 번호 개체 틀 25">
            <a:extLst>
              <a:ext uri="{FF2B5EF4-FFF2-40B4-BE49-F238E27FC236}">
                <a16:creationId xmlns:a16="http://schemas.microsoft.com/office/drawing/2014/main" id="{51CE412E-36D7-417C-D1E0-54CE19FFEE1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1471D13-A809-49ED-9C29-402759C12C88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37878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E9E05E-8791-8B5A-E738-B0225F923D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421553E-BCE4-61C1-7AD2-708833723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More Results and Discussions in the Paper</a:t>
            </a:r>
            <a:endParaRPr kumimoji="1"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A709557-78E8-A6FF-5F85-FE477EC082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ko-KR" b="1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Case studies</a:t>
            </a:r>
          </a:p>
          <a:p>
            <a:pPr>
              <a:lnSpc>
                <a:spcPct val="150000"/>
              </a:lnSpc>
            </a:pPr>
            <a:r>
              <a:rPr lang="en-US" altLang="ko-KR">
                <a:ea typeface="나눔스퀘어" panose="020B0600000101010101" pitchFamily="50" charset="-127"/>
              </a:rPr>
              <a:t>Heterogeneous dense-sparse NPU</a:t>
            </a:r>
          </a:p>
          <a:p>
            <a:pPr>
              <a:lnSpc>
                <a:spcPct val="150000"/>
              </a:lnSpc>
            </a:pPr>
            <a:r>
              <a:rPr lang="en-US" altLang="ko-KR">
                <a:ea typeface="나눔스퀘어" panose="020B0600000101010101" pitchFamily="50" charset="-127"/>
              </a:rPr>
              <a:t>DNN inference with multi-model tenancy</a:t>
            </a:r>
          </a:p>
          <a:p>
            <a:pPr>
              <a:lnSpc>
                <a:spcPct val="150000"/>
              </a:lnSpc>
            </a:pPr>
            <a:r>
              <a:rPr lang="en-US" altLang="ko-KR">
                <a:ea typeface="나눔스퀘어" panose="020B0600000101010101" pitchFamily="50" charset="-127"/>
              </a:rPr>
              <a:t>Compiler optimization impact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b="1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Discussions</a:t>
            </a:r>
          </a:p>
          <a:p>
            <a:pPr>
              <a:lnSpc>
                <a:spcPct val="150000"/>
              </a:lnSpc>
            </a:pPr>
            <a:r>
              <a:rPr lang="en-US" altLang="ko-KR">
                <a:ea typeface="나눔스퀘어" panose="020B0600000101010101" pitchFamily="50" charset="-127"/>
              </a:rPr>
              <a:t>Extension for other deep learning frameworks</a:t>
            </a:r>
          </a:p>
          <a:p>
            <a:pPr>
              <a:lnSpc>
                <a:spcPct val="150000"/>
              </a:lnSpc>
            </a:pPr>
            <a:r>
              <a:rPr lang="en-US" altLang="ko-KR">
                <a:ea typeface="나눔스퀘어" panose="020B0600000101010101" pitchFamily="50" charset="-127"/>
              </a:rPr>
              <a:t>Extension for modeling GPUs and large-scale systems</a:t>
            </a:r>
          </a:p>
          <a:p>
            <a:pPr marL="0" indent="0">
              <a:lnSpc>
                <a:spcPct val="150000"/>
              </a:lnSpc>
              <a:buNone/>
            </a:pPr>
            <a:endParaRPr lang="en-US" altLang="ko-KR"/>
          </a:p>
          <a:p>
            <a:pPr marL="0" indent="0">
              <a:lnSpc>
                <a:spcPct val="150000"/>
              </a:lnSpc>
              <a:buNone/>
            </a:pPr>
            <a:endParaRPr lang="en-US" altLang="ko-KR"/>
          </a:p>
          <a:p>
            <a:pPr marL="0" indent="0">
              <a:lnSpc>
                <a:spcPct val="150000"/>
              </a:lnSpc>
              <a:buNone/>
            </a:pPr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F4F8723-4441-32AE-B2C7-C371DEF5DB5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1471D13-A809-49ED-9C29-402759C12C88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12209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0232BE-5358-A029-3638-D12805D996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ABA453C-C103-C901-85C1-1705F1324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" altLang="ko-KR"/>
              <a:t>Summary</a:t>
            </a:r>
            <a:endParaRPr kumimoji="1" lang="ko-KR" altLang="en-US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44A3FFD1-1201-B643-948E-00F84CB743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/>
              <a:t>AI workloads require a </a:t>
            </a:r>
            <a:r>
              <a:rPr lang="en-US" altLang="ko-KR">
                <a:ea typeface="나눔스퀘어" panose="020B0600000101010101" pitchFamily="50" charset="-127"/>
              </a:rPr>
              <a:t>comprehensive, fast, and accurate simulator</a:t>
            </a:r>
          </a:p>
          <a:p>
            <a:pPr marL="0" indent="0">
              <a:buNone/>
            </a:pPr>
            <a:endParaRPr lang="en-US" altLang="ko-KR" sz="1000">
              <a:ea typeface="나눔스퀘어" panose="020B0600000101010101" pitchFamily="50" charset="-127"/>
            </a:endParaRPr>
          </a:p>
          <a:p>
            <a:r>
              <a:rPr lang="en-US" altLang="ko-KR">
                <a:ea typeface="나눔스퀘어" panose="020B0600000101010101" pitchFamily="50" charset="-127"/>
              </a:rPr>
              <a:t>To address this, we propose </a:t>
            </a:r>
            <a:r>
              <a:rPr lang="en-US" altLang="ko-KR" b="1" err="1">
                <a:latin typeface="NanumSquare ExtraBold" panose="020B0600000101010101" pitchFamily="34" charset="-127"/>
                <a:ea typeface="NanumSquare ExtraBold" panose="020B0600000101010101" pitchFamily="34" charset="-127"/>
              </a:rPr>
              <a:t>PyTorchSim</a:t>
            </a:r>
            <a:endParaRPr lang="en-US" altLang="ko-KR" b="1">
              <a:latin typeface="NanumSquare ExtraBold" panose="020B0600000101010101" pitchFamily="34" charset="-127"/>
              <a:ea typeface="NanumSquare ExtraBold" panose="020B0600000101010101" pitchFamily="34" charset="-127"/>
            </a:endParaRPr>
          </a:p>
          <a:p>
            <a:pPr lvl="1">
              <a:lnSpc>
                <a:spcPct val="150000"/>
              </a:lnSpc>
            </a:pPr>
            <a:r>
              <a:rPr lang="en-US" altLang="ko-KR" sz="2400" b="1">
                <a:latin typeface="NanumSquare ExtraBold" panose="020B0600000101010101" pitchFamily="34" charset="-127"/>
                <a:ea typeface="NanumSquare ExtraBold" panose="020B0600000101010101" pitchFamily="34" charset="-127"/>
              </a:rPr>
              <a:t>High-speed, high-accuracy </a:t>
            </a:r>
            <a:r>
              <a:rPr lang="en-US" altLang="ko-KR" sz="2400"/>
              <a:t>through our </a:t>
            </a:r>
            <a:r>
              <a:rPr lang="en-US" altLang="ko-KR" sz="2400" b="1">
                <a:latin typeface="NanumSquare ExtraBold" panose="020B0600000101010101" pitchFamily="34" charset="-127"/>
                <a:ea typeface="NanumSquare ExtraBold" panose="020B0600000101010101" pitchFamily="34" charset="-127"/>
              </a:rPr>
              <a:t>Tile-Level Simulation (TLS)</a:t>
            </a:r>
          </a:p>
          <a:p>
            <a:pPr lvl="1">
              <a:lnSpc>
                <a:spcPct val="150000"/>
              </a:lnSpc>
            </a:pPr>
            <a:r>
              <a:rPr lang="en-US" altLang="ko-KR" sz="2400" b="1">
                <a:latin typeface="NanumSquare ExtraBold" panose="020B0600000101010101" pitchFamily="34" charset="-127"/>
                <a:ea typeface="NanumSquare ExtraBold" panose="020B0600000101010101" pitchFamily="34" charset="-127"/>
              </a:rPr>
              <a:t>Integration with </a:t>
            </a:r>
            <a:r>
              <a:rPr lang="en-US" altLang="ko-KR" sz="2400" b="1" err="1">
                <a:latin typeface="NanumSquare ExtraBold" panose="020B0600000101010101" pitchFamily="34" charset="-127"/>
                <a:ea typeface="NanumSquare ExtraBold" panose="020B0600000101010101" pitchFamily="34" charset="-127"/>
              </a:rPr>
              <a:t>PyTorch</a:t>
            </a:r>
            <a:r>
              <a:rPr lang="en-US" altLang="ko-KR" sz="2400" b="1">
                <a:latin typeface="NanumSquare ExtraBold" panose="020B0600000101010101" pitchFamily="34" charset="-127"/>
                <a:ea typeface="NanumSquare ExtraBold" panose="020B0600000101010101" pitchFamily="34" charset="-127"/>
              </a:rPr>
              <a:t> 2 compilation flow</a:t>
            </a:r>
          </a:p>
          <a:p>
            <a:pPr lvl="1">
              <a:lnSpc>
                <a:spcPct val="150000"/>
              </a:lnSpc>
            </a:pPr>
            <a:r>
              <a:rPr lang="en-US" altLang="ko-KR" sz="2400" b="1">
                <a:latin typeface="NanumSquare ExtraBold" panose="020B0600000101010101" pitchFamily="34" charset="-127"/>
                <a:ea typeface="NanumSquare ExtraBold" panose="020B0600000101010101" pitchFamily="34" charset="-127"/>
              </a:rPr>
              <a:t>General and extensible architecture </a:t>
            </a:r>
            <a:r>
              <a:rPr lang="en-US" altLang="ko-KR" sz="2400"/>
              <a:t>through a </a:t>
            </a:r>
            <a:r>
              <a:rPr lang="en-US" altLang="ko-KR" sz="2400" b="1">
                <a:latin typeface="NanumSquare ExtraBold" panose="020B0600000101010101" pitchFamily="34" charset="-127"/>
                <a:ea typeface="NanumSquare ExtraBold" panose="020B0600000101010101" pitchFamily="34" charset="-127"/>
              </a:rPr>
              <a:t>RISC-V-based NPU ISA</a:t>
            </a:r>
          </a:p>
          <a:p>
            <a:pPr marL="355591" lvl="1" indent="0">
              <a:buNone/>
            </a:pPr>
            <a:endParaRPr lang="en-US" altLang="ko-KR" sz="200">
              <a:ea typeface="나눔스퀘어" panose="020B0600000101010101" pitchFamily="50" charset="-127"/>
            </a:endParaRPr>
          </a:p>
          <a:p>
            <a:r>
              <a:rPr lang="en-US" altLang="ko-KR"/>
              <a:t>Compared to prior NPU simulators, </a:t>
            </a:r>
            <a:r>
              <a:rPr lang="en-US" altLang="ko-KR" err="1"/>
              <a:t>PyTorchSim</a:t>
            </a:r>
            <a:r>
              <a:rPr lang="en-US" altLang="ko-KR"/>
              <a:t>:</a:t>
            </a:r>
          </a:p>
          <a:p>
            <a:pPr lvl="1">
              <a:lnSpc>
                <a:spcPct val="150000"/>
              </a:lnSpc>
            </a:pPr>
            <a:r>
              <a:rPr lang="en-US" altLang="ko-KR" sz="2400">
                <a:ea typeface="나눔스퀘어" panose="020B0600000101010101" pitchFamily="50" charset="-127"/>
              </a:rPr>
              <a:t>Enables various case studies not supported by prior simulators</a:t>
            </a:r>
          </a:p>
          <a:p>
            <a:pPr lvl="1">
              <a:lnSpc>
                <a:spcPct val="150000"/>
              </a:lnSpc>
            </a:pPr>
            <a:r>
              <a:rPr lang="en-US" altLang="ko-KR" sz="2400">
                <a:ea typeface="나눔스퀘어" panose="020B0600000101010101" pitchFamily="50" charset="-127"/>
              </a:rPr>
              <a:t>Significantly improves </a:t>
            </a:r>
            <a:r>
              <a:rPr lang="en-US" altLang="ko-KR" sz="2400" b="1">
                <a:latin typeface="NanumSquare ExtraBold" panose="020B0600000101010101" pitchFamily="34" charset="-127"/>
                <a:ea typeface="NanumSquare ExtraBold" panose="020B0600000101010101" pitchFamily="34" charset="-127"/>
              </a:rPr>
              <a:t>accuracy</a:t>
            </a:r>
            <a:r>
              <a:rPr lang="en-US" altLang="ko-KR" sz="2400">
                <a:ea typeface="나눔스퀘어" panose="020B0600000101010101" pitchFamily="50" charset="-127"/>
              </a:rPr>
              <a:t> and </a:t>
            </a:r>
            <a:r>
              <a:rPr lang="en-US" altLang="ko-KR" sz="2400" b="1">
                <a:latin typeface="NanumSquare ExtraBold" panose="020B0600000101010101" pitchFamily="34" charset="-127"/>
                <a:ea typeface="NanumSquare ExtraBold" panose="020B0600000101010101" pitchFamily="34" charset="-127"/>
              </a:rPr>
              <a:t>simulation speed</a:t>
            </a:r>
            <a:endParaRPr lang="ko-KR" altLang="en-US" sz="2400" b="1">
              <a:latin typeface="NanumSquare ExtraBold" panose="020B0600000101010101" pitchFamily="34" charset="-127"/>
              <a:ea typeface="NanumSquare ExtraBold" panose="020B0600000101010101" pitchFamily="34" charset="-127"/>
            </a:endParaRP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FBCFFF89-7ED7-4356-A336-EC7191AE7FC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1471D13-A809-49ED-9C29-402759C12C88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137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8">
            <a:extLst>
              <a:ext uri="{FF2B5EF4-FFF2-40B4-BE49-F238E27FC236}">
                <a16:creationId xmlns:a16="http://schemas.microsoft.com/office/drawing/2014/main" id="{F14E8E5C-B08B-9744-2324-3CBD75702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err="1"/>
              <a:t>PyTorchSim</a:t>
            </a:r>
            <a:r>
              <a:rPr lang="en-US" altLang="ko-KR"/>
              <a:t> is Open Source</a:t>
            </a:r>
            <a:endParaRPr lang="ko-KR" altLang="en-US"/>
          </a:p>
        </p:txBody>
      </p:sp>
      <p:sp>
        <p:nvSpPr>
          <p:cNvPr id="10" name="텍스트 개체 틀 9">
            <a:extLst>
              <a:ext uri="{FF2B5EF4-FFF2-40B4-BE49-F238E27FC236}">
                <a16:creationId xmlns:a16="http://schemas.microsoft.com/office/drawing/2014/main" id="{E9862B8D-8523-A768-8823-5CB10313F0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286934"/>
            <a:ext cx="11455400" cy="5410851"/>
          </a:xfrm>
        </p:spPr>
        <p:txBody>
          <a:bodyPr/>
          <a:lstStyle/>
          <a:p>
            <a:r>
              <a:rPr lang="en-US" altLang="ko-KR"/>
              <a:t>Contributions are welcome! </a:t>
            </a:r>
          </a:p>
          <a:p>
            <a:pPr lvl="1"/>
            <a:endParaRPr lang="ko-KR" altLang="en-US"/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D2BAE9DD-A223-7778-DCB2-660C6330A8FF}"/>
              </a:ext>
            </a:extLst>
          </p:cNvPr>
          <p:cNvGrpSpPr/>
          <p:nvPr/>
        </p:nvGrpSpPr>
        <p:grpSpPr>
          <a:xfrm>
            <a:off x="9414616" y="3209452"/>
            <a:ext cx="2501900" cy="2457036"/>
            <a:chOff x="8017086" y="2667739"/>
            <a:chExt cx="2501900" cy="2457036"/>
          </a:xfrm>
        </p:grpSpPr>
        <p:pic>
          <p:nvPicPr>
            <p:cNvPr id="12" name="그림 11" descr="패턴, 스크린샷, 그래픽, 예술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D5D31845-A9AB-01BC-967A-6C1B2F3CE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2" t="3259" r="2974" b="3148"/>
            <a:stretch>
              <a:fillRect/>
            </a:stretch>
          </p:blipFill>
          <p:spPr>
            <a:xfrm>
              <a:off x="8269605" y="3129404"/>
              <a:ext cx="1996863" cy="199537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B4B53DD-7054-C365-84A5-89CADF92CDF7}"/>
                </a:ext>
              </a:extLst>
            </p:cNvPr>
            <p:cNvSpPr txBox="1"/>
            <p:nvPr/>
          </p:nvSpPr>
          <p:spPr>
            <a:xfrm>
              <a:off x="8017086" y="2667739"/>
              <a:ext cx="250190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2400" b="1">
                  <a:latin typeface="나눔스퀘어" panose="020B0600000101010101" pitchFamily="50" charset="-127"/>
                  <a:ea typeface="+mn-ea"/>
                </a:rPr>
                <a:t>GitHub Link</a:t>
              </a:r>
              <a:endParaRPr lang="ko-KR" altLang="en-US" sz="2400" b="1">
                <a:latin typeface="나눔스퀘어" panose="020B0600000101010101" pitchFamily="50" charset="-127"/>
                <a:ea typeface="+mn-ea"/>
              </a:endParaRPr>
            </a:p>
          </p:txBody>
        </p:sp>
      </p:grpSp>
      <p:pic>
        <p:nvPicPr>
          <p:cNvPr id="3" name="그림 2">
            <a:extLst>
              <a:ext uri="{FF2B5EF4-FFF2-40B4-BE49-F238E27FC236}">
                <a16:creationId xmlns:a16="http://schemas.microsoft.com/office/drawing/2014/main" id="{447B6423-4A98-9CD6-8394-6D28300E49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627" y="2352920"/>
            <a:ext cx="4675543" cy="3985247"/>
          </a:xfrm>
          <a:prstGeom prst="rect">
            <a:avLst/>
          </a:prstGeom>
          <a:effectLst>
            <a:outerShdw blurRad="1524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457D9530-CE49-F583-67A1-16D856774E4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1471D13-A809-49ED-9C29-402759C12C88}" type="slidenum">
              <a:rPr lang="ko-KR" altLang="en-US" smtClean="0"/>
              <a:t>32</a:t>
            </a:fld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60166A27-750C-25E8-D998-04C42252A0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7526" y="2352919"/>
            <a:ext cx="3878606" cy="3985247"/>
          </a:xfrm>
          <a:prstGeom prst="rect">
            <a:avLst/>
          </a:prstGeom>
          <a:effectLst>
            <a:outerShdw blurRad="1524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8217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5C78749-193C-78BD-5892-D100C0E64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/>
              <a:t>Backup</a:t>
            </a:r>
            <a:endParaRPr lang="ko-KR" altLang="en-US" b="1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BCFF12E5-52C0-8D02-16D5-8EE5E55B4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71D13-A809-49ED-9C29-402759C12C88}" type="slidenum">
              <a:rPr lang="ko-KR" altLang="en-US" smtClean="0"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774578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EF2832-B733-DA26-DCD8-0D72B0D756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C8DD07B9-C468-5318-4B84-A5314BF25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Comparison of the features of different NPU sim.</a:t>
            </a:r>
            <a:endParaRPr lang="ko-KR" altLang="en-US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EF04CDC1-C19A-69F2-724A-936635523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02" y="1583266"/>
            <a:ext cx="12062997" cy="3902533"/>
          </a:xfrm>
          <a:prstGeom prst="rect">
            <a:avLst/>
          </a:prstGeom>
        </p:spPr>
      </p:pic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AE1626E4-1436-D2CA-4BFA-A0278F39308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1471D13-A809-49ED-9C29-402759C12C88}" type="slidenum">
              <a:rPr lang="ko-KR" altLang="en-US" smtClean="0"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168579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A579BD-5428-1CC1-AD95-A2E2325144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1A1F64FA-D67C-E435-86EF-21D4F5610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Compilation flow with simplified example IR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B4562E78-FD1D-6E95-CEE6-660ED5DC06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68" t="5407"/>
          <a:stretch>
            <a:fillRect/>
          </a:stretch>
        </p:blipFill>
        <p:spPr>
          <a:xfrm>
            <a:off x="1568450" y="2655540"/>
            <a:ext cx="8934797" cy="3705473"/>
          </a:xfrm>
          <a:prstGeom prst="rect">
            <a:avLst/>
          </a:prstGeom>
        </p:spPr>
      </p:pic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74CAE48-0BB5-470A-E7ED-27E5255661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286934"/>
            <a:ext cx="11058769" cy="5410851"/>
          </a:xfrm>
        </p:spPr>
        <p:txBody>
          <a:bodyPr/>
          <a:lstStyle/>
          <a:p>
            <a:r>
              <a:rPr lang="en-US" altLang="ko-KR" b="1" err="1"/>
              <a:t>PyTorchSim</a:t>
            </a:r>
            <a:r>
              <a:rPr lang="en-US" altLang="ko-KR" b="1"/>
              <a:t> backend </a:t>
            </a:r>
            <a:r>
              <a:rPr lang="en-US" altLang="ko-KR"/>
              <a:t>generates </a:t>
            </a:r>
            <a:r>
              <a:rPr lang="en-US" altLang="ko-KR" b="1"/>
              <a:t>MLIR </a:t>
            </a:r>
            <a:r>
              <a:rPr lang="en-US" altLang="ko-KR"/>
              <a:t>code</a:t>
            </a:r>
          </a:p>
          <a:p>
            <a:pPr lvl="1"/>
            <a:r>
              <a:rPr lang="en-US" altLang="ko-KR"/>
              <a:t>MLIR’s </a:t>
            </a:r>
            <a:r>
              <a:rPr lang="en-US" altLang="ko-KR" i="1"/>
              <a:t>affine, </a:t>
            </a:r>
            <a:r>
              <a:rPr lang="en-US" altLang="ko-KR" i="1" err="1"/>
              <a:t>arith</a:t>
            </a:r>
            <a:r>
              <a:rPr lang="en-US" altLang="ko-KR" i="1"/>
              <a:t>, </a:t>
            </a:r>
            <a:r>
              <a:rPr lang="en-US" altLang="ko-KR" i="1" err="1"/>
              <a:t>linalg</a:t>
            </a:r>
            <a:r>
              <a:rPr lang="en-US" altLang="ko-KR" i="1"/>
              <a:t>, </a:t>
            </a:r>
            <a:r>
              <a:rPr lang="en-US" altLang="ko-KR" i="1" err="1"/>
              <a:t>memref</a:t>
            </a:r>
            <a:r>
              <a:rPr lang="en-US" altLang="ko-KR" i="1"/>
              <a:t>, vector, </a:t>
            </a:r>
            <a:r>
              <a:rPr lang="en-US" altLang="ko-KR" i="1" err="1"/>
              <a:t>llvm</a:t>
            </a:r>
            <a:r>
              <a:rPr lang="en-US" altLang="ko-KR" i="1"/>
              <a:t>, etc.</a:t>
            </a:r>
            <a:r>
              <a:rPr lang="en-US" altLang="ko-KR"/>
              <a:t>, which are widely used in AI compilers, are adopted to represent the LLIR.</a:t>
            </a: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9398017-0C7F-EE91-DC18-B4501ADE56E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1471D13-A809-49ED-9C29-402759C12C88}" type="slidenum">
              <a:rPr lang="ko-KR" altLang="en-US" smtClean="0"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015059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6C3E4-1024-F533-E647-08A6ED2DD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Tile Operation Graph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B4B688-FCA7-D0DF-8C46-F226874CA2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790B90-5758-1A24-F896-EA65218B79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1471D13-A809-49ED-9C29-402759C12C88}" type="slidenum">
              <a:rPr lang="ko-KR" altLang="en-US" smtClean="0"/>
              <a:t>36</a:t>
            </a:fld>
            <a:endParaRPr lang="ko-KR" altLang="en-US"/>
          </a:p>
        </p:txBody>
      </p:sp>
      <p:grpSp>
        <p:nvGrpSpPr>
          <p:cNvPr id="6" name="그룹 48">
            <a:extLst>
              <a:ext uri="{FF2B5EF4-FFF2-40B4-BE49-F238E27FC236}">
                <a16:creationId xmlns:a16="http://schemas.microsoft.com/office/drawing/2014/main" id="{09191FAA-736E-16BE-440A-B29FAE2B25B8}"/>
              </a:ext>
            </a:extLst>
          </p:cNvPr>
          <p:cNvGrpSpPr/>
          <p:nvPr/>
        </p:nvGrpSpPr>
        <p:grpSpPr>
          <a:xfrm>
            <a:off x="3888634" y="1674527"/>
            <a:ext cx="4364366" cy="4507805"/>
            <a:chOff x="6630987" y="1674527"/>
            <a:chExt cx="4364366" cy="4507805"/>
          </a:xfrm>
        </p:grpSpPr>
        <p:sp>
          <p:nvSpPr>
            <p:cNvPr id="7" name="사각형: 둥근 모서리 13">
              <a:extLst>
                <a:ext uri="{FF2B5EF4-FFF2-40B4-BE49-F238E27FC236}">
                  <a16:creationId xmlns:a16="http://schemas.microsoft.com/office/drawing/2014/main" id="{ADC09548-3ADC-2DED-99AB-5145FB586176}"/>
                </a:ext>
              </a:extLst>
            </p:cNvPr>
            <p:cNvSpPr/>
            <p:nvPr/>
          </p:nvSpPr>
          <p:spPr>
            <a:xfrm>
              <a:off x="7009059" y="2167017"/>
              <a:ext cx="3608222" cy="4015315"/>
            </a:xfrm>
            <a:prstGeom prst="roundRect">
              <a:avLst>
                <a:gd name="adj" fmla="val 5587"/>
              </a:avLst>
            </a:prstGeom>
            <a:noFill/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FE69D1B-E918-A58A-C42B-5F02ED5429FD}"/>
                </a:ext>
              </a:extLst>
            </p:cNvPr>
            <p:cNvSpPr txBox="1"/>
            <p:nvPr/>
          </p:nvSpPr>
          <p:spPr>
            <a:xfrm>
              <a:off x="6630987" y="1674527"/>
              <a:ext cx="436436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2400" b="1">
                  <a:solidFill>
                    <a:srgbClr val="C00000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Tile Operation Graph (TOG)</a:t>
              </a:r>
              <a:endParaRPr lang="ko-KR" altLang="en-US" sz="2400" b="1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grpSp>
          <p:nvGrpSpPr>
            <p:cNvPr id="9" name="그룹 15">
              <a:extLst>
                <a:ext uri="{FF2B5EF4-FFF2-40B4-BE49-F238E27FC236}">
                  <a16:creationId xmlns:a16="http://schemas.microsoft.com/office/drawing/2014/main" id="{970A184F-6411-AE73-D881-524386167BEB}"/>
                </a:ext>
              </a:extLst>
            </p:cNvPr>
            <p:cNvGrpSpPr/>
            <p:nvPr/>
          </p:nvGrpSpPr>
          <p:grpSpPr>
            <a:xfrm>
              <a:off x="7315347" y="2323476"/>
              <a:ext cx="3116848" cy="3746246"/>
              <a:chOff x="7804623" y="2014243"/>
              <a:chExt cx="3116848" cy="3746246"/>
            </a:xfrm>
          </p:grpSpPr>
          <p:grpSp>
            <p:nvGrpSpPr>
              <p:cNvPr id="10" name="그룹 16">
                <a:extLst>
                  <a:ext uri="{FF2B5EF4-FFF2-40B4-BE49-F238E27FC236}">
                    <a16:creationId xmlns:a16="http://schemas.microsoft.com/office/drawing/2014/main" id="{DED6304F-1B21-D54E-FE55-5634D41FF3F8}"/>
                  </a:ext>
                </a:extLst>
              </p:cNvPr>
              <p:cNvGrpSpPr/>
              <p:nvPr/>
            </p:nvGrpSpPr>
            <p:grpSpPr>
              <a:xfrm>
                <a:off x="7804623" y="2690259"/>
                <a:ext cx="3116848" cy="615284"/>
                <a:chOff x="583043" y="2037534"/>
                <a:chExt cx="3116848" cy="937831"/>
              </a:xfrm>
            </p:grpSpPr>
            <p:sp>
              <p:nvSpPr>
                <p:cNvPr id="23" name="직사각형 31">
                  <a:extLst>
                    <a:ext uri="{FF2B5EF4-FFF2-40B4-BE49-F238E27FC236}">
                      <a16:creationId xmlns:a16="http://schemas.microsoft.com/office/drawing/2014/main" id="{0202945D-29B2-FB52-0E1D-7773E04DF9D7}"/>
                    </a:ext>
                  </a:extLst>
                </p:cNvPr>
                <p:cNvSpPr/>
                <p:nvPr/>
              </p:nvSpPr>
              <p:spPr>
                <a:xfrm>
                  <a:off x="583043" y="2037534"/>
                  <a:ext cx="1479084" cy="937831"/>
                </a:xfrm>
                <a:prstGeom prst="rect">
                  <a:avLst/>
                </a:prstGeom>
                <a:solidFill>
                  <a:srgbClr val="E2FFE2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2000">
                      <a:solidFill>
                        <a:srgbClr val="222222"/>
                      </a:solidFill>
                      <a:latin typeface="나눔스퀘어" panose="020B0600000101010101" pitchFamily="50" charset="-127"/>
                      <a:ea typeface="나눔스퀘어" panose="020B0600000101010101" pitchFamily="50" charset="-127"/>
                      <a:cs typeface="Roboto" panose="02000000000000000000" pitchFamily="2" charset="0"/>
                    </a:rPr>
                    <a:t>DMA</a:t>
                  </a:r>
                </a:p>
                <a:p>
                  <a:pPr algn="ctr"/>
                  <a:r>
                    <a:rPr lang="en-US" altLang="ko-KR" sz="2000">
                      <a:solidFill>
                        <a:srgbClr val="222222"/>
                      </a:solidFill>
                      <a:latin typeface="나눔스퀘어" panose="020B0600000101010101" pitchFamily="50" charset="-127"/>
                      <a:ea typeface="나눔스퀘어" panose="020B0600000101010101" pitchFamily="50" charset="-127"/>
                      <a:cs typeface="Roboto" panose="02000000000000000000" pitchFamily="2" charset="0"/>
                    </a:rPr>
                    <a:t>Load Tile A</a:t>
                  </a:r>
                  <a:endParaRPr lang="ko-KR" altLang="en-US" sz="2000">
                    <a:solidFill>
                      <a:srgbClr val="222222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  <a:cs typeface="Roboto" panose="02000000000000000000" pitchFamily="2" charset="0"/>
                  </a:endParaRPr>
                </a:p>
              </p:txBody>
            </p:sp>
            <p:sp>
              <p:nvSpPr>
                <p:cNvPr id="24" name="직사각형 32">
                  <a:extLst>
                    <a:ext uri="{FF2B5EF4-FFF2-40B4-BE49-F238E27FC236}">
                      <a16:creationId xmlns:a16="http://schemas.microsoft.com/office/drawing/2014/main" id="{D53FDA5D-7562-65BF-63FF-115D8630F2B8}"/>
                    </a:ext>
                  </a:extLst>
                </p:cNvPr>
                <p:cNvSpPr/>
                <p:nvPr/>
              </p:nvSpPr>
              <p:spPr>
                <a:xfrm>
                  <a:off x="2220807" y="2037534"/>
                  <a:ext cx="1479084" cy="914974"/>
                </a:xfrm>
                <a:prstGeom prst="rect">
                  <a:avLst/>
                </a:prstGeom>
                <a:solidFill>
                  <a:srgbClr val="E2FFE2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2000">
                      <a:solidFill>
                        <a:srgbClr val="222222"/>
                      </a:solidFill>
                      <a:latin typeface="나눔스퀘어" panose="020B0600000101010101" pitchFamily="50" charset="-127"/>
                      <a:ea typeface="나눔스퀘어" panose="020B0600000101010101" pitchFamily="50" charset="-127"/>
                      <a:cs typeface="Roboto" panose="02000000000000000000" pitchFamily="2" charset="0"/>
                    </a:rPr>
                    <a:t>DMA</a:t>
                  </a:r>
                </a:p>
                <a:p>
                  <a:pPr algn="ctr"/>
                  <a:r>
                    <a:rPr lang="en-US" altLang="ko-KR" sz="2000">
                      <a:solidFill>
                        <a:srgbClr val="222222"/>
                      </a:solidFill>
                      <a:latin typeface="나눔스퀘어" panose="020B0600000101010101" pitchFamily="50" charset="-127"/>
                      <a:ea typeface="나눔스퀘어" panose="020B0600000101010101" pitchFamily="50" charset="-127"/>
                      <a:cs typeface="Roboto" panose="02000000000000000000" pitchFamily="2" charset="0"/>
                    </a:rPr>
                    <a:t>Load Tile B</a:t>
                  </a:r>
                  <a:endParaRPr lang="ko-KR" altLang="en-US" sz="2000">
                    <a:solidFill>
                      <a:srgbClr val="222222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  <a:cs typeface="Roboto" panose="02000000000000000000" pitchFamily="2" charset="0"/>
                  </a:endParaRPr>
                </a:p>
              </p:txBody>
            </p:sp>
          </p:grpSp>
          <p:sp>
            <p:nvSpPr>
              <p:cNvPr id="11" name="직사각형 17">
                <a:extLst>
                  <a:ext uri="{FF2B5EF4-FFF2-40B4-BE49-F238E27FC236}">
                    <a16:creationId xmlns:a16="http://schemas.microsoft.com/office/drawing/2014/main" id="{54704CFB-440E-C61C-D530-DDA6FC09CE83}"/>
                  </a:ext>
                </a:extLst>
              </p:cNvPr>
              <p:cNvSpPr/>
              <p:nvPr/>
            </p:nvSpPr>
            <p:spPr>
              <a:xfrm>
                <a:off x="8293100" y="3588016"/>
                <a:ext cx="2139894" cy="746227"/>
              </a:xfrm>
              <a:prstGeom prst="rect">
                <a:avLst/>
              </a:prstGeom>
              <a:solidFill>
                <a:srgbClr val="CAEEFB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2000">
                    <a:solidFill>
                      <a:srgbClr val="222222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  <a:cs typeface="Roboto" panose="02000000000000000000" pitchFamily="2" charset="0"/>
                  </a:rPr>
                  <a:t>Matrix Multiply</a:t>
                </a:r>
              </a:p>
              <a:p>
                <a:pPr algn="ctr"/>
                <a:endParaRPr lang="en-US" altLang="ko-KR" sz="2000">
                  <a:solidFill>
                    <a:srgbClr val="222222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  <a:cs typeface="Roboto" panose="02000000000000000000" pitchFamily="2" charset="0"/>
                </a:endParaRPr>
              </a:p>
            </p:txBody>
          </p:sp>
          <p:cxnSp>
            <p:nvCxnSpPr>
              <p:cNvPr id="12" name="직선 화살표 연결선 18">
                <a:extLst>
                  <a:ext uri="{FF2B5EF4-FFF2-40B4-BE49-F238E27FC236}">
                    <a16:creationId xmlns:a16="http://schemas.microsoft.com/office/drawing/2014/main" id="{4A561604-E827-1320-B106-F0F7DB7F0705}"/>
                  </a:ext>
                </a:extLst>
              </p:cNvPr>
              <p:cNvCxnSpPr>
                <a:cxnSpLocks/>
                <a:stCxn id="11" idx="2"/>
              </p:cNvCxnSpPr>
              <p:nvPr/>
            </p:nvCxnSpPr>
            <p:spPr>
              <a:xfrm>
                <a:off x="9363047" y="4334243"/>
                <a:ext cx="0" cy="219678"/>
              </a:xfrm>
              <a:prstGeom prst="straightConnector1">
                <a:avLst/>
              </a:prstGeom>
              <a:solidFill>
                <a:srgbClr val="D9F2D0"/>
              </a:solidFill>
              <a:ln>
                <a:solidFill>
                  <a:srgbClr val="000000"/>
                </a:solidFill>
                <a:tailEnd type="triangle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3" name="순서도: 판단 19">
                <a:extLst>
                  <a:ext uri="{FF2B5EF4-FFF2-40B4-BE49-F238E27FC236}">
                    <a16:creationId xmlns:a16="http://schemas.microsoft.com/office/drawing/2014/main" id="{0657796A-46C4-4A1F-E006-7F7E891C04B8}"/>
                  </a:ext>
                </a:extLst>
              </p:cNvPr>
              <p:cNvSpPr/>
              <p:nvPr/>
            </p:nvSpPr>
            <p:spPr>
              <a:xfrm>
                <a:off x="8063635" y="4564605"/>
                <a:ext cx="2598824" cy="413981"/>
              </a:xfrm>
              <a:prstGeom prst="flowChartDecision">
                <a:avLst/>
              </a:prstGeom>
              <a:solidFill>
                <a:srgbClr val="E8E8E8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2000">
                    <a:solidFill>
                      <a:srgbClr val="222222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  <a:cs typeface="Roboto" panose="02000000000000000000" pitchFamily="2" charset="0"/>
                  </a:rPr>
                  <a:t>Condition</a:t>
                </a:r>
                <a:endParaRPr lang="ko-KR" altLang="en-US" sz="2000">
                  <a:solidFill>
                    <a:srgbClr val="222222"/>
                  </a:solidFill>
                  <a:latin typeface="나눔스퀘어" panose="020B0600000101010101" pitchFamily="50" charset="-127"/>
                  <a:cs typeface="Roboto" panose="02000000000000000000" pitchFamily="2" charset="0"/>
                </a:endParaRPr>
              </a:p>
            </p:txBody>
          </p:sp>
          <p:sp>
            <p:nvSpPr>
              <p:cNvPr id="14" name="타원 20">
                <a:extLst>
                  <a:ext uri="{FF2B5EF4-FFF2-40B4-BE49-F238E27FC236}">
                    <a16:creationId xmlns:a16="http://schemas.microsoft.com/office/drawing/2014/main" id="{20361922-9C3C-06F0-C296-EEE9AA3ABE20}"/>
                  </a:ext>
                </a:extLst>
              </p:cNvPr>
              <p:cNvSpPr/>
              <p:nvPr/>
            </p:nvSpPr>
            <p:spPr>
              <a:xfrm>
                <a:off x="8358513" y="2014243"/>
                <a:ext cx="2009068" cy="393543"/>
              </a:xfrm>
              <a:prstGeom prst="ellipse">
                <a:avLst/>
              </a:prstGeom>
              <a:solidFill>
                <a:srgbClr val="E8E8E8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2000">
                    <a:solidFill>
                      <a:srgbClr val="222222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  <a:cs typeface="Roboto" panose="02000000000000000000" pitchFamily="2" charset="0"/>
                  </a:rPr>
                  <a:t>Loop Start</a:t>
                </a:r>
                <a:endParaRPr lang="ko-KR" altLang="en-US" sz="2000">
                  <a:solidFill>
                    <a:srgbClr val="222222"/>
                  </a:solidFill>
                  <a:latin typeface="나눔스퀘어" panose="020B0600000101010101" pitchFamily="50" charset="-127"/>
                  <a:cs typeface="Roboto" panose="02000000000000000000" pitchFamily="2" charset="0"/>
                </a:endParaRPr>
              </a:p>
            </p:txBody>
          </p:sp>
          <p:cxnSp>
            <p:nvCxnSpPr>
              <p:cNvPr id="15" name="직선 화살표 연결선 21">
                <a:extLst>
                  <a:ext uri="{FF2B5EF4-FFF2-40B4-BE49-F238E27FC236}">
                    <a16:creationId xmlns:a16="http://schemas.microsoft.com/office/drawing/2014/main" id="{06F913EA-CE12-C324-D148-D53CD7902256}"/>
                  </a:ext>
                </a:extLst>
              </p:cNvPr>
              <p:cNvCxnSpPr>
                <a:cxnSpLocks/>
                <a:endCxn id="13" idx="0"/>
              </p:cNvCxnSpPr>
              <p:nvPr/>
            </p:nvCxnSpPr>
            <p:spPr>
              <a:xfrm>
                <a:off x="9363047" y="4356761"/>
                <a:ext cx="0" cy="207844"/>
              </a:xfrm>
              <a:prstGeom prst="straightConnector1">
                <a:avLst/>
              </a:prstGeom>
              <a:solidFill>
                <a:srgbClr val="D9F2D0"/>
              </a:solidFill>
              <a:ln>
                <a:solidFill>
                  <a:srgbClr val="000000"/>
                </a:solidFill>
                <a:tailEnd type="triangle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6" name="연결선: 꺾임 22">
                <a:extLst>
                  <a:ext uri="{FF2B5EF4-FFF2-40B4-BE49-F238E27FC236}">
                    <a16:creationId xmlns:a16="http://schemas.microsoft.com/office/drawing/2014/main" id="{EB4D9B58-87E8-867B-3FC9-EAB0D6C29C1E}"/>
                  </a:ext>
                </a:extLst>
              </p:cNvPr>
              <p:cNvCxnSpPr>
                <a:cxnSpLocks/>
                <a:stCxn id="14" idx="4"/>
                <a:endCxn id="23" idx="0"/>
              </p:cNvCxnSpPr>
              <p:nvPr/>
            </p:nvCxnSpPr>
            <p:spPr>
              <a:xfrm rot="5400000">
                <a:off x="8812370" y="2139581"/>
                <a:ext cx="282473" cy="818882"/>
              </a:xfrm>
              <a:prstGeom prst="bentConnector3">
                <a:avLst/>
              </a:prstGeom>
              <a:solidFill>
                <a:srgbClr val="D9F2D0"/>
              </a:solidFill>
              <a:ln>
                <a:solidFill>
                  <a:srgbClr val="000000"/>
                </a:solidFill>
                <a:tailEnd type="triangle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7" name="연결선: 꺾임 23">
                <a:extLst>
                  <a:ext uri="{FF2B5EF4-FFF2-40B4-BE49-F238E27FC236}">
                    <a16:creationId xmlns:a16="http://schemas.microsoft.com/office/drawing/2014/main" id="{9ACD8041-507E-D062-7D96-60C839EF77E9}"/>
                  </a:ext>
                </a:extLst>
              </p:cNvPr>
              <p:cNvCxnSpPr>
                <a:cxnSpLocks/>
                <a:stCxn id="14" idx="4"/>
                <a:endCxn id="24" idx="0"/>
              </p:cNvCxnSpPr>
              <p:nvPr/>
            </p:nvCxnSpPr>
            <p:spPr>
              <a:xfrm rot="16200000" flipH="1">
                <a:off x="9631252" y="2139581"/>
                <a:ext cx="282473" cy="818882"/>
              </a:xfrm>
              <a:prstGeom prst="bentConnector3">
                <a:avLst/>
              </a:prstGeom>
              <a:solidFill>
                <a:srgbClr val="D9F2D0"/>
              </a:solidFill>
              <a:ln>
                <a:solidFill>
                  <a:srgbClr val="000000"/>
                </a:solidFill>
                <a:tailEnd type="triangle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8" name="연결선: 꺾임 24">
                <a:extLst>
                  <a:ext uri="{FF2B5EF4-FFF2-40B4-BE49-F238E27FC236}">
                    <a16:creationId xmlns:a16="http://schemas.microsoft.com/office/drawing/2014/main" id="{B0AF2E66-BBB8-CB09-258C-88E764325B29}"/>
                  </a:ext>
                </a:extLst>
              </p:cNvPr>
              <p:cNvCxnSpPr>
                <a:cxnSpLocks/>
                <a:stCxn id="23" idx="2"/>
                <a:endCxn id="11" idx="0"/>
              </p:cNvCxnSpPr>
              <p:nvPr/>
            </p:nvCxnSpPr>
            <p:spPr>
              <a:xfrm rot="16200000" flipH="1">
                <a:off x="8812370" y="3037338"/>
                <a:ext cx="282473" cy="818882"/>
              </a:xfrm>
              <a:prstGeom prst="bentConnector3">
                <a:avLst>
                  <a:gd name="adj1" fmla="val 46403"/>
                </a:avLst>
              </a:prstGeom>
              <a:solidFill>
                <a:srgbClr val="D9F2D0"/>
              </a:solidFill>
              <a:ln>
                <a:solidFill>
                  <a:srgbClr val="000000"/>
                </a:solidFill>
                <a:tailEnd type="triangle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9" name="연결선: 꺾임 25">
                <a:extLst>
                  <a:ext uri="{FF2B5EF4-FFF2-40B4-BE49-F238E27FC236}">
                    <a16:creationId xmlns:a16="http://schemas.microsoft.com/office/drawing/2014/main" id="{AC46F67B-D6CD-FB7F-7699-A5FD698E6D85}"/>
                  </a:ext>
                </a:extLst>
              </p:cNvPr>
              <p:cNvCxnSpPr>
                <a:cxnSpLocks/>
                <a:stCxn id="24" idx="2"/>
                <a:endCxn id="11" idx="0"/>
              </p:cNvCxnSpPr>
              <p:nvPr/>
            </p:nvCxnSpPr>
            <p:spPr>
              <a:xfrm rot="5400000">
                <a:off x="9623754" y="3029840"/>
                <a:ext cx="297469" cy="818882"/>
              </a:xfrm>
              <a:prstGeom prst="bentConnector3">
                <a:avLst>
                  <a:gd name="adj1" fmla="val 50000"/>
                </a:avLst>
              </a:prstGeom>
              <a:solidFill>
                <a:srgbClr val="D9F2D0"/>
              </a:solidFill>
              <a:ln>
                <a:solidFill>
                  <a:srgbClr val="000000"/>
                </a:solidFill>
                <a:tailEnd type="triangle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0" name="연결선: 꺾임 26">
                <a:extLst>
                  <a:ext uri="{FF2B5EF4-FFF2-40B4-BE49-F238E27FC236}">
                    <a16:creationId xmlns:a16="http://schemas.microsoft.com/office/drawing/2014/main" id="{B5A2D5D3-2E02-173C-6666-A11C2589FDC5}"/>
                  </a:ext>
                </a:extLst>
              </p:cNvPr>
              <p:cNvCxnSpPr>
                <a:cxnSpLocks/>
                <a:stCxn id="13" idx="1"/>
                <a:endCxn id="14" idx="2"/>
              </p:cNvCxnSpPr>
              <p:nvPr/>
            </p:nvCxnSpPr>
            <p:spPr>
              <a:xfrm rot="10800000" flipH="1">
                <a:off x="8063635" y="2211016"/>
                <a:ext cx="294878" cy="2560581"/>
              </a:xfrm>
              <a:prstGeom prst="bentConnector3">
                <a:avLst>
                  <a:gd name="adj1" fmla="val -143562"/>
                </a:avLst>
              </a:prstGeom>
              <a:solidFill>
                <a:srgbClr val="D9F2D0"/>
              </a:solidFill>
              <a:ln>
                <a:solidFill>
                  <a:srgbClr val="000000"/>
                </a:solidFill>
                <a:tailEnd type="triangle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1" name="직사각형 28">
                <a:extLst>
                  <a:ext uri="{FF2B5EF4-FFF2-40B4-BE49-F238E27FC236}">
                    <a16:creationId xmlns:a16="http://schemas.microsoft.com/office/drawing/2014/main" id="{FD9AB885-F0A9-314F-8084-BF1748FA379F}"/>
                  </a:ext>
                </a:extLst>
              </p:cNvPr>
              <p:cNvSpPr/>
              <p:nvPr/>
            </p:nvSpPr>
            <p:spPr>
              <a:xfrm>
                <a:off x="8544163" y="5144889"/>
                <a:ext cx="1637766" cy="615600"/>
              </a:xfrm>
              <a:prstGeom prst="rect">
                <a:avLst/>
              </a:prstGeom>
              <a:solidFill>
                <a:srgbClr val="E2FFE2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2000">
                    <a:solidFill>
                      <a:srgbClr val="222222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  <a:cs typeface="Roboto" panose="02000000000000000000" pitchFamily="2" charset="0"/>
                  </a:rPr>
                  <a:t>DMA</a:t>
                </a:r>
              </a:p>
              <a:p>
                <a:pPr algn="ctr"/>
                <a:r>
                  <a:rPr lang="en-US" altLang="ko-KR" sz="2000">
                    <a:solidFill>
                      <a:srgbClr val="222222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  <a:cs typeface="Roboto" panose="02000000000000000000" pitchFamily="2" charset="0"/>
                  </a:rPr>
                  <a:t>Store Tile C</a:t>
                </a:r>
                <a:endParaRPr lang="ko-KR" altLang="en-US" sz="2000">
                  <a:solidFill>
                    <a:srgbClr val="222222"/>
                  </a:solidFill>
                  <a:latin typeface="나눔스퀘어" panose="020B0600000101010101" pitchFamily="50" charset="-127"/>
                  <a:cs typeface="Roboto" panose="02000000000000000000" pitchFamily="2" charset="0"/>
                </a:endParaRPr>
              </a:p>
            </p:txBody>
          </p:sp>
          <p:cxnSp>
            <p:nvCxnSpPr>
              <p:cNvPr id="22" name="직선 화살표 연결선 30">
                <a:extLst>
                  <a:ext uri="{FF2B5EF4-FFF2-40B4-BE49-F238E27FC236}">
                    <a16:creationId xmlns:a16="http://schemas.microsoft.com/office/drawing/2014/main" id="{0375047B-5EA4-EE6A-87F6-F91A329BC50D}"/>
                  </a:ext>
                </a:extLst>
              </p:cNvPr>
              <p:cNvCxnSpPr>
                <a:cxnSpLocks/>
                <a:endCxn id="21" idx="0"/>
              </p:cNvCxnSpPr>
              <p:nvPr/>
            </p:nvCxnSpPr>
            <p:spPr>
              <a:xfrm flipH="1">
                <a:off x="9363046" y="4963922"/>
                <a:ext cx="2880" cy="180967"/>
              </a:xfrm>
              <a:prstGeom prst="straightConnector1">
                <a:avLst/>
              </a:prstGeom>
              <a:solidFill>
                <a:srgbClr val="D9F2D0"/>
              </a:solidFill>
              <a:ln>
                <a:solidFill>
                  <a:srgbClr val="000000"/>
                </a:solidFill>
                <a:tailEnd type="triangle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8E96F1E-8469-1C7D-23F4-66BA06C54197}"/>
              </a:ext>
            </a:extLst>
          </p:cNvPr>
          <p:cNvSpPr txBox="1"/>
          <p:nvPr/>
        </p:nvSpPr>
        <p:spPr>
          <a:xfrm>
            <a:off x="5097073" y="4236432"/>
            <a:ext cx="20653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000" b="1">
                <a:solidFill>
                  <a:srgbClr val="222222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Roboto" panose="02000000000000000000" pitchFamily="2" charset="0"/>
              </a:rPr>
              <a:t>( </a:t>
            </a:r>
            <a:r>
              <a:rPr lang="en-US" altLang="ko-KR" sz="2000" b="1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Roboto" panose="02000000000000000000" pitchFamily="2" charset="0"/>
              </a:rPr>
              <a:t>X </a:t>
            </a:r>
            <a:r>
              <a:rPr lang="en-US" altLang="ko-KR" sz="2000" b="1"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Roboto" panose="02000000000000000000" pitchFamily="2" charset="0"/>
              </a:rPr>
              <a:t>cycles</a:t>
            </a:r>
            <a:r>
              <a:rPr lang="en-US" altLang="ko-KR" sz="2000" b="1">
                <a:solidFill>
                  <a:srgbClr val="00206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Roboto" panose="02000000000000000000" pitchFamily="2" charset="0"/>
              </a:rPr>
              <a:t> </a:t>
            </a:r>
            <a:r>
              <a:rPr lang="en-US" altLang="ko-KR" sz="2000" b="1">
                <a:solidFill>
                  <a:srgbClr val="222222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Roboto" panose="02000000000000000000" pitchFamily="2" charset="0"/>
              </a:rPr>
              <a:t>)</a:t>
            </a:r>
            <a:endParaRPr lang="ko-KR" altLang="en-US" sz="2000" b="1">
              <a:solidFill>
                <a:srgbClr val="222222"/>
              </a:solidFill>
              <a:latin typeface="나눔스퀘어" panose="020B0600000101010101" pitchFamily="50" charset="-127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3034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0A865-8006-A75F-A29B-33FD31ED4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Custom Instructions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D86F0F-441A-5C5A-CA3D-A8A335059A5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1471D13-A809-49ED-9C29-402759C12C88}" type="slidenum">
              <a:rPr lang="ko-KR" altLang="en-US" smtClean="0"/>
              <a:t>37</a:t>
            </a:fld>
            <a:endParaRPr lang="ko-KR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A84DE0-409B-A519-A341-1CDE729BE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3111" y="1129256"/>
            <a:ext cx="6282757" cy="32670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96F77A-5F8E-06A1-FCF7-060C6FCF85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3111" y="4304823"/>
            <a:ext cx="6282757" cy="239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9625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A016E9-579A-107D-81D4-6206BE805A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819C83-D5DA-9112-0BA5-64F9428DA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/>
              <a:t>CS3: </a:t>
            </a:r>
            <a:r>
              <a:rPr lang="en-US" altLang="ko-KR"/>
              <a:t>Heterogeneous Dense-Sparse NPU</a:t>
            </a:r>
            <a:endParaRPr kumimoji="1" lang="ko-KR" altLang="en-US"/>
          </a:p>
        </p:txBody>
      </p:sp>
      <p:sp>
        <p:nvSpPr>
          <p:cNvPr id="5" name="슬라이드 번호 개체 틀 3">
            <a:extLst>
              <a:ext uri="{FF2B5EF4-FFF2-40B4-BE49-F238E27FC236}">
                <a16:creationId xmlns:a16="http://schemas.microsoft.com/office/drawing/2014/main" id="{2384133B-0240-E4C2-4010-3D5EEBA804F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532033" y="6182333"/>
            <a:ext cx="609200" cy="624800"/>
          </a:xfrm>
        </p:spPr>
        <p:txBody>
          <a:bodyPr/>
          <a:lstStyle/>
          <a:p>
            <a:r>
              <a:rPr lang="en-US" altLang="ko-KR"/>
              <a:t>37</a:t>
            </a:r>
            <a:endParaRPr lang="ko-KR" altLang="en-US"/>
          </a:p>
        </p:txBody>
      </p:sp>
      <p:grpSp>
        <p:nvGrpSpPr>
          <p:cNvPr id="59" name="그룹 57">
            <a:extLst>
              <a:ext uri="{FF2B5EF4-FFF2-40B4-BE49-F238E27FC236}">
                <a16:creationId xmlns:a16="http://schemas.microsoft.com/office/drawing/2014/main" id="{4EE059EA-EA3A-2484-D2CC-CC2470E49DA6}"/>
              </a:ext>
            </a:extLst>
          </p:cNvPr>
          <p:cNvGrpSpPr/>
          <p:nvPr/>
        </p:nvGrpSpPr>
        <p:grpSpPr>
          <a:xfrm>
            <a:off x="6733885" y="3186220"/>
            <a:ext cx="4683559" cy="622827"/>
            <a:chOff x="5437267" y="4563673"/>
            <a:chExt cx="5848149" cy="622827"/>
          </a:xfrm>
        </p:grpSpPr>
        <p:sp>
          <p:nvSpPr>
            <p:cNvPr id="60" name="모서리가 둥근 직사각형 7">
              <a:extLst>
                <a:ext uri="{FF2B5EF4-FFF2-40B4-BE49-F238E27FC236}">
                  <a16:creationId xmlns:a16="http://schemas.microsoft.com/office/drawing/2014/main" id="{E11821D1-B121-93F8-986A-112D86E2BBF4}"/>
                </a:ext>
              </a:extLst>
            </p:cNvPr>
            <p:cNvSpPr/>
            <p:nvPr/>
          </p:nvSpPr>
          <p:spPr>
            <a:xfrm>
              <a:off x="5437267" y="4563673"/>
              <a:ext cx="5848149" cy="622827"/>
            </a:xfrm>
            <a:prstGeom prst="roundRect">
              <a:avLst>
                <a:gd name="adj" fmla="val 15368"/>
              </a:avLst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altLang="ko-KR" sz="2400" b="1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Roboto" panose="02000000000000000000" pitchFamily="2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B0437DF-4D78-EB89-E9B7-BEC07C62E6B6}"/>
                </a:ext>
              </a:extLst>
            </p:cNvPr>
            <p:cNvSpPr txBox="1"/>
            <p:nvPr/>
          </p:nvSpPr>
          <p:spPr>
            <a:xfrm>
              <a:off x="5569419" y="4644254"/>
              <a:ext cx="558384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2400" b="1">
                  <a:latin typeface="나눔스퀘어" panose="020B0600000101010101" pitchFamily="50" charset="-127"/>
                  <a:ea typeface="+mn-ea"/>
                  <a:cs typeface="Roboto" panose="02000000000000000000" pitchFamily="2" charset="0"/>
                </a:rPr>
                <a:t>Third-party core integration</a:t>
              </a:r>
              <a:endParaRPr lang="ko-KR" altLang="en-US" sz="2400" b="1">
                <a:latin typeface="나눔스퀘어" panose="020B0600000101010101" pitchFamily="50" charset="-127"/>
                <a:ea typeface="+mn-ea"/>
                <a:cs typeface="Roboto" panose="02000000000000000000" pitchFamily="2" charset="0"/>
              </a:endParaRP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B3A2799B-7677-F066-6B94-CE9EC5D2ECDF}"/>
              </a:ext>
            </a:extLst>
          </p:cNvPr>
          <p:cNvSpPr txBox="1"/>
          <p:nvPr/>
        </p:nvSpPr>
        <p:spPr>
          <a:xfrm>
            <a:off x="6180930" y="2563514"/>
            <a:ext cx="56203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400">
                <a:latin typeface="나눔스퀘어" panose="020B0600000101010101" pitchFamily="50" charset="-127"/>
                <a:ea typeface="나눔스퀘어" panose="020B0600000101010101" pitchFamily="50" charset="-127"/>
              </a:rPr>
              <a:t>Providing </a:t>
            </a:r>
            <a:r>
              <a:rPr lang="en-US" altLang="ko-KR" sz="2400" b="1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core abstraction interfaces</a:t>
            </a:r>
            <a:endParaRPr lang="ko-KR" altLang="en-US" sz="2400" b="1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4D90248-3C2D-71F8-C6EA-A65040CCCE65}"/>
              </a:ext>
            </a:extLst>
          </p:cNvPr>
          <p:cNvGrpSpPr/>
          <p:nvPr/>
        </p:nvGrpSpPr>
        <p:grpSpPr>
          <a:xfrm>
            <a:off x="390770" y="2123440"/>
            <a:ext cx="5626147" cy="2626725"/>
            <a:chOff x="539995" y="2123440"/>
            <a:chExt cx="5626147" cy="2626725"/>
          </a:xfrm>
        </p:grpSpPr>
        <p:grpSp>
          <p:nvGrpSpPr>
            <p:cNvPr id="32" name="그룹 28">
              <a:extLst>
                <a:ext uri="{FF2B5EF4-FFF2-40B4-BE49-F238E27FC236}">
                  <a16:creationId xmlns:a16="http://schemas.microsoft.com/office/drawing/2014/main" id="{4097DF60-2805-9307-54AD-0D5EF6BAA84D}"/>
                </a:ext>
              </a:extLst>
            </p:cNvPr>
            <p:cNvGrpSpPr/>
            <p:nvPr/>
          </p:nvGrpSpPr>
          <p:grpSpPr>
            <a:xfrm>
              <a:off x="539995" y="2123440"/>
              <a:ext cx="5626147" cy="2626725"/>
              <a:chOff x="148793" y="1373970"/>
              <a:chExt cx="4683558" cy="2186651"/>
            </a:xfrm>
          </p:grpSpPr>
          <p:sp>
            <p:nvSpPr>
              <p:cNvPr id="33" name="직사각형 37">
                <a:extLst>
                  <a:ext uri="{FF2B5EF4-FFF2-40B4-BE49-F238E27FC236}">
                    <a16:creationId xmlns:a16="http://schemas.microsoft.com/office/drawing/2014/main" id="{0CBD62E7-1DCD-79AA-69B9-0A450B8C3C71}"/>
                  </a:ext>
                </a:extLst>
              </p:cNvPr>
              <p:cNvSpPr/>
              <p:nvPr/>
            </p:nvSpPr>
            <p:spPr>
              <a:xfrm flipH="1">
                <a:off x="148793" y="1407697"/>
                <a:ext cx="4683558" cy="2152924"/>
              </a:xfrm>
              <a:prstGeom prst="rect">
                <a:avLst/>
              </a:prstGeom>
              <a:solidFill>
                <a:srgbClr val="EAF2FA"/>
              </a:solidFill>
              <a:ln w="28575" cap="flat" cmpd="sng" algn="ctr">
                <a:solidFill>
                  <a:schemeClr val="tx1">
                    <a:lumMod val="50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endParaRPr lang="ko-KR" altLang="en-US" sz="2400" kern="0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34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65FA008-F4BC-003A-D74F-D0BE6FABCD47}"/>
                  </a:ext>
                </a:extLst>
              </p:cNvPr>
              <p:cNvSpPr txBox="1"/>
              <p:nvPr/>
            </p:nvSpPr>
            <p:spPr>
              <a:xfrm flipH="1">
                <a:off x="370147" y="1373970"/>
                <a:ext cx="4380056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 latinLnBrk="0">
                  <a:defRPr/>
                </a:pPr>
                <a:r>
                  <a:rPr lang="en-US" altLang="ko-KR" sz="2400" b="1" kern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NPU with third-party core</a:t>
                </a:r>
                <a:endParaRPr lang="ko-KR" altLang="en-US" sz="2400" b="1" ker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" name="직사각형 1246">
                <a:extLst>
                  <a:ext uri="{FF2B5EF4-FFF2-40B4-BE49-F238E27FC236}">
                    <a16:creationId xmlns:a16="http://schemas.microsoft.com/office/drawing/2014/main" id="{4261ACF8-8C06-5A15-0EB0-7D99DEF97599}"/>
                  </a:ext>
                </a:extLst>
              </p:cNvPr>
              <p:cNvSpPr/>
              <p:nvPr/>
            </p:nvSpPr>
            <p:spPr>
              <a:xfrm rot="16200000" flipH="1">
                <a:off x="1288795" y="2465535"/>
                <a:ext cx="1638643" cy="329304"/>
              </a:xfrm>
              <a:prstGeom prst="rect">
                <a:avLst/>
              </a:prstGeom>
              <a:solidFill>
                <a:srgbClr val="FFF2CC"/>
              </a:solidFill>
              <a:ln w="25400" cap="flat" cmpd="sng" algn="ctr">
                <a:solidFill>
                  <a:schemeClr val="accent6">
                    <a:lumMod val="50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r>
                  <a:rPr lang="en-US" altLang="ko-Kore-KR" sz="2400" kern="0">
                    <a:solidFill>
                      <a:prstClr val="black"/>
                    </a:solidFill>
                    <a:latin typeface="Calibri" panose="020F0502020204030204" pitchFamily="34" charset="0"/>
                    <a:ea typeface="맑은 고딕" panose="020B0503020000020004" pitchFamily="34" charset="-127"/>
                    <a:cs typeface="Calibri" panose="020F0502020204030204" pitchFamily="34" charset="0"/>
                  </a:rPr>
                  <a:t>Interconnect</a:t>
                </a:r>
                <a:endParaRPr lang="ko-Kore-KR" altLang="en-US" sz="2400" kern="0">
                  <a:solidFill>
                    <a:prstClr val="black"/>
                  </a:solidFill>
                  <a:latin typeface="Calibri" panose="020F0502020204030204" pitchFamily="34" charset="0"/>
                  <a:ea typeface="맑은 고딕" panose="020B0503020000020004" pitchFamily="34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36" name="직사각형 1260">
                <a:extLst>
                  <a:ext uri="{FF2B5EF4-FFF2-40B4-BE49-F238E27FC236}">
                    <a16:creationId xmlns:a16="http://schemas.microsoft.com/office/drawing/2014/main" id="{80112F1E-2FF9-DA5C-3181-A1E1CCBA409C}"/>
                  </a:ext>
                </a:extLst>
              </p:cNvPr>
              <p:cNvSpPr/>
              <p:nvPr/>
            </p:nvSpPr>
            <p:spPr>
              <a:xfrm flipH="1">
                <a:off x="213707" y="2163258"/>
                <a:ext cx="1550264" cy="935051"/>
              </a:xfrm>
              <a:prstGeom prst="rect">
                <a:avLst/>
              </a:prstGeom>
              <a:solidFill>
                <a:srgbClr val="C9DAF8"/>
              </a:solidFill>
              <a:ln w="25400" cap="flat" cmpd="sng" algn="ctr">
                <a:solidFill>
                  <a:schemeClr val="accent6">
                    <a:lumMod val="50000"/>
                  </a:schemeClr>
                </a:solidFill>
                <a:prstDash val="solid"/>
                <a:miter lim="800000"/>
              </a:ln>
              <a:effectLst/>
            </p:spPr>
            <p:txBody>
              <a:bodyPr lIns="0" tIns="0" rIns="0" bIns="0" rtlCol="0" anchor="ctr"/>
              <a:lstStyle/>
              <a:p>
                <a:pPr algn="ctr">
                  <a:lnSpc>
                    <a:spcPct val="90000"/>
                  </a:lnSpc>
                </a:pPr>
                <a:r>
                  <a:rPr lang="en-US" altLang="ko-Kore-KR" sz="2400" b="1">
                    <a:solidFill>
                      <a:srgbClr val="184FBE"/>
                    </a:solidFill>
                    <a:latin typeface="Calibri" panose="020F0502020204030204" pitchFamily="34" charset="0"/>
                    <a:ea typeface="맑은 고딕" panose="020B0503020000020004" pitchFamily="34" charset="-127"/>
                    <a:cs typeface="Calibri" panose="020F0502020204030204" pitchFamily="34" charset="0"/>
                  </a:rPr>
                  <a:t>Sparse</a:t>
                </a:r>
                <a:r>
                  <a:rPr lang="en-US" altLang="ko-Kore-KR" sz="2400" b="1">
                    <a:latin typeface="Calibri" panose="020F0502020204030204" pitchFamily="34" charset="0"/>
                    <a:ea typeface="맑은 고딕" panose="020B0503020000020004" pitchFamily="34" charset="-127"/>
                    <a:cs typeface="Calibri" panose="020F0502020204030204" pitchFamily="34" charset="0"/>
                  </a:rPr>
                  <a:t> Core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en-US" altLang="en-US" sz="2400" b="1">
                    <a:latin typeface="Calibri" panose="020F0502020204030204" pitchFamily="34" charset="0"/>
                    <a:ea typeface="맑은 고딕" panose="020B0503020000020004" pitchFamily="34" charset="-127"/>
                    <a:cs typeface="Calibri" panose="020F0502020204030204" pitchFamily="34" charset="0"/>
                  </a:rPr>
                  <a:t>(Ex. Flexagon)</a:t>
                </a:r>
                <a:endParaRPr lang="ko-Kore-KR" altLang="en-US" sz="2400" b="1">
                  <a:latin typeface="Calibri" panose="020F0502020204030204" pitchFamily="34" charset="0"/>
                  <a:ea typeface="맑은 고딕" panose="020B0503020000020004" pitchFamily="34" charset="-127"/>
                  <a:cs typeface="Calibri" panose="020F0502020204030204" pitchFamily="34" charset="0"/>
                </a:endParaRPr>
              </a:p>
            </p:txBody>
          </p:sp>
          <p:cxnSp>
            <p:nvCxnSpPr>
              <p:cNvPr id="37" name="직선 화살표 연결선 1255">
                <a:extLst>
                  <a:ext uri="{FF2B5EF4-FFF2-40B4-BE49-F238E27FC236}">
                    <a16:creationId xmlns:a16="http://schemas.microsoft.com/office/drawing/2014/main" id="{F29952A2-EFB5-CD8E-A265-702805F01CD1}"/>
                  </a:ext>
                </a:extLst>
              </p:cNvPr>
              <p:cNvCxnSpPr>
                <a:cxnSpLocks/>
                <a:stCxn id="35" idx="0"/>
                <a:endCxn id="36" idx="1"/>
              </p:cNvCxnSpPr>
              <p:nvPr/>
            </p:nvCxnSpPr>
            <p:spPr>
              <a:xfrm flipH="1">
                <a:off x="1763971" y="2630188"/>
                <a:ext cx="179494" cy="596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>
                    <a:lumMod val="50000"/>
                  </a:schemeClr>
                </a:solidFill>
                <a:prstDash val="solid"/>
                <a:miter lim="800000"/>
                <a:headEnd type="triangle"/>
                <a:tailEnd type="triangle"/>
              </a:ln>
              <a:effectLst/>
            </p:spPr>
          </p:cxn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6260DBB-2A25-1B53-1D97-DD87119816C6}"/>
                  </a:ext>
                </a:extLst>
              </p:cNvPr>
              <p:cNvSpPr txBox="1"/>
              <p:nvPr/>
            </p:nvSpPr>
            <p:spPr>
              <a:xfrm rot="5400000" flipH="1">
                <a:off x="4014536" y="2338420"/>
                <a:ext cx="499200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 fontAlgn="base"/>
                <a:r>
                  <a:rPr kumimoji="1" lang="en-US" altLang="ko-KR" sz="320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···</a:t>
                </a:r>
              </a:p>
            </p:txBody>
          </p:sp>
          <p:cxnSp>
            <p:nvCxnSpPr>
              <p:cNvPr id="42" name="직선 화살표 연결선 1241">
                <a:extLst>
                  <a:ext uri="{FF2B5EF4-FFF2-40B4-BE49-F238E27FC236}">
                    <a16:creationId xmlns:a16="http://schemas.microsoft.com/office/drawing/2014/main" id="{62EE3834-C6BE-F22A-1DA9-555237DA117C}"/>
                  </a:ext>
                </a:extLst>
              </p:cNvPr>
              <p:cNvCxnSpPr>
                <a:cxnSpLocks/>
                <a:stCxn id="45" idx="3"/>
              </p:cNvCxnSpPr>
              <p:nvPr/>
            </p:nvCxnSpPr>
            <p:spPr>
              <a:xfrm flipH="1">
                <a:off x="3548710" y="3168638"/>
                <a:ext cx="264857" cy="623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>
                    <a:lumMod val="50000"/>
                  </a:schemeClr>
                </a:solidFill>
                <a:prstDash val="solid"/>
                <a:miter lim="800000"/>
                <a:headEnd type="triangle"/>
                <a:tailEnd type="triangle"/>
              </a:ln>
              <a:effectLst/>
            </p:spPr>
          </p:cxnSp>
          <p:sp>
            <p:nvSpPr>
              <p:cNvPr id="45" name="직사각형 1239">
                <a:extLst>
                  <a:ext uri="{FF2B5EF4-FFF2-40B4-BE49-F238E27FC236}">
                    <a16:creationId xmlns:a16="http://schemas.microsoft.com/office/drawing/2014/main" id="{237EB703-0A34-C04A-30A5-5F81773149B3}"/>
                  </a:ext>
                </a:extLst>
              </p:cNvPr>
              <p:cNvSpPr/>
              <p:nvPr/>
            </p:nvSpPr>
            <p:spPr>
              <a:xfrm flipH="1">
                <a:off x="3813567" y="2886525"/>
                <a:ext cx="901138" cy="564226"/>
              </a:xfrm>
              <a:prstGeom prst="rect">
                <a:avLst/>
              </a:prstGeom>
              <a:solidFill>
                <a:srgbClr val="D9EAD3"/>
              </a:solidFill>
              <a:ln w="25400" cap="flat" cmpd="sng" algn="ctr">
                <a:solidFill>
                  <a:schemeClr val="accent6">
                    <a:lumMod val="50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r>
                  <a:rPr lang="en-US" altLang="ko-Kore-KR" sz="2400" kern="0">
                    <a:solidFill>
                      <a:prstClr val="black"/>
                    </a:solidFill>
                    <a:latin typeface="Calibri" panose="020F0502020204030204" pitchFamily="34" charset="0"/>
                    <a:ea typeface="맑은 고딕" panose="020B0503020000020004" pitchFamily="34" charset="-127"/>
                    <a:cs typeface="Calibri" panose="020F0502020204030204" pitchFamily="34" charset="0"/>
                  </a:rPr>
                  <a:t>DRAM</a:t>
                </a:r>
                <a:endParaRPr lang="ko-Kore-KR" altLang="en-US" sz="2400" kern="0">
                  <a:solidFill>
                    <a:prstClr val="black"/>
                  </a:solidFill>
                  <a:latin typeface="Calibri" panose="020F0502020204030204" pitchFamily="34" charset="0"/>
                  <a:ea typeface="맑은 고딕" panose="020B0503020000020004" pitchFamily="34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직사각형 1237">
                <a:extLst>
                  <a:ext uri="{FF2B5EF4-FFF2-40B4-BE49-F238E27FC236}">
                    <a16:creationId xmlns:a16="http://schemas.microsoft.com/office/drawing/2014/main" id="{3D4F8A63-6DCE-E326-C6FD-88746D7F2B26}"/>
                  </a:ext>
                </a:extLst>
              </p:cNvPr>
              <p:cNvSpPr/>
              <p:nvPr/>
            </p:nvSpPr>
            <p:spPr>
              <a:xfrm flipH="1">
                <a:off x="2526272" y="2887770"/>
                <a:ext cx="1033793" cy="562980"/>
              </a:xfrm>
              <a:prstGeom prst="rect">
                <a:avLst/>
              </a:prstGeom>
              <a:solidFill>
                <a:srgbClr val="D9EAD3"/>
              </a:solidFill>
              <a:ln w="25400" cap="flat" cmpd="sng" algn="ctr">
                <a:solidFill>
                  <a:schemeClr val="accent6">
                    <a:lumMod val="50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r>
                  <a:rPr lang="en-US" altLang="en-US" sz="2400">
                    <a:solidFill>
                      <a:prstClr val="black"/>
                    </a:solidFill>
                    <a:latin typeface="Calibri" panose="020F0502020204030204" pitchFamily="34" charset="0"/>
                    <a:ea typeface="맑은 고딕" panose="020B0503020000020004" pitchFamily="34" charset="-127"/>
                    <a:cs typeface="Calibri" panose="020F0502020204030204" pitchFamily="34" charset="0"/>
                  </a:rPr>
                  <a:t>Mem. ctrl.</a:t>
                </a:r>
                <a:endParaRPr lang="ko-Kore-KR" altLang="en-US" sz="2400">
                  <a:solidFill>
                    <a:prstClr val="black"/>
                  </a:solidFill>
                  <a:latin typeface="Calibri" panose="020F0502020204030204" pitchFamily="34" charset="0"/>
                  <a:ea typeface="맑은 고딕" panose="020B0503020000020004" pitchFamily="34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7DC39F8B-C960-7E19-1A1E-56986B5E9B7A}"/>
                  </a:ext>
                </a:extLst>
              </p:cNvPr>
              <p:cNvSpPr txBox="1"/>
              <p:nvPr/>
            </p:nvSpPr>
            <p:spPr>
              <a:xfrm rot="5400000" flipH="1">
                <a:off x="2793568" y="2339042"/>
                <a:ext cx="499200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 fontAlgn="base"/>
                <a:r>
                  <a:rPr kumimoji="1" lang="en-US" altLang="ko-KR" sz="320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···</a:t>
                </a:r>
              </a:p>
            </p:txBody>
          </p:sp>
          <p:cxnSp>
            <p:nvCxnSpPr>
              <p:cNvPr id="50" name="직선 화살표 연결선 1241">
                <a:extLst>
                  <a:ext uri="{FF2B5EF4-FFF2-40B4-BE49-F238E27FC236}">
                    <a16:creationId xmlns:a16="http://schemas.microsoft.com/office/drawing/2014/main" id="{41669BB1-D8DE-6BD0-6605-0B11677BD617}"/>
                  </a:ext>
                </a:extLst>
              </p:cNvPr>
              <p:cNvCxnSpPr>
                <a:cxnSpLocks/>
                <a:stCxn id="48" idx="3"/>
              </p:cNvCxnSpPr>
              <p:nvPr/>
            </p:nvCxnSpPr>
            <p:spPr>
              <a:xfrm flipH="1" flipV="1">
                <a:off x="2272771" y="3168015"/>
                <a:ext cx="253501" cy="1245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>
                    <a:lumMod val="50000"/>
                  </a:schemeClr>
                </a:solidFill>
                <a:prstDash val="solid"/>
                <a:miter lim="800000"/>
                <a:headEnd type="triangle"/>
                <a:tailEnd type="triangle"/>
              </a:ln>
              <a:effectLst/>
            </p:spPr>
          </p:cxnSp>
          <p:grpSp>
            <p:nvGrpSpPr>
              <p:cNvPr id="51" name="그룹 44">
                <a:extLst>
                  <a:ext uri="{FF2B5EF4-FFF2-40B4-BE49-F238E27FC236}">
                    <a16:creationId xmlns:a16="http://schemas.microsoft.com/office/drawing/2014/main" id="{6CA64AB4-D78B-9829-4722-38A219B77DC8}"/>
                  </a:ext>
                </a:extLst>
              </p:cNvPr>
              <p:cNvGrpSpPr/>
              <p:nvPr/>
            </p:nvGrpSpPr>
            <p:grpSpPr>
              <a:xfrm>
                <a:off x="2272761" y="1810863"/>
                <a:ext cx="2441944" cy="564226"/>
                <a:chOff x="2272761" y="2019637"/>
                <a:chExt cx="2441944" cy="564226"/>
              </a:xfrm>
            </p:grpSpPr>
            <p:grpSp>
              <p:nvGrpSpPr>
                <p:cNvPr id="52" name="그룹 45">
                  <a:extLst>
                    <a:ext uri="{FF2B5EF4-FFF2-40B4-BE49-F238E27FC236}">
                      <a16:creationId xmlns:a16="http://schemas.microsoft.com/office/drawing/2014/main" id="{9742ADD1-D2A7-216C-F34A-83C156EAB57B}"/>
                    </a:ext>
                  </a:extLst>
                </p:cNvPr>
                <p:cNvGrpSpPr/>
                <p:nvPr/>
              </p:nvGrpSpPr>
              <p:grpSpPr>
                <a:xfrm>
                  <a:off x="2526271" y="2019637"/>
                  <a:ext cx="2188434" cy="564226"/>
                  <a:chOff x="2526271" y="1937283"/>
                  <a:chExt cx="2188434" cy="564226"/>
                </a:xfrm>
              </p:grpSpPr>
              <p:cxnSp>
                <p:nvCxnSpPr>
                  <p:cNvPr id="56" name="직선 화살표 연결선 1241">
                    <a:extLst>
                      <a:ext uri="{FF2B5EF4-FFF2-40B4-BE49-F238E27FC236}">
                        <a16:creationId xmlns:a16="http://schemas.microsoft.com/office/drawing/2014/main" id="{8E804D5F-B4DC-9CED-2B35-59C015B1E4DC}"/>
                      </a:ext>
                    </a:extLst>
                  </p:cNvPr>
                  <p:cNvCxnSpPr>
                    <a:cxnSpLocks/>
                    <a:stCxn id="57" idx="3"/>
                  </p:cNvCxnSpPr>
                  <p:nvPr/>
                </p:nvCxnSpPr>
                <p:spPr>
                  <a:xfrm flipH="1">
                    <a:off x="3548711" y="2219396"/>
                    <a:ext cx="264856" cy="623"/>
                  </a:xfrm>
                  <a:prstGeom prst="straightConnector1">
                    <a:avLst/>
                  </a:prstGeom>
                  <a:noFill/>
                  <a:ln w="28575" cap="flat" cmpd="sng" algn="ctr">
                    <a:solidFill>
                      <a:schemeClr val="accent6">
                        <a:lumMod val="50000"/>
                      </a:schemeClr>
                    </a:solidFill>
                    <a:prstDash val="solid"/>
                    <a:miter lim="800000"/>
                    <a:headEnd type="triangle"/>
                    <a:tailEnd type="triangle"/>
                  </a:ln>
                  <a:effectLst/>
                </p:spPr>
              </p:cxnSp>
              <p:sp>
                <p:nvSpPr>
                  <p:cNvPr id="57" name="직사각형 1239">
                    <a:extLst>
                      <a:ext uri="{FF2B5EF4-FFF2-40B4-BE49-F238E27FC236}">
                        <a16:creationId xmlns:a16="http://schemas.microsoft.com/office/drawing/2014/main" id="{10D62A50-C11D-6722-5BEB-9F00070589FF}"/>
                      </a:ext>
                    </a:extLst>
                  </p:cNvPr>
                  <p:cNvSpPr/>
                  <p:nvPr/>
                </p:nvSpPr>
                <p:spPr>
                  <a:xfrm flipH="1">
                    <a:off x="3813567" y="1937283"/>
                    <a:ext cx="901138" cy="564226"/>
                  </a:xfrm>
                  <a:prstGeom prst="rect">
                    <a:avLst/>
                  </a:prstGeom>
                  <a:solidFill>
                    <a:srgbClr val="D9EAD3"/>
                  </a:solidFill>
                  <a:ln w="25400" cap="flat" cmpd="sng" algn="ctr">
                    <a:solidFill>
                      <a:schemeClr val="accent6">
                        <a:lumMod val="50000"/>
                      </a:scheme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lnSpc>
                        <a:spcPct val="90000"/>
                      </a:lnSpc>
                    </a:pPr>
                    <a:r>
                      <a:rPr lang="en-US" altLang="ko-Kore-KR" sz="2400" kern="0">
                        <a:solidFill>
                          <a:prstClr val="black"/>
                        </a:solidFill>
                        <a:latin typeface="Calibri" panose="020F0502020204030204" pitchFamily="34" charset="0"/>
                        <a:ea typeface="맑은 고딕" panose="020B0503020000020004" pitchFamily="34" charset="-127"/>
                        <a:cs typeface="Calibri" panose="020F0502020204030204" pitchFamily="34" charset="0"/>
                      </a:rPr>
                      <a:t>DRAM</a:t>
                    </a:r>
                    <a:endParaRPr lang="ko-Kore-KR" altLang="en-US" sz="2400" kern="0">
                      <a:solidFill>
                        <a:prstClr val="black"/>
                      </a:solidFill>
                      <a:latin typeface="Calibri" panose="020F0502020204030204" pitchFamily="34" charset="0"/>
                      <a:ea typeface="맑은 고딕" panose="020B0503020000020004" pitchFamily="34" charset="-127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8" name="직사각형 1237">
                    <a:extLst>
                      <a:ext uri="{FF2B5EF4-FFF2-40B4-BE49-F238E27FC236}">
                        <a16:creationId xmlns:a16="http://schemas.microsoft.com/office/drawing/2014/main" id="{D023F199-B423-7549-F56B-5581F8A9F488}"/>
                      </a:ext>
                    </a:extLst>
                  </p:cNvPr>
                  <p:cNvSpPr/>
                  <p:nvPr/>
                </p:nvSpPr>
                <p:spPr>
                  <a:xfrm flipH="1">
                    <a:off x="2526271" y="1938528"/>
                    <a:ext cx="1033795" cy="562980"/>
                  </a:xfrm>
                  <a:prstGeom prst="rect">
                    <a:avLst/>
                  </a:prstGeom>
                  <a:solidFill>
                    <a:srgbClr val="D9EAD3"/>
                  </a:solidFill>
                  <a:ln w="25400" cap="flat" cmpd="sng" algn="ctr">
                    <a:solidFill>
                      <a:schemeClr val="accent6">
                        <a:lumMod val="50000"/>
                      </a:scheme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lnSpc>
                        <a:spcPct val="90000"/>
                      </a:lnSpc>
                    </a:pPr>
                    <a:r>
                      <a:rPr lang="en-US" altLang="en-US" sz="2400">
                        <a:solidFill>
                          <a:prstClr val="black"/>
                        </a:solidFill>
                        <a:latin typeface="Calibri" panose="020F0502020204030204" pitchFamily="34" charset="0"/>
                        <a:ea typeface="맑은 고딕" panose="020B0503020000020004" pitchFamily="34" charset="-127"/>
                        <a:cs typeface="Calibri" panose="020F0502020204030204" pitchFamily="34" charset="0"/>
                      </a:rPr>
                      <a:t>Mem. ctrl.</a:t>
                    </a:r>
                    <a:endParaRPr lang="ko-Kore-KR" altLang="en-US" sz="2400" kern="0">
                      <a:solidFill>
                        <a:prstClr val="black"/>
                      </a:solidFill>
                      <a:latin typeface="Calibri" panose="020F0502020204030204" pitchFamily="34" charset="0"/>
                      <a:ea typeface="맑은 고딕" panose="020B0503020000020004" pitchFamily="34" charset="-127"/>
                      <a:cs typeface="Calibri" panose="020F0502020204030204" pitchFamily="34" charset="0"/>
                    </a:endParaRPr>
                  </a:p>
                </p:txBody>
              </p:sp>
            </p:grpSp>
            <p:cxnSp>
              <p:nvCxnSpPr>
                <p:cNvPr id="54" name="직선 화살표 연결선 1241">
                  <a:extLst>
                    <a:ext uri="{FF2B5EF4-FFF2-40B4-BE49-F238E27FC236}">
                      <a16:creationId xmlns:a16="http://schemas.microsoft.com/office/drawing/2014/main" id="{D41588D1-2A52-5D2D-FD3C-2118245857A1}"/>
                    </a:ext>
                  </a:extLst>
                </p:cNvPr>
                <p:cNvCxnSpPr>
                  <a:cxnSpLocks/>
                  <a:stCxn id="58" idx="3"/>
                </p:cNvCxnSpPr>
                <p:nvPr/>
              </p:nvCxnSpPr>
              <p:spPr>
                <a:xfrm flipH="1" flipV="1">
                  <a:off x="2272761" y="2301128"/>
                  <a:ext cx="253510" cy="1244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chemeClr val="accent6">
                      <a:lumMod val="50000"/>
                    </a:schemeClr>
                  </a:solidFill>
                  <a:prstDash val="solid"/>
                  <a:miter lim="800000"/>
                  <a:headEnd type="triangle"/>
                  <a:tailEnd type="triangle"/>
                </a:ln>
                <a:effectLst/>
              </p:spPr>
            </p:cxnSp>
          </p:grpSp>
        </p:grpSp>
        <p:sp>
          <p:nvSpPr>
            <p:cNvPr id="63" name="사각형: 둥근 모서리 1">
              <a:extLst>
                <a:ext uri="{FF2B5EF4-FFF2-40B4-BE49-F238E27FC236}">
                  <a16:creationId xmlns:a16="http://schemas.microsoft.com/office/drawing/2014/main" id="{030184CD-726E-3C2D-42B1-E04146E5832D}"/>
                </a:ext>
              </a:extLst>
            </p:cNvPr>
            <p:cNvSpPr/>
            <p:nvPr/>
          </p:nvSpPr>
          <p:spPr>
            <a:xfrm>
              <a:off x="594753" y="3085737"/>
              <a:ext cx="1874459" cy="1123234"/>
            </a:xfrm>
            <a:prstGeom prst="roundRect">
              <a:avLst>
                <a:gd name="adj" fmla="val 0"/>
              </a:avLst>
            </a:prstGeom>
            <a:noFill/>
            <a:ln w="5715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</p:grpSp>
    </p:spTree>
    <p:extLst>
      <p:ext uri="{BB962C8B-B14F-4D97-AF65-F5344CB8AC3E}">
        <p14:creationId xmlns:p14="http://schemas.microsoft.com/office/powerpoint/2010/main" val="16027002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90300-49F2-F287-DDA9-391789553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B14499AC-D361-6094-DBA6-51B5BB80125E}"/>
              </a:ext>
            </a:extLst>
          </p:cNvPr>
          <p:cNvGrpSpPr/>
          <p:nvPr/>
        </p:nvGrpSpPr>
        <p:grpSpPr>
          <a:xfrm>
            <a:off x="3470621" y="1020278"/>
            <a:ext cx="8330609" cy="3457597"/>
            <a:chOff x="3470621" y="1020278"/>
            <a:chExt cx="8330609" cy="345759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9671C62-43B3-1162-1921-4E583558246F}"/>
                </a:ext>
              </a:extLst>
            </p:cNvPr>
            <p:cNvSpPr txBox="1"/>
            <p:nvPr/>
          </p:nvSpPr>
          <p:spPr>
            <a:xfrm>
              <a:off x="3470621" y="1258707"/>
              <a:ext cx="294718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2400">
                  <a:latin typeface="Calibri" panose="020F0502020204030204" pitchFamily="34" charset="0"/>
                  <a:cs typeface="Calibri" panose="020F0502020204030204" pitchFamily="34" charset="0"/>
                </a:rPr>
                <a:t>Norm. Performance</a:t>
              </a:r>
            </a:p>
          </p:txBody>
        </p: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97B06BE0-C123-7F36-3CBE-A7DCE3A89329}"/>
                </a:ext>
              </a:extLst>
            </p:cNvPr>
            <p:cNvGrpSpPr/>
            <p:nvPr/>
          </p:nvGrpSpPr>
          <p:grpSpPr>
            <a:xfrm>
              <a:off x="3744368" y="1020278"/>
              <a:ext cx="8056862" cy="3457597"/>
              <a:chOff x="3744368" y="1020278"/>
              <a:chExt cx="8056862" cy="3457597"/>
            </a:xfrm>
          </p:grpSpPr>
          <p:grpSp>
            <p:nvGrpSpPr>
              <p:cNvPr id="19" name="그룹 18">
                <a:extLst>
                  <a:ext uri="{FF2B5EF4-FFF2-40B4-BE49-F238E27FC236}">
                    <a16:creationId xmlns:a16="http://schemas.microsoft.com/office/drawing/2014/main" id="{5D7F2E26-B7E2-E68B-887D-B985638EBD20}"/>
                  </a:ext>
                </a:extLst>
              </p:cNvPr>
              <p:cNvGrpSpPr/>
              <p:nvPr/>
            </p:nvGrpSpPr>
            <p:grpSpPr>
              <a:xfrm>
                <a:off x="5184404" y="3803844"/>
                <a:ext cx="5913345" cy="674031"/>
                <a:chOff x="5184404" y="3803844"/>
                <a:chExt cx="5913345" cy="674031"/>
              </a:xfrm>
            </p:grpSpPr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CB96555E-6D6D-5D65-70DC-CF8BB27E584D}"/>
                    </a:ext>
                  </a:extLst>
                </p:cNvPr>
                <p:cNvSpPr txBox="1"/>
                <p:nvPr/>
              </p:nvSpPr>
              <p:spPr>
                <a:xfrm>
                  <a:off x="8581151" y="3803844"/>
                  <a:ext cx="2516598" cy="6740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US" altLang="ko-Kore-KR" sz="2400" b="1" kern="0">
                      <a:solidFill>
                        <a:srgbClr val="C00000"/>
                      </a:solidFill>
                      <a:latin typeface="Calibri" panose="020F0502020204030204" pitchFamily="34" charset="0"/>
                      <a:ea typeface="맑은 고딕" panose="020B0503020000020004" pitchFamily="34" charset="-127"/>
                      <a:cs typeface="Calibri" panose="020F0502020204030204" pitchFamily="34" charset="0"/>
                    </a:rPr>
                    <a:t>Dense </a:t>
                  </a:r>
                  <a:r>
                    <a:rPr lang="en-US" altLang="ko-Kore-KR" sz="2400" kern="0">
                      <a:latin typeface="Calibri" panose="020F0502020204030204" pitchFamily="34" charset="0"/>
                      <a:ea typeface="맑은 고딕" panose="020B0503020000020004" pitchFamily="34" charset="-127"/>
                      <a:cs typeface="Calibri" panose="020F0502020204030204" pitchFamily="34" charset="0"/>
                    </a:rPr>
                    <a:t>core</a:t>
                  </a:r>
                </a:p>
                <a:p>
                  <a:pPr algn="ctr">
                    <a:lnSpc>
                      <a:spcPct val="90000"/>
                    </a:lnSpc>
                  </a:pPr>
                  <a:r>
                    <a:rPr lang="en-US" altLang="en-US" sz="1800">
                      <a:latin typeface="Calibri" panose="020F0502020204030204" pitchFamily="34" charset="0"/>
                      <a:ea typeface="맑은 고딕" panose="020B0503020000020004" pitchFamily="34" charset="-127"/>
                      <a:cs typeface="Calibri" panose="020F0502020204030204" pitchFamily="34" charset="0"/>
                    </a:rPr>
                    <a:t>(Dense GEMM)</a:t>
                  </a:r>
                  <a:endParaRPr lang="ko-Kore-KR" altLang="en-US" sz="1800" kern="0">
                    <a:latin typeface="Calibri" panose="020F0502020204030204" pitchFamily="34" charset="0"/>
                    <a:ea typeface="맑은 고딕" panose="020B0503020000020004" pitchFamily="34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85DB3E0A-D8F5-78B2-02E0-7E16E0336D31}"/>
                    </a:ext>
                  </a:extLst>
                </p:cNvPr>
                <p:cNvSpPr txBox="1"/>
                <p:nvPr/>
              </p:nvSpPr>
              <p:spPr>
                <a:xfrm>
                  <a:off x="5184404" y="3803844"/>
                  <a:ext cx="3437082" cy="6740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US" altLang="ko-Kore-KR" sz="2400" b="1">
                      <a:solidFill>
                        <a:srgbClr val="184FBE"/>
                      </a:solidFill>
                      <a:latin typeface="Calibri" panose="020F0502020204030204" pitchFamily="34" charset="0"/>
                      <a:ea typeface="맑은 고딕" panose="020B0503020000020004" pitchFamily="34" charset="-127"/>
                      <a:cs typeface="Calibri" panose="020F0502020204030204" pitchFamily="34" charset="0"/>
                    </a:rPr>
                    <a:t>Sparse</a:t>
                  </a:r>
                  <a:r>
                    <a:rPr lang="en-US" altLang="ko-Kore-KR" sz="2400" b="1" kern="0">
                      <a:solidFill>
                        <a:srgbClr val="C00000"/>
                      </a:solidFill>
                      <a:latin typeface="Calibri" panose="020F0502020204030204" pitchFamily="34" charset="0"/>
                      <a:ea typeface="맑은 고딕" panose="020B0503020000020004" pitchFamily="34" charset="-127"/>
                      <a:cs typeface="Calibri" panose="020F0502020204030204" pitchFamily="34" charset="0"/>
                    </a:rPr>
                    <a:t> </a:t>
                  </a:r>
                  <a:r>
                    <a:rPr lang="en-US" altLang="ko-Kore-KR" sz="2400" kern="0">
                      <a:latin typeface="Calibri" panose="020F0502020204030204" pitchFamily="34" charset="0"/>
                      <a:ea typeface="맑은 고딕" panose="020B0503020000020004" pitchFamily="34" charset="-127"/>
                      <a:cs typeface="Calibri" panose="020F0502020204030204" pitchFamily="34" charset="0"/>
                    </a:rPr>
                    <a:t>core</a:t>
                  </a:r>
                </a:p>
                <a:p>
                  <a:pPr algn="ctr">
                    <a:lnSpc>
                      <a:spcPct val="90000"/>
                    </a:lnSpc>
                  </a:pPr>
                  <a:r>
                    <a:rPr lang="en-US" altLang="en-US" sz="1800">
                      <a:latin typeface="Calibri" panose="020F0502020204030204" pitchFamily="34" charset="0"/>
                      <a:ea typeface="맑은 고딕" panose="020B0503020000020004" pitchFamily="34" charset="-127"/>
                      <a:cs typeface="Calibri" panose="020F0502020204030204" pitchFamily="34" charset="0"/>
                    </a:rPr>
                    <a:t>(Sparse GEMM, 95% sparsity)</a:t>
                  </a:r>
                  <a:endParaRPr lang="ko-Kore-KR" altLang="en-US" sz="1800" kern="0">
                    <a:latin typeface="Calibri" panose="020F0502020204030204" pitchFamily="34" charset="0"/>
                    <a:ea typeface="맑은 고딕" panose="020B0503020000020004" pitchFamily="34" charset="-127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0" name="그룹 19">
                <a:extLst>
                  <a:ext uri="{FF2B5EF4-FFF2-40B4-BE49-F238E27FC236}">
                    <a16:creationId xmlns:a16="http://schemas.microsoft.com/office/drawing/2014/main" id="{B0EE2A2D-3D4B-6E08-A497-086E6022FC48}"/>
                  </a:ext>
                </a:extLst>
              </p:cNvPr>
              <p:cNvGrpSpPr/>
              <p:nvPr/>
            </p:nvGrpSpPr>
            <p:grpSpPr>
              <a:xfrm>
                <a:off x="3744368" y="1020278"/>
                <a:ext cx="8056862" cy="3156599"/>
                <a:chOff x="3744368" y="1020278"/>
                <a:chExt cx="8056862" cy="3156599"/>
              </a:xfrm>
            </p:grpSpPr>
            <p:graphicFrame>
              <p:nvGraphicFramePr>
                <p:cNvPr id="22" name="차트 2">
                  <a:extLst>
                    <a:ext uri="{FF2B5EF4-FFF2-40B4-BE49-F238E27FC236}">
                      <a16:creationId xmlns:a16="http://schemas.microsoft.com/office/drawing/2014/main" id="{FF4AE452-1D58-BF4A-95D4-9AEA96C9FDCD}"/>
                    </a:ext>
                  </a:extLst>
                </p:cNvPr>
                <p:cNvGraphicFramePr>
                  <a:graphicFrameLocks/>
                </p:cNvGraphicFramePr>
                <p:nvPr/>
              </p:nvGraphicFramePr>
              <p:xfrm>
                <a:off x="3744368" y="1020278"/>
                <a:ext cx="8056862" cy="3156599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3"/>
                </a:graphicData>
              </a:graphic>
            </p:graphicFrame>
            <p:grpSp>
              <p:nvGrpSpPr>
                <p:cNvPr id="23" name="그룹 22">
                  <a:extLst>
                    <a:ext uri="{FF2B5EF4-FFF2-40B4-BE49-F238E27FC236}">
                      <a16:creationId xmlns:a16="http://schemas.microsoft.com/office/drawing/2014/main" id="{ECAF47C0-03B9-AD31-33E3-C9840DE11188}"/>
                    </a:ext>
                  </a:extLst>
                </p:cNvPr>
                <p:cNvGrpSpPr/>
                <p:nvPr/>
              </p:nvGrpSpPr>
              <p:grpSpPr>
                <a:xfrm>
                  <a:off x="4845481" y="1619085"/>
                  <a:ext cx="971550" cy="2311787"/>
                  <a:chOff x="4845481" y="1619085"/>
                  <a:chExt cx="971550" cy="2311787"/>
                </a:xfrm>
              </p:grpSpPr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D1ECFE3C-D501-0A1E-1C68-248126876C9A}"/>
                      </a:ext>
                    </a:extLst>
                  </p:cNvPr>
                  <p:cNvSpPr txBox="1"/>
                  <p:nvPr/>
                </p:nvSpPr>
                <p:spPr>
                  <a:xfrm>
                    <a:off x="4845481" y="1619085"/>
                    <a:ext cx="971550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altLang="ko-KR" sz="1800" b="1">
                        <a:solidFill>
                          <a:srgbClr val="FF0000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  <a:cs typeface="Calibri" panose="020F0502020204030204" pitchFamily="34" charset="0"/>
                      </a:rPr>
                      <a:t>Good</a:t>
                    </a:r>
                    <a:endParaRPr lang="ko-KR" altLang="en-US" sz="1800"/>
                  </a:p>
                </p:txBody>
              </p:sp>
              <p:cxnSp>
                <p:nvCxnSpPr>
                  <p:cNvPr id="25" name="직선 화살표 연결선 24">
                    <a:extLst>
                      <a:ext uri="{FF2B5EF4-FFF2-40B4-BE49-F238E27FC236}">
                        <a16:creationId xmlns:a16="http://schemas.microsoft.com/office/drawing/2014/main" id="{92583494-95B7-ADCD-29C4-FCA329833F8B}"/>
                      </a:ext>
                    </a:extLst>
                  </p:cNvPr>
                  <p:cNvCxnSpPr>
                    <a:cxnSpLocks/>
                    <a:endCxn id="24" idx="2"/>
                  </p:cNvCxnSpPr>
                  <p:nvPr/>
                </p:nvCxnSpPr>
                <p:spPr>
                  <a:xfrm flipV="1">
                    <a:off x="5331256" y="1988417"/>
                    <a:ext cx="0" cy="1942455"/>
                  </a:xfrm>
                  <a:prstGeom prst="straightConnector1">
                    <a:avLst/>
                  </a:prstGeom>
                  <a:ln w="57150">
                    <a:gradFill>
                      <a:gsLst>
                        <a:gs pos="0">
                          <a:srgbClr val="063DE8"/>
                        </a:gs>
                        <a:gs pos="75000">
                          <a:srgbClr val="FF0000"/>
                        </a:gs>
                      </a:gsLst>
                      <a:lin ang="5400000" scaled="1"/>
                    </a:gra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21" name="직선 연결선 20">
                <a:extLst>
                  <a:ext uri="{FF2B5EF4-FFF2-40B4-BE49-F238E27FC236}">
                    <a16:creationId xmlns:a16="http://schemas.microsoft.com/office/drawing/2014/main" id="{BC7CEDF9-542D-7250-2072-FE8F0C7F52FE}"/>
                  </a:ext>
                </a:extLst>
              </p:cNvPr>
              <p:cNvCxnSpPr/>
              <p:nvPr/>
            </p:nvCxnSpPr>
            <p:spPr>
              <a:xfrm>
                <a:off x="5395449" y="2758362"/>
                <a:ext cx="5981700" cy="0"/>
              </a:xfrm>
              <a:prstGeom prst="line">
                <a:avLst/>
              </a:prstGeom>
              <a:ln w="38100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제목 1">
            <a:extLst>
              <a:ext uri="{FF2B5EF4-FFF2-40B4-BE49-F238E27FC236}">
                <a16:creationId xmlns:a16="http://schemas.microsoft.com/office/drawing/2014/main" id="{5EE27B25-E347-3D4F-9C5F-FF5AC30DB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/>
              <a:t>CS3: </a:t>
            </a:r>
            <a:r>
              <a:rPr lang="en-US" altLang="ko-KR"/>
              <a:t>Heterogeneous Dense-Sparse NPU</a:t>
            </a:r>
            <a:endParaRPr kumimoji="1" lang="ko-KR" alt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EEB9189-5421-5618-974F-FDA8B65F6C04}"/>
              </a:ext>
            </a:extLst>
          </p:cNvPr>
          <p:cNvSpPr txBox="1"/>
          <p:nvPr/>
        </p:nvSpPr>
        <p:spPr>
          <a:xfrm>
            <a:off x="4699399" y="4571650"/>
            <a:ext cx="69977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altLang="ko-KR" sz="2400">
                <a:latin typeface="나눔스퀘어" panose="020B0600000101010101" pitchFamily="50" charset="-127"/>
                <a:ea typeface="나눔스퀘어" panose="020B0600000101010101" pitchFamily="50" charset="-127"/>
                <a:cs typeface="Roboto" panose="02000000000000000000" pitchFamily="2" charset="0"/>
              </a:rPr>
              <a:t>Dense </a:t>
            </a:r>
            <a:r>
              <a:rPr lang="fr-FR" altLang="ko-KR" sz="2400" err="1">
                <a:latin typeface="나눔스퀘어" panose="020B0600000101010101" pitchFamily="50" charset="-127"/>
                <a:ea typeface="나눔스퀘어" panose="020B0600000101010101" pitchFamily="50" charset="-127"/>
                <a:cs typeface="Roboto" panose="02000000000000000000" pitchFamily="2" charset="0"/>
              </a:rPr>
              <a:t>access</a:t>
            </a:r>
            <a:r>
              <a:rPr lang="fr-FR" altLang="ko-KR" sz="2400">
                <a:latin typeface="나눔스퀘어" panose="020B0600000101010101" pitchFamily="50" charset="-127"/>
                <a:ea typeface="나눔스퀘어" panose="020B0600000101010101" pitchFamily="50" charset="-127"/>
                <a:cs typeface="Roboto" panose="02000000000000000000" pitchFamily="2" charset="0"/>
              </a:rPr>
              <a:t> patterns are </a:t>
            </a:r>
            <a:r>
              <a:rPr lang="fr-FR" altLang="ko-KR" sz="2400" err="1">
                <a:latin typeface="나눔스퀘어" panose="020B0600000101010101" pitchFamily="50" charset="-127"/>
                <a:ea typeface="나눔스퀘어" panose="020B0600000101010101" pitchFamily="50" charset="-127"/>
                <a:cs typeface="Roboto" panose="02000000000000000000" pitchFamily="2" charset="0"/>
              </a:rPr>
              <a:t>favored</a:t>
            </a:r>
            <a:endParaRPr lang="fr-FR" altLang="ko-KR" sz="2400">
              <a:solidFill>
                <a:srgbClr val="184FBE"/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400" b="1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b="1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Takeaway</a:t>
            </a:r>
            <a:r>
              <a:rPr lang="en-US" altLang="ko-KR" sz="2400">
                <a:latin typeface="나눔스퀘어" panose="020B0600000101010101" pitchFamily="50" charset="-127"/>
                <a:ea typeface="나눔스퀘어" panose="020B0600000101010101" pitchFamily="50" charset="-127"/>
              </a:rPr>
              <a:t>: Memory scheduling must be carefully designed to ensure </a:t>
            </a:r>
            <a:r>
              <a:rPr lang="en-US" altLang="ko-KR" sz="240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fairness</a:t>
            </a:r>
            <a:endParaRPr lang="ko-KR" altLang="en-US" sz="2400">
              <a:solidFill>
                <a:srgbClr val="C00000"/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Roboto" panose="02000000000000000000" pitchFamily="2" charset="0"/>
            </a:endParaRPr>
          </a:p>
        </p:txBody>
      </p:sp>
      <p:sp>
        <p:nvSpPr>
          <p:cNvPr id="5" name="슬라이드 번호 개체 틀 3">
            <a:extLst>
              <a:ext uri="{FF2B5EF4-FFF2-40B4-BE49-F238E27FC236}">
                <a16:creationId xmlns:a16="http://schemas.microsoft.com/office/drawing/2014/main" id="{2B64D522-4B71-1B64-2122-7A88B011E0D9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532033" y="6182333"/>
            <a:ext cx="609200" cy="624800"/>
          </a:xfrm>
        </p:spPr>
        <p:txBody>
          <a:bodyPr/>
          <a:lstStyle/>
          <a:p>
            <a:r>
              <a:rPr lang="en-US" altLang="ko-KR"/>
              <a:t>37</a:t>
            </a:r>
            <a:endParaRPr lang="ko-KR" altLang="en-US"/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1F0549A9-5D8A-3405-391E-213BF02BA76F}"/>
              </a:ext>
            </a:extLst>
          </p:cNvPr>
          <p:cNvGrpSpPr/>
          <p:nvPr/>
        </p:nvGrpSpPr>
        <p:grpSpPr>
          <a:xfrm>
            <a:off x="3470621" y="1020278"/>
            <a:ext cx="8330609" cy="3457597"/>
            <a:chOff x="3470621" y="1020278"/>
            <a:chExt cx="8330609" cy="345759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1B1FA4C-9310-B9E5-F25D-55DEA7D45973}"/>
                </a:ext>
              </a:extLst>
            </p:cNvPr>
            <p:cNvSpPr txBox="1"/>
            <p:nvPr/>
          </p:nvSpPr>
          <p:spPr>
            <a:xfrm>
              <a:off x="3470621" y="1258707"/>
              <a:ext cx="294718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2400">
                  <a:latin typeface="Calibri" panose="020F0502020204030204" pitchFamily="34" charset="0"/>
                  <a:cs typeface="Calibri" panose="020F0502020204030204" pitchFamily="34" charset="0"/>
                </a:rPr>
                <a:t>Norm. Performance</a:t>
              </a:r>
            </a:p>
          </p:txBody>
        </p:sp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4837317D-A072-27E4-C377-7DFF04020A00}"/>
                </a:ext>
              </a:extLst>
            </p:cNvPr>
            <p:cNvGrpSpPr/>
            <p:nvPr/>
          </p:nvGrpSpPr>
          <p:grpSpPr>
            <a:xfrm>
              <a:off x="3744368" y="1020278"/>
              <a:ext cx="8056862" cy="3457597"/>
              <a:chOff x="3744368" y="1020278"/>
              <a:chExt cx="8056862" cy="3457597"/>
            </a:xfrm>
          </p:grpSpPr>
          <p:grpSp>
            <p:nvGrpSpPr>
              <p:cNvPr id="15" name="그룹 14">
                <a:extLst>
                  <a:ext uri="{FF2B5EF4-FFF2-40B4-BE49-F238E27FC236}">
                    <a16:creationId xmlns:a16="http://schemas.microsoft.com/office/drawing/2014/main" id="{355B53FC-1356-A969-897F-7C018464DD41}"/>
                  </a:ext>
                </a:extLst>
              </p:cNvPr>
              <p:cNvGrpSpPr/>
              <p:nvPr/>
            </p:nvGrpSpPr>
            <p:grpSpPr>
              <a:xfrm>
                <a:off x="5184404" y="3803844"/>
                <a:ext cx="5913345" cy="674031"/>
                <a:chOff x="5184404" y="3803844"/>
                <a:chExt cx="5913345" cy="674031"/>
              </a:xfrm>
            </p:grpSpPr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3F0359EF-873F-29A0-0596-55A80B78785A}"/>
                    </a:ext>
                  </a:extLst>
                </p:cNvPr>
                <p:cNvSpPr txBox="1"/>
                <p:nvPr/>
              </p:nvSpPr>
              <p:spPr>
                <a:xfrm>
                  <a:off x="8581151" y="3803844"/>
                  <a:ext cx="2516598" cy="6740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US" altLang="ko-Kore-KR" sz="2400" b="1" kern="0">
                      <a:solidFill>
                        <a:srgbClr val="C00000"/>
                      </a:solidFill>
                      <a:latin typeface="Calibri" panose="020F0502020204030204" pitchFamily="34" charset="0"/>
                      <a:ea typeface="맑은 고딕" panose="020B0503020000020004" pitchFamily="34" charset="-127"/>
                      <a:cs typeface="Calibri" panose="020F0502020204030204" pitchFamily="34" charset="0"/>
                    </a:rPr>
                    <a:t>Dense </a:t>
                  </a:r>
                  <a:r>
                    <a:rPr lang="en-US" altLang="ko-Kore-KR" sz="2400" kern="0">
                      <a:latin typeface="Calibri" panose="020F0502020204030204" pitchFamily="34" charset="0"/>
                      <a:ea typeface="맑은 고딕" panose="020B0503020000020004" pitchFamily="34" charset="-127"/>
                      <a:cs typeface="Calibri" panose="020F0502020204030204" pitchFamily="34" charset="0"/>
                    </a:rPr>
                    <a:t>core</a:t>
                  </a:r>
                </a:p>
                <a:p>
                  <a:pPr algn="ctr">
                    <a:lnSpc>
                      <a:spcPct val="90000"/>
                    </a:lnSpc>
                  </a:pPr>
                  <a:r>
                    <a:rPr lang="en-US" altLang="en-US" sz="1800">
                      <a:latin typeface="Calibri" panose="020F0502020204030204" pitchFamily="34" charset="0"/>
                      <a:ea typeface="맑은 고딕" panose="020B0503020000020004" pitchFamily="34" charset="-127"/>
                      <a:cs typeface="Calibri" panose="020F0502020204030204" pitchFamily="34" charset="0"/>
                    </a:rPr>
                    <a:t>(Dense GEMM)</a:t>
                  </a:r>
                  <a:endParaRPr lang="ko-Kore-KR" altLang="en-US" sz="1800" kern="0">
                    <a:latin typeface="Calibri" panose="020F0502020204030204" pitchFamily="34" charset="0"/>
                    <a:ea typeface="맑은 고딕" panose="020B0503020000020004" pitchFamily="34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8DB617D5-7C7B-F8EA-E7C0-423808B162E1}"/>
                    </a:ext>
                  </a:extLst>
                </p:cNvPr>
                <p:cNvSpPr txBox="1"/>
                <p:nvPr/>
              </p:nvSpPr>
              <p:spPr>
                <a:xfrm>
                  <a:off x="5184404" y="3803844"/>
                  <a:ext cx="3437082" cy="6740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US" altLang="ko-Kore-KR" sz="2400" b="1">
                      <a:solidFill>
                        <a:srgbClr val="184FBE"/>
                      </a:solidFill>
                      <a:latin typeface="Calibri" panose="020F0502020204030204" pitchFamily="34" charset="0"/>
                      <a:ea typeface="맑은 고딕" panose="020B0503020000020004" pitchFamily="34" charset="-127"/>
                      <a:cs typeface="Calibri" panose="020F0502020204030204" pitchFamily="34" charset="0"/>
                    </a:rPr>
                    <a:t>Sparse</a:t>
                  </a:r>
                  <a:r>
                    <a:rPr lang="en-US" altLang="ko-Kore-KR" sz="2400" b="1" kern="0">
                      <a:solidFill>
                        <a:srgbClr val="C00000"/>
                      </a:solidFill>
                      <a:latin typeface="Calibri" panose="020F0502020204030204" pitchFamily="34" charset="0"/>
                      <a:ea typeface="맑은 고딕" panose="020B0503020000020004" pitchFamily="34" charset="-127"/>
                      <a:cs typeface="Calibri" panose="020F0502020204030204" pitchFamily="34" charset="0"/>
                    </a:rPr>
                    <a:t> </a:t>
                  </a:r>
                  <a:r>
                    <a:rPr lang="en-US" altLang="ko-Kore-KR" sz="2400" kern="0">
                      <a:latin typeface="Calibri" panose="020F0502020204030204" pitchFamily="34" charset="0"/>
                      <a:ea typeface="맑은 고딕" panose="020B0503020000020004" pitchFamily="34" charset="-127"/>
                      <a:cs typeface="Calibri" panose="020F0502020204030204" pitchFamily="34" charset="0"/>
                    </a:rPr>
                    <a:t>core</a:t>
                  </a:r>
                </a:p>
                <a:p>
                  <a:pPr algn="ctr">
                    <a:lnSpc>
                      <a:spcPct val="90000"/>
                    </a:lnSpc>
                  </a:pPr>
                  <a:r>
                    <a:rPr lang="en-US" altLang="en-US" sz="1800">
                      <a:latin typeface="Calibri" panose="020F0502020204030204" pitchFamily="34" charset="0"/>
                      <a:ea typeface="맑은 고딕" panose="020B0503020000020004" pitchFamily="34" charset="-127"/>
                      <a:cs typeface="Calibri" panose="020F0502020204030204" pitchFamily="34" charset="0"/>
                    </a:rPr>
                    <a:t>(Sparse GEMM, 95% sparsity)</a:t>
                  </a:r>
                  <a:endParaRPr lang="ko-Kore-KR" altLang="en-US" sz="1800" kern="0">
                    <a:latin typeface="Calibri" panose="020F0502020204030204" pitchFamily="34" charset="0"/>
                    <a:ea typeface="맑은 고딕" panose="020B0503020000020004" pitchFamily="34" charset="-127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4" name="그룹 13">
                <a:extLst>
                  <a:ext uri="{FF2B5EF4-FFF2-40B4-BE49-F238E27FC236}">
                    <a16:creationId xmlns:a16="http://schemas.microsoft.com/office/drawing/2014/main" id="{6FB6EDB2-1A05-512B-E9D1-DA9D1A3E791B}"/>
                  </a:ext>
                </a:extLst>
              </p:cNvPr>
              <p:cNvGrpSpPr/>
              <p:nvPr/>
            </p:nvGrpSpPr>
            <p:grpSpPr>
              <a:xfrm>
                <a:off x="3744368" y="1020278"/>
                <a:ext cx="8056862" cy="3156599"/>
                <a:chOff x="3744368" y="1020278"/>
                <a:chExt cx="8056862" cy="3156599"/>
              </a:xfrm>
            </p:grpSpPr>
            <p:graphicFrame>
              <p:nvGraphicFramePr>
                <p:cNvPr id="31" name="차트 2">
                  <a:extLst>
                    <a:ext uri="{FF2B5EF4-FFF2-40B4-BE49-F238E27FC236}">
                      <a16:creationId xmlns:a16="http://schemas.microsoft.com/office/drawing/2014/main" id="{8C5054F5-5FFC-42B3-15E2-AD873EAEB90E}"/>
                    </a:ext>
                  </a:extLst>
                </p:cNvPr>
                <p:cNvGraphicFramePr>
                  <a:graphicFrameLocks/>
                </p:cNvGraphicFramePr>
                <p:nvPr/>
              </p:nvGraphicFramePr>
              <p:xfrm>
                <a:off x="3744368" y="1020278"/>
                <a:ext cx="8056862" cy="3156599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4"/>
                </a:graphicData>
              </a:graphic>
            </p:graphicFrame>
            <p:grpSp>
              <p:nvGrpSpPr>
                <p:cNvPr id="13" name="그룹 12">
                  <a:extLst>
                    <a:ext uri="{FF2B5EF4-FFF2-40B4-BE49-F238E27FC236}">
                      <a16:creationId xmlns:a16="http://schemas.microsoft.com/office/drawing/2014/main" id="{687582AC-F90A-5FBB-2ECA-BCCD5C240061}"/>
                    </a:ext>
                  </a:extLst>
                </p:cNvPr>
                <p:cNvGrpSpPr/>
                <p:nvPr/>
              </p:nvGrpSpPr>
              <p:grpSpPr>
                <a:xfrm>
                  <a:off x="4845481" y="1619085"/>
                  <a:ext cx="971550" cy="2311787"/>
                  <a:chOff x="4845481" y="1619085"/>
                  <a:chExt cx="971550" cy="2311787"/>
                </a:xfrm>
              </p:grpSpPr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70E08259-FABB-21A2-C2D4-38E381EEFA6D}"/>
                      </a:ext>
                    </a:extLst>
                  </p:cNvPr>
                  <p:cNvSpPr txBox="1"/>
                  <p:nvPr/>
                </p:nvSpPr>
                <p:spPr>
                  <a:xfrm>
                    <a:off x="4845481" y="1619085"/>
                    <a:ext cx="971550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altLang="ko-KR" sz="1800" b="1">
                        <a:solidFill>
                          <a:srgbClr val="FF0000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  <a:cs typeface="Calibri" panose="020F0502020204030204" pitchFamily="34" charset="0"/>
                      </a:rPr>
                      <a:t>Good</a:t>
                    </a:r>
                    <a:endParaRPr lang="ko-KR" altLang="en-US" sz="1800"/>
                  </a:p>
                </p:txBody>
              </p:sp>
              <p:cxnSp>
                <p:nvCxnSpPr>
                  <p:cNvPr id="10" name="직선 화살표 연결선 9">
                    <a:extLst>
                      <a:ext uri="{FF2B5EF4-FFF2-40B4-BE49-F238E27FC236}">
                        <a16:creationId xmlns:a16="http://schemas.microsoft.com/office/drawing/2014/main" id="{61897A25-AA9C-4F96-E8A5-5C47386D0BA6}"/>
                      </a:ext>
                    </a:extLst>
                  </p:cNvPr>
                  <p:cNvCxnSpPr>
                    <a:cxnSpLocks/>
                    <a:endCxn id="9" idx="2"/>
                  </p:cNvCxnSpPr>
                  <p:nvPr/>
                </p:nvCxnSpPr>
                <p:spPr>
                  <a:xfrm flipV="1">
                    <a:off x="5331256" y="1988417"/>
                    <a:ext cx="0" cy="1942455"/>
                  </a:xfrm>
                  <a:prstGeom prst="straightConnector1">
                    <a:avLst/>
                  </a:prstGeom>
                  <a:ln w="57150">
                    <a:gradFill>
                      <a:gsLst>
                        <a:gs pos="0">
                          <a:srgbClr val="063DE8"/>
                        </a:gs>
                        <a:gs pos="75000">
                          <a:srgbClr val="FF0000"/>
                        </a:gs>
                      </a:gsLst>
                      <a:lin ang="5400000" scaled="1"/>
                    </a:gra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12" name="직선 연결선 11">
                <a:extLst>
                  <a:ext uri="{FF2B5EF4-FFF2-40B4-BE49-F238E27FC236}">
                    <a16:creationId xmlns:a16="http://schemas.microsoft.com/office/drawing/2014/main" id="{412933CF-32D6-6B2E-50D2-AE8DC55A34D3}"/>
                  </a:ext>
                </a:extLst>
              </p:cNvPr>
              <p:cNvCxnSpPr/>
              <p:nvPr/>
            </p:nvCxnSpPr>
            <p:spPr>
              <a:xfrm>
                <a:off x="5395449" y="2758362"/>
                <a:ext cx="5981700" cy="0"/>
              </a:xfrm>
              <a:prstGeom prst="line">
                <a:avLst/>
              </a:prstGeom>
              <a:ln w="38100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8E9A9CF0-6B38-93C7-5487-FD8017FB8B64}"/>
              </a:ext>
            </a:extLst>
          </p:cNvPr>
          <p:cNvGrpSpPr/>
          <p:nvPr/>
        </p:nvGrpSpPr>
        <p:grpSpPr>
          <a:xfrm>
            <a:off x="5875056" y="2663422"/>
            <a:ext cx="4889690" cy="973569"/>
            <a:chOff x="5875056" y="2663422"/>
            <a:chExt cx="4889690" cy="973569"/>
          </a:xfrm>
        </p:grpSpPr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90F9D91C-3451-D470-8EE2-938A3276973D}"/>
                </a:ext>
              </a:extLst>
            </p:cNvPr>
            <p:cNvGrpSpPr/>
            <p:nvPr/>
          </p:nvGrpSpPr>
          <p:grpSpPr>
            <a:xfrm>
              <a:off x="5875056" y="2974455"/>
              <a:ext cx="1671840" cy="662536"/>
              <a:chOff x="5875056" y="2974455"/>
              <a:chExt cx="1671840" cy="662536"/>
            </a:xfrm>
          </p:grpSpPr>
          <p:sp>
            <p:nvSpPr>
              <p:cNvPr id="43" name="화살표: 오른쪽 42">
                <a:extLst>
                  <a:ext uri="{FF2B5EF4-FFF2-40B4-BE49-F238E27FC236}">
                    <a16:creationId xmlns:a16="http://schemas.microsoft.com/office/drawing/2014/main" id="{85174DB7-AF02-8370-9071-A274D8EEF292}"/>
                  </a:ext>
                </a:extLst>
              </p:cNvPr>
              <p:cNvSpPr/>
              <p:nvPr/>
            </p:nvSpPr>
            <p:spPr>
              <a:xfrm rot="1800000">
                <a:off x="6335247" y="2974455"/>
                <a:ext cx="1048265" cy="377686"/>
              </a:xfrm>
              <a:prstGeom prst="rightArrow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BA1483BB-9AA7-2B18-874F-BD88F894BC86}"/>
                  </a:ext>
                </a:extLst>
              </p:cNvPr>
              <p:cNvSpPr txBox="1"/>
              <p:nvPr/>
            </p:nvSpPr>
            <p:spPr>
              <a:xfrm rot="1800000">
                <a:off x="5875056" y="3156860"/>
                <a:ext cx="1671840" cy="4801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altLang="ko-Kore-KR" sz="2800" b="1">
                    <a:solidFill>
                      <a:schemeClr val="bg1"/>
                    </a:solidFill>
                    <a:latin typeface="Calibri" panose="020F0502020204030204" pitchFamily="34" charset="0"/>
                    <a:ea typeface="맑은 고딕" panose="020B0503020000020004" pitchFamily="34" charset="-127"/>
                    <a:cs typeface="Calibri" panose="020F0502020204030204" pitchFamily="34" charset="0"/>
                  </a:rPr>
                  <a:t>-40%</a:t>
                </a:r>
                <a:endParaRPr lang="ko-Kore-KR" altLang="en-US" sz="2800" kern="0">
                  <a:solidFill>
                    <a:schemeClr val="bg1"/>
                  </a:solidFill>
                  <a:latin typeface="Calibri" panose="020F0502020204030204" pitchFamily="34" charset="0"/>
                  <a:ea typeface="맑은 고딕" panose="020B0503020000020004" pitchFamily="34" charset="-127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5065E9F1-A27F-A17F-1376-9DDF6FF50D13}"/>
                </a:ext>
              </a:extLst>
            </p:cNvPr>
            <p:cNvGrpSpPr/>
            <p:nvPr/>
          </p:nvGrpSpPr>
          <p:grpSpPr>
            <a:xfrm>
              <a:off x="9092906" y="2663422"/>
              <a:ext cx="1671840" cy="691893"/>
              <a:chOff x="9092906" y="2663422"/>
              <a:chExt cx="1671840" cy="691893"/>
            </a:xfrm>
          </p:grpSpPr>
          <p:sp>
            <p:nvSpPr>
              <p:cNvPr id="44" name="화살표: 오른쪽 43">
                <a:extLst>
                  <a:ext uri="{FF2B5EF4-FFF2-40B4-BE49-F238E27FC236}">
                    <a16:creationId xmlns:a16="http://schemas.microsoft.com/office/drawing/2014/main" id="{3B3E191E-5F23-A99E-8EAA-D2E1BAC91569}"/>
                  </a:ext>
                </a:extLst>
              </p:cNvPr>
              <p:cNvSpPr/>
              <p:nvPr/>
            </p:nvSpPr>
            <p:spPr>
              <a:xfrm rot="19800000">
                <a:off x="9315317" y="2663422"/>
                <a:ext cx="1048265" cy="377686"/>
              </a:xfrm>
              <a:prstGeom prst="right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B05B872-A3C6-DD8B-7A34-B4AF4611A875}"/>
                  </a:ext>
                </a:extLst>
              </p:cNvPr>
              <p:cNvSpPr txBox="1"/>
              <p:nvPr/>
            </p:nvSpPr>
            <p:spPr>
              <a:xfrm rot="19800000">
                <a:off x="9092906" y="2875184"/>
                <a:ext cx="1671840" cy="4801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altLang="ko-Kore-KR" sz="2800" b="1">
                    <a:solidFill>
                      <a:schemeClr val="bg1"/>
                    </a:solidFill>
                    <a:latin typeface="Calibri" panose="020F0502020204030204" pitchFamily="34" charset="0"/>
                    <a:ea typeface="맑은 고딕" panose="020B0503020000020004" pitchFamily="34" charset="-127"/>
                    <a:cs typeface="Calibri" panose="020F0502020204030204" pitchFamily="34" charset="0"/>
                  </a:rPr>
                  <a:t>+23%</a:t>
                </a:r>
                <a:endParaRPr lang="ko-Kore-KR" altLang="en-US" sz="2800" kern="0">
                  <a:solidFill>
                    <a:schemeClr val="bg1"/>
                  </a:solidFill>
                  <a:latin typeface="Calibri" panose="020F0502020204030204" pitchFamily="34" charset="0"/>
                  <a:ea typeface="맑은 고딕" panose="020B0503020000020004" pitchFamily="34" charset="-127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28" name="그림 27">
            <a:extLst>
              <a:ext uri="{FF2B5EF4-FFF2-40B4-BE49-F238E27FC236}">
                <a16:creationId xmlns:a16="http://schemas.microsoft.com/office/drawing/2014/main" id="{C8EFB5C5-1458-90A4-3EBD-30E0D3BF9D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002" y="3868554"/>
            <a:ext cx="3130428" cy="2502504"/>
          </a:xfrm>
          <a:prstGeom prst="rect">
            <a:avLst/>
          </a:prstGeom>
          <a:ln w="47625">
            <a:solidFill>
              <a:srgbClr val="156082"/>
            </a:solidFill>
          </a:ln>
          <a:effectLst>
            <a:outerShdw blurRad="2286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F73366BF-FB59-8F77-7EBA-850AABAC3D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002" y="1258375"/>
            <a:ext cx="3130428" cy="2364174"/>
          </a:xfrm>
          <a:prstGeom prst="rect">
            <a:avLst/>
          </a:prstGeom>
          <a:ln w="47625">
            <a:solidFill>
              <a:srgbClr val="E97132"/>
            </a:solidFill>
          </a:ln>
          <a:effectLst>
            <a:outerShdw blurRad="2286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69" name="그룹 68">
            <a:extLst>
              <a:ext uri="{FF2B5EF4-FFF2-40B4-BE49-F238E27FC236}">
                <a16:creationId xmlns:a16="http://schemas.microsoft.com/office/drawing/2014/main" id="{E08ABDD2-B9EE-4B86-5609-F746BD0726B6}"/>
              </a:ext>
            </a:extLst>
          </p:cNvPr>
          <p:cNvGrpSpPr/>
          <p:nvPr/>
        </p:nvGrpSpPr>
        <p:grpSpPr>
          <a:xfrm>
            <a:off x="1066800" y="1878966"/>
            <a:ext cx="1460500" cy="1155003"/>
            <a:chOff x="1066800" y="4571650"/>
            <a:chExt cx="1460500" cy="1155003"/>
          </a:xfrm>
        </p:grpSpPr>
        <p:cxnSp>
          <p:nvCxnSpPr>
            <p:cNvPr id="29" name="연결선: 꺾임 28">
              <a:extLst>
                <a:ext uri="{FF2B5EF4-FFF2-40B4-BE49-F238E27FC236}">
                  <a16:creationId xmlns:a16="http://schemas.microsoft.com/office/drawing/2014/main" id="{A1B172CB-27C2-3F7D-254E-CBEB1088EB3A}"/>
                </a:ext>
              </a:extLst>
            </p:cNvPr>
            <p:cNvCxnSpPr>
              <a:cxnSpLocks/>
            </p:cNvCxnSpPr>
            <p:nvPr/>
          </p:nvCxnSpPr>
          <p:spPr>
            <a:xfrm>
              <a:off x="1066800" y="4657725"/>
              <a:ext cx="1460500" cy="371475"/>
            </a:xfrm>
            <a:prstGeom prst="bentConnector3">
              <a:avLst>
                <a:gd name="adj1" fmla="val 27826"/>
              </a:avLst>
            </a:prstGeom>
            <a:ln w="762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연결선: 꺾임 37">
              <a:extLst>
                <a:ext uri="{FF2B5EF4-FFF2-40B4-BE49-F238E27FC236}">
                  <a16:creationId xmlns:a16="http://schemas.microsoft.com/office/drawing/2014/main" id="{FFDAA389-B9F9-A6FF-FBDE-7E9976AB8C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3966" y="4571650"/>
              <a:ext cx="1453334" cy="86074"/>
            </a:xfrm>
            <a:prstGeom prst="bentConnector3">
              <a:avLst>
                <a:gd name="adj1" fmla="val 26406"/>
              </a:avLst>
            </a:prstGeom>
            <a:ln w="762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연결선: 꺾임 64">
              <a:extLst>
                <a:ext uri="{FF2B5EF4-FFF2-40B4-BE49-F238E27FC236}">
                  <a16:creationId xmlns:a16="http://schemas.microsoft.com/office/drawing/2014/main" id="{71BB7150-0C92-6C8A-DB04-DF559FB78648}"/>
                </a:ext>
              </a:extLst>
            </p:cNvPr>
            <p:cNvCxnSpPr>
              <a:cxnSpLocks/>
            </p:cNvCxnSpPr>
            <p:nvPr/>
          </p:nvCxnSpPr>
          <p:spPr>
            <a:xfrm>
              <a:off x="1066800" y="4657724"/>
              <a:ext cx="1460500" cy="1000126"/>
            </a:xfrm>
            <a:prstGeom prst="bentConnector3">
              <a:avLst>
                <a:gd name="adj1" fmla="val 26522"/>
              </a:avLst>
            </a:prstGeom>
            <a:ln w="762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연결선: 꺾임 54">
              <a:extLst>
                <a:ext uri="{FF2B5EF4-FFF2-40B4-BE49-F238E27FC236}">
                  <a16:creationId xmlns:a16="http://schemas.microsoft.com/office/drawing/2014/main" id="{367CECCE-FB5B-5744-9F9A-F684DF4B6DEE}"/>
                </a:ext>
              </a:extLst>
            </p:cNvPr>
            <p:cNvCxnSpPr>
              <a:cxnSpLocks/>
            </p:cNvCxnSpPr>
            <p:nvPr/>
          </p:nvCxnSpPr>
          <p:spPr>
            <a:xfrm>
              <a:off x="1066800" y="5541146"/>
              <a:ext cx="609600" cy="185507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00206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81582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380859-CE93-D455-C6B0-75255E05D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F0D1E32B-5EB7-B9D4-7958-3157A076A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NPU Simulator Requirements – AI Model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AD5B3570-E167-B323-3C66-DF0B758185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286934"/>
            <a:ext cx="11531633" cy="5410851"/>
          </a:xfrm>
        </p:spPr>
        <p:txBody>
          <a:bodyPr/>
          <a:lstStyle/>
          <a:p>
            <a:r>
              <a:rPr lang="en-US" altLang="ko-KR"/>
              <a:t>Both </a:t>
            </a:r>
            <a:r>
              <a:rPr lang="en-US" altLang="ko-KR" b="1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inference</a:t>
            </a:r>
            <a:r>
              <a:rPr lang="en-US" altLang="ko-KR"/>
              <a:t> and </a:t>
            </a:r>
            <a:r>
              <a:rPr lang="en-US" altLang="ko-KR" b="1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training</a:t>
            </a:r>
            <a:r>
              <a:rPr lang="en-US" altLang="ko-KR"/>
              <a:t> are important</a:t>
            </a:r>
          </a:p>
          <a:p>
            <a:r>
              <a:rPr lang="en-US" altLang="ko-KR" b="1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(Vector) operations </a:t>
            </a:r>
            <a:r>
              <a:rPr lang="en-US" altLang="ko-KR"/>
              <a:t>are becoming increasingly diverse</a:t>
            </a:r>
          </a:p>
          <a:p>
            <a:r>
              <a:rPr lang="en-US" altLang="ko-KR" b="1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Sparsity</a:t>
            </a:r>
            <a:r>
              <a:rPr lang="en-US" altLang="ko-KR"/>
              <a:t> is now widely exploited for efficiency</a:t>
            </a:r>
          </a:p>
          <a:p>
            <a:pPr lvl="1"/>
            <a:r>
              <a:rPr lang="en-US" altLang="ko-KR" sz="2400"/>
              <a:t>Latency varies with input data (i.e., </a:t>
            </a:r>
            <a:r>
              <a:rPr lang="en-US" altLang="ko-KR" sz="2400" b="1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data-dependent timing behavior</a:t>
            </a:r>
            <a:r>
              <a:rPr lang="en-US" altLang="ko-KR" sz="2400"/>
              <a:t>)</a:t>
            </a:r>
          </a:p>
        </p:txBody>
      </p:sp>
      <p:sp>
        <p:nvSpPr>
          <p:cNvPr id="8" name="슬라이드 번호 개체 틀 7">
            <a:extLst>
              <a:ext uri="{FF2B5EF4-FFF2-40B4-BE49-F238E27FC236}">
                <a16:creationId xmlns:a16="http://schemas.microsoft.com/office/drawing/2014/main" id="{6346E4D9-5253-AE18-5416-3632311A067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1471D13-A809-49ED-9C29-402759C12C88}" type="slidenum">
              <a:rPr lang="ko-KR" altLang="en-US" smtClean="0"/>
              <a:t>4</a:t>
            </a:fld>
            <a:endParaRPr lang="ko-KR" altLang="en-US"/>
          </a:p>
        </p:txBody>
      </p:sp>
      <p:grpSp>
        <p:nvGrpSpPr>
          <p:cNvPr id="70" name="그룹 69">
            <a:extLst>
              <a:ext uri="{FF2B5EF4-FFF2-40B4-BE49-F238E27FC236}">
                <a16:creationId xmlns:a16="http://schemas.microsoft.com/office/drawing/2014/main" id="{AC60621B-8CDD-A6F9-889A-BD6F15EE3F62}"/>
              </a:ext>
            </a:extLst>
          </p:cNvPr>
          <p:cNvGrpSpPr/>
          <p:nvPr/>
        </p:nvGrpSpPr>
        <p:grpSpPr>
          <a:xfrm>
            <a:off x="5390159" y="3740150"/>
            <a:ext cx="2956602" cy="2836659"/>
            <a:chOff x="1014725" y="3429000"/>
            <a:chExt cx="2956602" cy="2836659"/>
          </a:xfrm>
        </p:grpSpPr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7CAC9FD9-0479-AEC4-50C5-371DD150BBE1}"/>
                </a:ext>
              </a:extLst>
            </p:cNvPr>
            <p:cNvGrpSpPr/>
            <p:nvPr/>
          </p:nvGrpSpPr>
          <p:grpSpPr>
            <a:xfrm>
              <a:off x="1014725" y="3429000"/>
              <a:ext cx="2956602" cy="2370379"/>
              <a:chOff x="10863138" y="2994981"/>
              <a:chExt cx="2759658" cy="2212484"/>
            </a:xfrm>
          </p:grpSpPr>
          <p:pic>
            <p:nvPicPr>
              <p:cNvPr id="14" name="그림 13">
                <a:extLst>
                  <a:ext uri="{FF2B5EF4-FFF2-40B4-BE49-F238E27FC236}">
                    <a16:creationId xmlns:a16="http://schemas.microsoft.com/office/drawing/2014/main" id="{E39CAE4D-E600-FCFD-2707-612DCF6DC4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863138" y="2994981"/>
                <a:ext cx="2759658" cy="2212484"/>
              </a:xfrm>
              <a:prstGeom prst="rect">
                <a:avLst/>
              </a:prstGeom>
            </p:spPr>
          </p:pic>
          <p:sp>
            <p:nvSpPr>
              <p:cNvPr id="15" name="직사각형 14">
                <a:extLst>
                  <a:ext uri="{FF2B5EF4-FFF2-40B4-BE49-F238E27FC236}">
                    <a16:creationId xmlns:a16="http://schemas.microsoft.com/office/drawing/2014/main" id="{7C7532FC-008A-D474-A670-35413B95D0C9}"/>
                  </a:ext>
                </a:extLst>
              </p:cNvPr>
              <p:cNvSpPr/>
              <p:nvPr/>
            </p:nvSpPr>
            <p:spPr>
              <a:xfrm>
                <a:off x="10863138" y="3246518"/>
                <a:ext cx="189037" cy="43489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5370CB2-2175-F0B4-214D-377CE4F45808}"/>
                </a:ext>
              </a:extLst>
            </p:cNvPr>
            <p:cNvSpPr txBox="1"/>
            <p:nvPr/>
          </p:nvSpPr>
          <p:spPr>
            <a:xfrm>
              <a:off x="1156970" y="5834772"/>
              <a:ext cx="2672113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050"/>
                <a:t>Source: Tandem</a:t>
              </a:r>
              <a:r>
                <a:rPr lang="ko-KR" altLang="en-US" sz="1050"/>
                <a:t> </a:t>
              </a:r>
              <a:r>
                <a:rPr lang="en-US" altLang="ko-KR" sz="1050"/>
                <a:t>Processor </a:t>
              </a:r>
            </a:p>
            <a:p>
              <a:pPr algn="ctr"/>
              <a:r>
                <a:rPr lang="en-US" altLang="ko-KR" sz="1050"/>
                <a:t>[</a:t>
              </a:r>
              <a:r>
                <a:rPr lang="en-US" altLang="ko-KR" sz="1050" err="1"/>
                <a:t>Ghodrati</a:t>
              </a:r>
              <a:r>
                <a:rPr lang="en-US" altLang="ko-KR" sz="1050"/>
                <a:t>, Soroush, et al,. ASPLOS 2024]</a:t>
              </a:r>
              <a:endParaRPr lang="ko-KR" altLang="en-US" sz="1050"/>
            </a:p>
          </p:txBody>
        </p:sp>
      </p:grpSp>
      <p:grpSp>
        <p:nvGrpSpPr>
          <p:cNvPr id="63" name="그룹 62">
            <a:extLst>
              <a:ext uri="{FF2B5EF4-FFF2-40B4-BE49-F238E27FC236}">
                <a16:creationId xmlns:a16="http://schemas.microsoft.com/office/drawing/2014/main" id="{4FDC9232-BA6A-6661-E43F-84B2ADE5340A}"/>
              </a:ext>
            </a:extLst>
          </p:cNvPr>
          <p:cNvGrpSpPr/>
          <p:nvPr/>
        </p:nvGrpSpPr>
        <p:grpSpPr>
          <a:xfrm>
            <a:off x="8721282" y="3614203"/>
            <a:ext cx="2672113" cy="2651456"/>
            <a:chOff x="4796367" y="3375290"/>
            <a:chExt cx="2672113" cy="2651456"/>
          </a:xfrm>
        </p:grpSpPr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F91AF4AC-133B-3787-B1F6-9E58F3F978C9}"/>
                </a:ext>
              </a:extLst>
            </p:cNvPr>
            <p:cNvGrpSpPr/>
            <p:nvPr/>
          </p:nvGrpSpPr>
          <p:grpSpPr>
            <a:xfrm>
              <a:off x="5082184" y="4419934"/>
              <a:ext cx="2100479" cy="361950"/>
              <a:chOff x="4657395" y="4438780"/>
              <a:chExt cx="3072296" cy="361950"/>
            </a:xfrm>
          </p:grpSpPr>
          <p:sp>
            <p:nvSpPr>
              <p:cNvPr id="6" name="사각형: 둥근 모서리 5">
                <a:extLst>
                  <a:ext uri="{FF2B5EF4-FFF2-40B4-BE49-F238E27FC236}">
                    <a16:creationId xmlns:a16="http://schemas.microsoft.com/office/drawing/2014/main" id="{738A9F45-4C02-7AC2-1480-5F2BAC8AD8EF}"/>
                  </a:ext>
                </a:extLst>
              </p:cNvPr>
              <p:cNvSpPr/>
              <p:nvPr/>
            </p:nvSpPr>
            <p:spPr>
              <a:xfrm>
                <a:off x="5717293" y="4438780"/>
                <a:ext cx="952500" cy="361950"/>
              </a:xfrm>
              <a:prstGeom prst="roundRect">
                <a:avLst/>
              </a:prstGeom>
              <a:solidFill>
                <a:srgbClr val="CAEEFB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1800" b="1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FFN 2</a:t>
                </a:r>
                <a:endParaRPr lang="ko-KR" altLang="en-US" sz="1800" b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사각형: 둥근 모서리 9">
                <a:extLst>
                  <a:ext uri="{FF2B5EF4-FFF2-40B4-BE49-F238E27FC236}">
                    <a16:creationId xmlns:a16="http://schemas.microsoft.com/office/drawing/2014/main" id="{08A28056-DAE4-8328-26CA-6BA321368412}"/>
                  </a:ext>
                </a:extLst>
              </p:cNvPr>
              <p:cNvSpPr/>
              <p:nvPr/>
            </p:nvSpPr>
            <p:spPr>
              <a:xfrm>
                <a:off x="4657395" y="4438780"/>
                <a:ext cx="952500" cy="361950"/>
              </a:xfrm>
              <a:prstGeom prst="roundRect">
                <a:avLst/>
              </a:prstGeom>
              <a:solidFill>
                <a:srgbClr val="CAEEFB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180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FFN 1</a:t>
                </a:r>
                <a:endParaRPr lang="ko-KR" altLang="en-US" sz="180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사각형: 둥근 모서리 11">
                <a:extLst>
                  <a:ext uri="{FF2B5EF4-FFF2-40B4-BE49-F238E27FC236}">
                    <a16:creationId xmlns:a16="http://schemas.microsoft.com/office/drawing/2014/main" id="{1DAB0AC9-688D-636B-36B7-18C45F20B959}"/>
                  </a:ext>
                </a:extLst>
              </p:cNvPr>
              <p:cNvSpPr/>
              <p:nvPr/>
            </p:nvSpPr>
            <p:spPr>
              <a:xfrm>
                <a:off x="6777191" y="4438780"/>
                <a:ext cx="952500" cy="361950"/>
              </a:xfrm>
              <a:prstGeom prst="roundRect">
                <a:avLst/>
              </a:prstGeom>
              <a:solidFill>
                <a:srgbClr val="CAEEFB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180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FFN 3</a:t>
                </a:r>
                <a:endParaRPr lang="ko-KR" altLang="en-US" sz="180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" name="사각형: 둥근 모서리 2">
              <a:extLst>
                <a:ext uri="{FF2B5EF4-FFF2-40B4-BE49-F238E27FC236}">
                  <a16:creationId xmlns:a16="http://schemas.microsoft.com/office/drawing/2014/main" id="{8671595C-8E94-5EFE-BFA0-F0AA998DE342}"/>
                </a:ext>
              </a:extLst>
            </p:cNvPr>
            <p:cNvSpPr/>
            <p:nvPr/>
          </p:nvSpPr>
          <p:spPr>
            <a:xfrm>
              <a:off x="5656173" y="5519021"/>
              <a:ext cx="952500" cy="361950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80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Router</a:t>
              </a:r>
              <a:endParaRPr lang="ko-KR" altLang="en-US" sz="1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0" name="그룹 29">
              <a:extLst>
                <a:ext uri="{FF2B5EF4-FFF2-40B4-BE49-F238E27FC236}">
                  <a16:creationId xmlns:a16="http://schemas.microsoft.com/office/drawing/2014/main" id="{9150CDC5-8283-191E-C9CA-1848E9D15926}"/>
                </a:ext>
              </a:extLst>
            </p:cNvPr>
            <p:cNvGrpSpPr/>
            <p:nvPr/>
          </p:nvGrpSpPr>
          <p:grpSpPr>
            <a:xfrm>
              <a:off x="5886429" y="5169244"/>
              <a:ext cx="491988" cy="349777"/>
              <a:chOff x="5868316" y="5470606"/>
              <a:chExt cx="491988" cy="349777"/>
            </a:xfrm>
          </p:grpSpPr>
          <p:sp>
            <p:nvSpPr>
              <p:cNvPr id="13" name="직사각형 12">
                <a:extLst>
                  <a:ext uri="{FF2B5EF4-FFF2-40B4-BE49-F238E27FC236}">
                    <a16:creationId xmlns:a16="http://schemas.microsoft.com/office/drawing/2014/main" id="{923BA8BA-F735-C1EE-4315-C8C5D7513FFC}"/>
                  </a:ext>
                </a:extLst>
              </p:cNvPr>
              <p:cNvSpPr/>
              <p:nvPr/>
            </p:nvSpPr>
            <p:spPr>
              <a:xfrm>
                <a:off x="5868316" y="5571066"/>
                <a:ext cx="163996" cy="249317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/>
              </a:p>
            </p:txBody>
          </p:sp>
          <p:sp>
            <p:nvSpPr>
              <p:cNvPr id="17" name="직사각형 16">
                <a:extLst>
                  <a:ext uri="{FF2B5EF4-FFF2-40B4-BE49-F238E27FC236}">
                    <a16:creationId xmlns:a16="http://schemas.microsoft.com/office/drawing/2014/main" id="{8E315B83-9978-7696-1502-9E80A9799DA4}"/>
                  </a:ext>
                </a:extLst>
              </p:cNvPr>
              <p:cNvSpPr/>
              <p:nvPr/>
            </p:nvSpPr>
            <p:spPr>
              <a:xfrm>
                <a:off x="6032312" y="5470606"/>
                <a:ext cx="163996" cy="349777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/>
              </a:p>
            </p:txBody>
          </p:sp>
          <p:sp>
            <p:nvSpPr>
              <p:cNvPr id="18" name="직사각형 17">
                <a:extLst>
                  <a:ext uri="{FF2B5EF4-FFF2-40B4-BE49-F238E27FC236}">
                    <a16:creationId xmlns:a16="http://schemas.microsoft.com/office/drawing/2014/main" id="{E8D0C872-2BD7-DDF1-2B36-D70EF569C9AF}"/>
                  </a:ext>
                </a:extLst>
              </p:cNvPr>
              <p:cNvSpPr/>
              <p:nvPr/>
            </p:nvSpPr>
            <p:spPr>
              <a:xfrm>
                <a:off x="6196308" y="5661278"/>
                <a:ext cx="163996" cy="159105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/>
              </a:p>
            </p:txBody>
          </p:sp>
        </p:grpSp>
        <p:cxnSp>
          <p:nvCxnSpPr>
            <p:cNvPr id="27" name="직선 화살표 연결선 26">
              <a:extLst>
                <a:ext uri="{FF2B5EF4-FFF2-40B4-BE49-F238E27FC236}">
                  <a16:creationId xmlns:a16="http://schemas.microsoft.com/office/drawing/2014/main" id="{512FBC16-2B03-2371-0C2A-3C9D150900B8}"/>
                </a:ext>
              </a:extLst>
            </p:cNvPr>
            <p:cNvCxnSpPr>
              <a:cxnSpLocks/>
              <a:stCxn id="17" idx="0"/>
            </p:cNvCxnSpPr>
            <p:nvPr/>
          </p:nvCxnSpPr>
          <p:spPr>
            <a:xfrm flipH="1" flipV="1">
              <a:off x="6126276" y="4781884"/>
              <a:ext cx="6147" cy="387360"/>
            </a:xfrm>
            <a:prstGeom prst="straightConnector1">
              <a:avLst/>
            </a:prstGeom>
            <a:ln w="38100" cap="sq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순서도: 가산 접합 31">
              <a:extLst>
                <a:ext uri="{FF2B5EF4-FFF2-40B4-BE49-F238E27FC236}">
                  <a16:creationId xmlns:a16="http://schemas.microsoft.com/office/drawing/2014/main" id="{6E669DA0-37EF-1100-41C6-BC50D8494858}"/>
                </a:ext>
              </a:extLst>
            </p:cNvPr>
            <p:cNvSpPr/>
            <p:nvPr/>
          </p:nvSpPr>
          <p:spPr>
            <a:xfrm>
              <a:off x="5965206" y="3852092"/>
              <a:ext cx="334434" cy="334434"/>
            </a:xfrm>
            <a:prstGeom prst="flowChartSummingJunction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33" name="직선 화살표 연결선 32">
              <a:extLst>
                <a:ext uri="{FF2B5EF4-FFF2-40B4-BE49-F238E27FC236}">
                  <a16:creationId xmlns:a16="http://schemas.microsoft.com/office/drawing/2014/main" id="{8BF78AAF-226A-43DF-4545-C407B8B0DE56}"/>
                </a:ext>
              </a:extLst>
            </p:cNvPr>
            <p:cNvCxnSpPr>
              <a:cxnSpLocks/>
              <a:stCxn id="6" idx="0"/>
              <a:endCxn id="32" idx="4"/>
            </p:cNvCxnSpPr>
            <p:nvPr/>
          </p:nvCxnSpPr>
          <p:spPr>
            <a:xfrm flipH="1" flipV="1">
              <a:off x="6132423" y="4186526"/>
              <a:ext cx="1" cy="233408"/>
            </a:xfrm>
            <a:prstGeom prst="straightConnector1">
              <a:avLst/>
            </a:prstGeom>
            <a:ln w="38100" cap="sq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연결선: 구부러짐 50">
              <a:extLst>
                <a:ext uri="{FF2B5EF4-FFF2-40B4-BE49-F238E27FC236}">
                  <a16:creationId xmlns:a16="http://schemas.microsoft.com/office/drawing/2014/main" id="{875C1E4C-2212-91BB-533F-2CBF110BA36F}"/>
                </a:ext>
              </a:extLst>
            </p:cNvPr>
            <p:cNvCxnSpPr>
              <a:stCxn id="17" idx="0"/>
              <a:endCxn id="32" idx="6"/>
            </p:cNvCxnSpPr>
            <p:nvPr/>
          </p:nvCxnSpPr>
          <p:spPr>
            <a:xfrm rot="5400000" flipH="1" flipV="1">
              <a:off x="5641064" y="4510669"/>
              <a:ext cx="1149935" cy="167217"/>
            </a:xfrm>
            <a:prstGeom prst="curvedConnector4">
              <a:avLst>
                <a:gd name="adj1" fmla="val 5708"/>
                <a:gd name="adj2" fmla="val 717666"/>
              </a:avLst>
            </a:prstGeom>
            <a:ln w="38100" cap="rnd">
              <a:solidFill>
                <a:srgbClr val="000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사각형: 둥근 모서리 53">
              <a:extLst>
                <a:ext uri="{FF2B5EF4-FFF2-40B4-BE49-F238E27FC236}">
                  <a16:creationId xmlns:a16="http://schemas.microsoft.com/office/drawing/2014/main" id="{603E32BF-DB8F-5888-91DC-C8D8F69D9906}"/>
                </a:ext>
              </a:extLst>
            </p:cNvPr>
            <p:cNvSpPr/>
            <p:nvPr/>
          </p:nvSpPr>
          <p:spPr>
            <a:xfrm>
              <a:off x="4796367" y="3429000"/>
              <a:ext cx="2672113" cy="2597746"/>
            </a:xfrm>
            <a:prstGeom prst="roundRect">
              <a:avLst>
                <a:gd name="adj" fmla="val 10013"/>
              </a:avLst>
            </a:prstGeom>
            <a:noFill/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3E80C69A-611B-3273-3F7D-C00027251B2E}"/>
                </a:ext>
              </a:extLst>
            </p:cNvPr>
            <p:cNvSpPr txBox="1"/>
            <p:nvPr/>
          </p:nvSpPr>
          <p:spPr>
            <a:xfrm>
              <a:off x="4910296" y="3375290"/>
              <a:ext cx="244425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2000" b="1"/>
                <a:t>Mixture-of-Expert</a:t>
              </a:r>
              <a:endParaRPr lang="ko-KR" altLang="en-US" sz="2000"/>
            </a:p>
          </p:txBody>
        </p:sp>
      </p:grpSp>
      <p:grpSp>
        <p:nvGrpSpPr>
          <p:cNvPr id="78" name="그룹 77">
            <a:extLst>
              <a:ext uri="{FF2B5EF4-FFF2-40B4-BE49-F238E27FC236}">
                <a16:creationId xmlns:a16="http://schemas.microsoft.com/office/drawing/2014/main" id="{48F085F9-3FBF-4923-4BC9-BEDA8347E8B5}"/>
              </a:ext>
            </a:extLst>
          </p:cNvPr>
          <p:cNvGrpSpPr/>
          <p:nvPr/>
        </p:nvGrpSpPr>
        <p:grpSpPr>
          <a:xfrm>
            <a:off x="798606" y="3816351"/>
            <a:ext cx="4217032" cy="2106924"/>
            <a:chOff x="609599" y="3990951"/>
            <a:chExt cx="3518101" cy="1757723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A97D030E-2DCB-BF20-E481-035725D59B2A}"/>
                </a:ext>
              </a:extLst>
            </p:cNvPr>
            <p:cNvSpPr txBox="1"/>
            <p:nvPr/>
          </p:nvSpPr>
          <p:spPr>
            <a:xfrm>
              <a:off x="2403849" y="3990951"/>
              <a:ext cx="16330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>
                  <a:latin typeface="나눔스퀘어" panose="020B0600000101010101" pitchFamily="50" charset="-127"/>
                  <a:ea typeface="나눔스퀘어" panose="020B0600000101010101" pitchFamily="50" charset="-127"/>
                  <a:cs typeface="Roboto" panose="02000000000000000000" pitchFamily="2" charset="0"/>
                </a:rPr>
                <a:t>Trainium2</a:t>
              </a:r>
            </a:p>
            <a:p>
              <a:pPr algn="ctr"/>
              <a:r>
                <a:rPr lang="en-US" altLang="ko-KR" sz="2000">
                  <a:latin typeface="나눔스퀘어" panose="020B0600000101010101" pitchFamily="50" charset="-127"/>
                  <a:ea typeface="나눔스퀘어" panose="020B0600000101010101" pitchFamily="50" charset="-127"/>
                  <a:cs typeface="Roboto" panose="02000000000000000000" pitchFamily="2" charset="0"/>
                </a:rPr>
                <a:t>(Training)</a:t>
              </a:r>
              <a:endParaRPr lang="ko-KR" altLang="en-US" sz="2000">
                <a:latin typeface="나눔스퀘어" panose="020B0600000101010101" pitchFamily="50" charset="-127"/>
                <a:cs typeface="Roboto" panose="02000000000000000000" pitchFamily="2" charset="0"/>
              </a:endParaRPr>
            </a:p>
          </p:txBody>
        </p:sp>
        <p:pic>
          <p:nvPicPr>
            <p:cNvPr id="75" name="Picture 2" descr="AWS Launches Trainium2 Custom AI Chip, Data Center Upgrades">
              <a:extLst>
                <a:ext uri="{FF2B5EF4-FFF2-40B4-BE49-F238E27FC236}">
                  <a16:creationId xmlns:a16="http://schemas.microsoft.com/office/drawing/2014/main" id="{F92B047B-77B0-A8CA-B525-951A0C8B4A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5" r="7952"/>
            <a:stretch>
              <a:fillRect/>
            </a:stretch>
          </p:blipFill>
          <p:spPr bwMode="auto">
            <a:xfrm>
              <a:off x="2313070" y="4649122"/>
              <a:ext cx="1814630" cy="1099552"/>
            </a:xfrm>
            <a:prstGeom prst="rect">
              <a:avLst/>
            </a:prstGeom>
            <a:ln>
              <a:noFill/>
            </a:ln>
            <a:effectLst>
              <a:outerShdw blurRad="292100" dist="139700" dir="2700000" sx="82000" sy="82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AA223920-D220-B93E-10C3-1BB57F860F0A}"/>
                </a:ext>
              </a:extLst>
            </p:cNvPr>
            <p:cNvSpPr txBox="1"/>
            <p:nvPr/>
          </p:nvSpPr>
          <p:spPr>
            <a:xfrm>
              <a:off x="609599" y="3990951"/>
              <a:ext cx="165621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>
                  <a:latin typeface="나눔스퀘어" panose="020B0600000101010101" pitchFamily="50" charset="-127"/>
                  <a:ea typeface="나눔스퀘어" panose="020B0600000101010101" pitchFamily="50" charset="-127"/>
                  <a:cs typeface="Roboto" panose="02000000000000000000" pitchFamily="2" charset="0"/>
                </a:rPr>
                <a:t>Inferentia2</a:t>
              </a:r>
            </a:p>
            <a:p>
              <a:pPr algn="ctr"/>
              <a:r>
                <a:rPr lang="en-US" altLang="ko-KR" sz="2000">
                  <a:latin typeface="나눔스퀘어" panose="020B0600000101010101" pitchFamily="50" charset="-127"/>
                  <a:ea typeface="나눔스퀘어" panose="020B0600000101010101" pitchFamily="50" charset="-127"/>
                  <a:cs typeface="Roboto" panose="02000000000000000000" pitchFamily="2" charset="0"/>
                </a:rPr>
                <a:t>(Inference)</a:t>
              </a:r>
              <a:endParaRPr lang="ko-KR" altLang="en-US" sz="2000">
                <a:latin typeface="나눔스퀘어" panose="020B0600000101010101" pitchFamily="50" charset="-127"/>
                <a:cs typeface="Roboto" panose="02000000000000000000" pitchFamily="2" charset="0"/>
              </a:endParaRPr>
            </a:p>
          </p:txBody>
        </p:sp>
        <p:pic>
          <p:nvPicPr>
            <p:cNvPr id="77" name="그림 76">
              <a:extLst>
                <a:ext uri="{FF2B5EF4-FFF2-40B4-BE49-F238E27FC236}">
                  <a16:creationId xmlns:a16="http://schemas.microsoft.com/office/drawing/2014/main" id="{27FBEF39-A086-260A-FDB0-D1C752B3C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5594" y="4649121"/>
              <a:ext cx="1504221" cy="1099553"/>
            </a:xfrm>
            <a:prstGeom prst="rect">
              <a:avLst/>
            </a:prstGeom>
            <a:ln>
              <a:noFill/>
            </a:ln>
            <a:effectLst>
              <a:outerShdw blurRad="292100" dist="139700" dir="2700000" sx="82000" sy="82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608516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7AC3EB-DCB1-5442-FF8A-D4EAAB9C8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627CEE75-7B12-DE3F-B128-CB573C5D3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347358"/>
            <a:ext cx="11351435" cy="783989"/>
          </a:xfrm>
        </p:spPr>
        <p:txBody>
          <a:bodyPr/>
          <a:lstStyle/>
          <a:p>
            <a:r>
              <a:rPr lang="en-US" altLang="ko-KR"/>
              <a:t>System-driven Requirements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7CB07E2-53F3-6228-4A59-1853214042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286934"/>
            <a:ext cx="11058769" cy="5410851"/>
          </a:xfrm>
        </p:spPr>
        <p:txBody>
          <a:bodyPr/>
          <a:lstStyle/>
          <a:p>
            <a:pPr marL="0" indent="0">
              <a:buNone/>
            </a:pPr>
            <a:r>
              <a:rPr lang="en-US" altLang="ko-KR" b="1"/>
              <a:t>Requirements</a:t>
            </a:r>
            <a:r>
              <a:rPr lang="en-US" altLang="ko-KR"/>
              <a:t> for modern NPU architecture </a:t>
            </a:r>
            <a:r>
              <a:rPr lang="en-US" altLang="ko-KR" b="1"/>
              <a:t>design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CD744E9-3E68-73F9-B1FB-7B5D4F466D7F}"/>
              </a:ext>
            </a:extLst>
          </p:cNvPr>
          <p:cNvSpPr txBox="1"/>
          <p:nvPr/>
        </p:nvSpPr>
        <p:spPr>
          <a:xfrm>
            <a:off x="2678420" y="5905334"/>
            <a:ext cx="79168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200"/>
              <a:t>Source: Source Hot Chips 2025, “Ironwood,” Aug 26, 2025, PDF (slide 15)</a:t>
            </a:r>
            <a:endParaRPr lang="ko-KR" altLang="en-US" sz="1200"/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140CB420-6D2D-8033-C485-0E6BC0710091}"/>
              </a:ext>
            </a:extLst>
          </p:cNvPr>
          <p:cNvGrpSpPr/>
          <p:nvPr/>
        </p:nvGrpSpPr>
        <p:grpSpPr>
          <a:xfrm>
            <a:off x="3581399" y="2127349"/>
            <a:ext cx="5604685" cy="3846021"/>
            <a:chOff x="6356349" y="1817440"/>
            <a:chExt cx="5604685" cy="4809881"/>
          </a:xfrm>
        </p:grpSpPr>
        <p:pic>
          <p:nvPicPr>
            <p:cNvPr id="27" name="그림 26">
              <a:extLst>
                <a:ext uri="{FF2B5EF4-FFF2-40B4-BE49-F238E27FC236}">
                  <a16:creationId xmlns:a16="http://schemas.microsoft.com/office/drawing/2014/main" id="{487204A2-E0C1-ABFC-12BB-CD36F6154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3191" t="1863"/>
            <a:stretch>
              <a:fillRect/>
            </a:stretch>
          </p:blipFill>
          <p:spPr>
            <a:xfrm>
              <a:off x="6356349" y="1817440"/>
              <a:ext cx="5470565" cy="4809881"/>
            </a:xfrm>
            <a:prstGeom prst="rect">
              <a:avLst/>
            </a:prstGeom>
            <a:effectLst>
              <a:outerShdw blurRad="50800" dist="38100" dir="2700000" sx="88000" sy="88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9" name="사각형: 둥근 모서리 28">
              <a:extLst>
                <a:ext uri="{FF2B5EF4-FFF2-40B4-BE49-F238E27FC236}">
                  <a16:creationId xmlns:a16="http://schemas.microsoft.com/office/drawing/2014/main" id="{BC01B5BD-22A1-61AC-A5AE-03CBDB02225C}"/>
                </a:ext>
              </a:extLst>
            </p:cNvPr>
            <p:cNvSpPr/>
            <p:nvPr/>
          </p:nvSpPr>
          <p:spPr>
            <a:xfrm>
              <a:off x="6851650" y="2219240"/>
              <a:ext cx="2564966" cy="1807527"/>
            </a:xfrm>
            <a:prstGeom prst="roundRect">
              <a:avLst>
                <a:gd name="adj" fmla="val 782"/>
              </a:avLst>
            </a:prstGeom>
            <a:noFill/>
            <a:ln w="5715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1" name="사각형: 둥근 모서리 90">
              <a:extLst>
                <a:ext uri="{FF2B5EF4-FFF2-40B4-BE49-F238E27FC236}">
                  <a16:creationId xmlns:a16="http://schemas.microsoft.com/office/drawing/2014/main" id="{49ADAB49-EACD-FDCC-3E37-51669BBF7672}"/>
                </a:ext>
              </a:extLst>
            </p:cNvPr>
            <p:cNvSpPr/>
            <p:nvPr/>
          </p:nvSpPr>
          <p:spPr>
            <a:xfrm flipH="1">
              <a:off x="6400799" y="4422231"/>
              <a:ext cx="3487212" cy="420320"/>
            </a:xfrm>
            <a:prstGeom prst="roundRect">
              <a:avLst>
                <a:gd name="adj" fmla="val 782"/>
              </a:avLst>
            </a:prstGeom>
            <a:solidFill>
              <a:schemeClr val="bg1"/>
            </a:solidFill>
            <a:ln w="57150">
              <a:solidFill>
                <a:srgbClr val="0070C0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400" b="1">
                  <a:solidFill>
                    <a:srgbClr val="000000"/>
                  </a:solidFill>
                </a:rPr>
                <a:t>Interconnect</a:t>
              </a:r>
              <a:endParaRPr lang="ko-KR" altLang="en-US" sz="2400" b="1">
                <a:solidFill>
                  <a:srgbClr val="000000"/>
                </a:solidFill>
              </a:endParaRPr>
            </a:p>
          </p:txBody>
        </p:sp>
        <p:sp>
          <p:nvSpPr>
            <p:cNvPr id="74" name="사각형: 둥근 모서리 73">
              <a:extLst>
                <a:ext uri="{FF2B5EF4-FFF2-40B4-BE49-F238E27FC236}">
                  <a16:creationId xmlns:a16="http://schemas.microsoft.com/office/drawing/2014/main" id="{1B1FC85A-D556-EA24-12D8-3BAC061D4D33}"/>
                </a:ext>
              </a:extLst>
            </p:cNvPr>
            <p:cNvSpPr/>
            <p:nvPr/>
          </p:nvSpPr>
          <p:spPr>
            <a:xfrm flipH="1">
              <a:off x="7169149" y="5743500"/>
              <a:ext cx="2468015" cy="815784"/>
            </a:xfrm>
            <a:prstGeom prst="roundRect">
              <a:avLst>
                <a:gd name="adj" fmla="val 782"/>
              </a:avLst>
            </a:prstGeom>
            <a:solidFill>
              <a:schemeClr val="bg1"/>
            </a:solidFill>
            <a:ln w="57150">
              <a:solidFill>
                <a:srgbClr val="00863D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400" b="1">
                  <a:solidFill>
                    <a:srgbClr val="000000"/>
                  </a:solidFill>
                </a:rPr>
                <a:t>DRAM</a:t>
              </a:r>
              <a:endParaRPr lang="ko-KR" altLang="en-US" sz="2400" b="1">
                <a:solidFill>
                  <a:srgbClr val="000000"/>
                </a:solidFill>
              </a:endParaRPr>
            </a:p>
          </p:txBody>
        </p:sp>
        <p:grpSp>
          <p:nvGrpSpPr>
            <p:cNvPr id="118" name="그룹 117">
              <a:extLst>
                <a:ext uri="{FF2B5EF4-FFF2-40B4-BE49-F238E27FC236}">
                  <a16:creationId xmlns:a16="http://schemas.microsoft.com/office/drawing/2014/main" id="{DFCDB1E1-9CDB-930F-5804-8039666DE906}"/>
                </a:ext>
              </a:extLst>
            </p:cNvPr>
            <p:cNvGrpSpPr/>
            <p:nvPr/>
          </p:nvGrpSpPr>
          <p:grpSpPr>
            <a:xfrm>
              <a:off x="7889383" y="2325005"/>
              <a:ext cx="4071651" cy="1650647"/>
              <a:chOff x="8150640" y="2325005"/>
              <a:chExt cx="4071651" cy="1650647"/>
            </a:xfrm>
          </p:grpSpPr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70B5B398-53D2-29AB-2BA7-A7AB2533558E}"/>
                  </a:ext>
                </a:extLst>
              </p:cNvPr>
              <p:cNvSpPr txBox="1"/>
              <p:nvPr/>
            </p:nvSpPr>
            <p:spPr>
              <a:xfrm>
                <a:off x="9982377" y="2325005"/>
                <a:ext cx="2239914" cy="62480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accent1"/>
                </a:solidFill>
                <a:prstDash val="soli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algn="ctr"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2800" b="1">
                    <a:solidFill>
                      <a:srgbClr val="000000"/>
                    </a:solidFill>
                  </a:rPr>
                  <a:t>Vector Unit</a:t>
                </a:r>
                <a:endParaRPr lang="ko-KR" altLang="en-US" sz="28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5C889948-2107-FD0F-3615-A7079E0342B7}"/>
                  </a:ext>
                </a:extLst>
              </p:cNvPr>
              <p:cNvSpPr txBox="1"/>
              <p:nvPr/>
            </p:nvSpPr>
            <p:spPr>
              <a:xfrm>
                <a:off x="8150640" y="2681911"/>
                <a:ext cx="499243" cy="1293741"/>
              </a:xfrm>
              <a:prstGeom prst="rect">
                <a:avLst/>
              </a:prstGeom>
              <a:noFill/>
              <a:ln w="57150">
                <a:solidFill>
                  <a:schemeClr val="accent1"/>
                </a:solidFill>
                <a:prstDash val="soli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algn="ctr"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 sz="2800" b="1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112" name="직선 화살표 연결선 111">
                <a:extLst>
                  <a:ext uri="{FF2B5EF4-FFF2-40B4-BE49-F238E27FC236}">
                    <a16:creationId xmlns:a16="http://schemas.microsoft.com/office/drawing/2014/main" id="{1AEA9B8A-DFC8-E374-B58F-7446B9E9E21A}"/>
                  </a:ext>
                </a:extLst>
              </p:cNvPr>
              <p:cNvCxnSpPr>
                <a:cxnSpLocks/>
                <a:stCxn id="104" idx="1"/>
                <a:endCxn id="111" idx="3"/>
              </p:cNvCxnSpPr>
              <p:nvPr/>
            </p:nvCxnSpPr>
            <p:spPr>
              <a:xfrm flipH="1">
                <a:off x="8649883" y="2637405"/>
                <a:ext cx="1332494" cy="691377"/>
              </a:xfrm>
              <a:prstGeom prst="straightConnector1">
                <a:avLst/>
              </a:prstGeom>
              <a:solidFill>
                <a:schemeClr val="bg1"/>
              </a:solidFill>
              <a:ln w="57150">
                <a:solidFill>
                  <a:srgbClr val="872175"/>
                </a:solidFill>
                <a:prstDash val="solid"/>
                <a:tailEnd type="triangle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119" name="그룹 118">
              <a:extLst>
                <a:ext uri="{FF2B5EF4-FFF2-40B4-BE49-F238E27FC236}">
                  <a16:creationId xmlns:a16="http://schemas.microsoft.com/office/drawing/2014/main" id="{5E98E506-9A29-9799-A163-52B0222DE349}"/>
                </a:ext>
              </a:extLst>
            </p:cNvPr>
            <p:cNvGrpSpPr/>
            <p:nvPr/>
          </p:nvGrpSpPr>
          <p:grpSpPr>
            <a:xfrm>
              <a:off x="8610365" y="3157781"/>
              <a:ext cx="3350669" cy="993765"/>
              <a:chOff x="8871622" y="3157781"/>
              <a:chExt cx="3350669" cy="993765"/>
            </a:xfrm>
          </p:grpSpPr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A9CB1DC0-4156-B733-A5B9-748DA0274EDE}"/>
                  </a:ext>
                </a:extLst>
              </p:cNvPr>
              <p:cNvSpPr txBox="1"/>
              <p:nvPr/>
            </p:nvSpPr>
            <p:spPr>
              <a:xfrm>
                <a:off x="9982377" y="3157781"/>
                <a:ext cx="2239914" cy="993765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rgbClr val="000000"/>
                </a:solidFill>
                <a:prstDash val="soli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algn="ctr"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2800" b="1">
                    <a:solidFill>
                      <a:srgbClr val="000000"/>
                    </a:solidFill>
                  </a:rPr>
                  <a:t>Dataflow Unit</a:t>
                </a:r>
                <a:endParaRPr lang="ko-KR" altLang="en-US" sz="28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9333772B-F968-F2C9-1E6A-DCD2303CF8FE}"/>
                  </a:ext>
                </a:extLst>
              </p:cNvPr>
              <p:cNvSpPr txBox="1"/>
              <p:nvPr/>
            </p:nvSpPr>
            <p:spPr>
              <a:xfrm>
                <a:off x="8871622" y="3319119"/>
                <a:ext cx="751885" cy="656534"/>
              </a:xfrm>
              <a:prstGeom prst="rect">
                <a:avLst/>
              </a:prstGeom>
              <a:noFill/>
              <a:ln w="57150">
                <a:solidFill>
                  <a:srgbClr val="000000"/>
                </a:solidFill>
                <a:prstDash val="soli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algn="ctr"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 sz="2800" b="1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115" name="직선 화살표 연결선 114">
                <a:extLst>
                  <a:ext uri="{FF2B5EF4-FFF2-40B4-BE49-F238E27FC236}">
                    <a16:creationId xmlns:a16="http://schemas.microsoft.com/office/drawing/2014/main" id="{36D2F02A-C941-7A81-1EB0-E8B30FA003E6}"/>
                  </a:ext>
                </a:extLst>
              </p:cNvPr>
              <p:cNvCxnSpPr>
                <a:cxnSpLocks/>
                <a:stCxn id="109" idx="1"/>
                <a:endCxn id="110" idx="3"/>
              </p:cNvCxnSpPr>
              <p:nvPr/>
            </p:nvCxnSpPr>
            <p:spPr>
              <a:xfrm flipH="1" flipV="1">
                <a:off x="9623507" y="3647386"/>
                <a:ext cx="358870" cy="7278"/>
              </a:xfrm>
              <a:prstGeom prst="straightConnector1">
                <a:avLst/>
              </a:prstGeom>
              <a:solidFill>
                <a:schemeClr val="bg1"/>
              </a:solidFill>
              <a:ln w="57150">
                <a:solidFill>
                  <a:srgbClr val="000000"/>
                </a:solidFill>
                <a:prstDash val="solid"/>
                <a:tailEnd type="triangle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D0741571-E2E5-29FF-6C8F-DAF39CC062A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1471D13-A809-49ED-9C29-402759C12C88}" type="slidenum">
              <a:rPr lang="ko-KR" altLang="en-US" smtClean="0"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13063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2E1276-244F-C9CA-1BE1-1AD78B0DE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6532EDEE-3AAD-CFD0-98BB-1DC5638D3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347358"/>
            <a:ext cx="11351435" cy="783989"/>
          </a:xfrm>
        </p:spPr>
        <p:txBody>
          <a:bodyPr/>
          <a:lstStyle/>
          <a:p>
            <a:r>
              <a:rPr lang="en-US" altLang="ko-KR"/>
              <a:t>Why AI compiler support matters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C834AB7-3AE7-CED0-75AE-17106C0F3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286934"/>
            <a:ext cx="11058769" cy="5410851"/>
          </a:xfrm>
        </p:spPr>
        <p:txBody>
          <a:bodyPr/>
          <a:lstStyle/>
          <a:p>
            <a:pPr marL="342900" indent="-342900">
              <a:lnSpc>
                <a:spcPts val="3200"/>
              </a:lnSpc>
            </a:pPr>
            <a:r>
              <a:rPr lang="en-US" altLang="ko-KR"/>
              <a:t>Modern deep learning frameworks now integrate </a:t>
            </a:r>
            <a:r>
              <a:rPr lang="en-US" altLang="ko-KR" b="1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AI compilers</a:t>
            </a:r>
          </a:p>
          <a:p>
            <a:pPr marL="342900" indent="-342900">
              <a:lnSpc>
                <a:spcPts val="3200"/>
              </a:lnSpc>
            </a:pPr>
            <a:r>
              <a:rPr lang="en-US" altLang="ko-KR" b="1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Compiler optimizations </a:t>
            </a:r>
            <a:r>
              <a:rPr lang="en-US" altLang="ko-KR"/>
              <a:t>have a huge impact on hardware performance</a:t>
            </a:r>
          </a:p>
          <a:p>
            <a:pPr marL="0" indent="0">
              <a:buNone/>
            </a:pPr>
            <a:endParaRPr lang="en-US" altLang="ko-KR"/>
          </a:p>
          <a:p>
            <a:pPr marL="0" indent="0">
              <a:buNone/>
            </a:pPr>
            <a:endParaRPr lang="en-US" altLang="ko-KR"/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FE70BFA5-F19F-1A78-8EC2-FA5E30DE8690}"/>
              </a:ext>
            </a:extLst>
          </p:cNvPr>
          <p:cNvGrpSpPr/>
          <p:nvPr/>
        </p:nvGrpSpPr>
        <p:grpSpPr>
          <a:xfrm>
            <a:off x="2243667" y="2864349"/>
            <a:ext cx="7704666" cy="3115334"/>
            <a:chOff x="2243668" y="3151906"/>
            <a:chExt cx="7704666" cy="3115334"/>
          </a:xfrm>
        </p:grpSpPr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421473ED-04F0-2DAA-1A30-0D6986735AA6}"/>
                </a:ext>
              </a:extLst>
            </p:cNvPr>
            <p:cNvGrpSpPr/>
            <p:nvPr/>
          </p:nvGrpSpPr>
          <p:grpSpPr>
            <a:xfrm>
              <a:off x="2243668" y="3151906"/>
              <a:ext cx="7704666" cy="3115334"/>
              <a:chOff x="4920812" y="3319543"/>
              <a:chExt cx="7704666" cy="3115334"/>
            </a:xfrm>
          </p:grpSpPr>
          <p:sp>
            <p:nvSpPr>
              <p:cNvPr id="15" name="직사각형 14">
                <a:extLst>
                  <a:ext uri="{FF2B5EF4-FFF2-40B4-BE49-F238E27FC236}">
                    <a16:creationId xmlns:a16="http://schemas.microsoft.com/office/drawing/2014/main" id="{657DFA0E-B4CA-84D0-FEE8-FAD2F1E50427}"/>
                  </a:ext>
                </a:extLst>
              </p:cNvPr>
              <p:cNvSpPr/>
              <p:nvPr/>
            </p:nvSpPr>
            <p:spPr>
              <a:xfrm>
                <a:off x="5947874" y="3807725"/>
                <a:ext cx="5650541" cy="2627152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6" name="Picture 4">
                <a:extLst>
                  <a:ext uri="{FF2B5EF4-FFF2-40B4-BE49-F238E27FC236}">
                    <a16:creationId xmlns:a16="http://schemas.microsoft.com/office/drawing/2014/main" id="{6C9159A6-70EE-2E0F-C197-5D22A46780E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0625"/>
              <a:stretch>
                <a:fillRect/>
              </a:stretch>
            </p:blipFill>
            <p:spPr bwMode="auto">
              <a:xfrm>
                <a:off x="6004545" y="3963968"/>
                <a:ext cx="5537200" cy="19212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2114AC2-D76D-3F7B-9385-2D69A8AD8E70}"/>
                  </a:ext>
                </a:extLst>
              </p:cNvPr>
              <p:cNvSpPr txBox="1"/>
              <p:nvPr/>
            </p:nvSpPr>
            <p:spPr>
              <a:xfrm>
                <a:off x="4920812" y="3319543"/>
                <a:ext cx="770466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2400" b="1" err="1"/>
                  <a:t>torch.compile</a:t>
                </a:r>
                <a:r>
                  <a:rPr lang="en-US" altLang="ko-KR" sz="2400" b="1"/>
                  <a:t> speedup over w/o compile on A100</a:t>
                </a:r>
                <a:endParaRPr lang="ko-KR" altLang="en-US" sz="22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18" name="Picture 4">
                <a:extLst>
                  <a:ext uri="{FF2B5EF4-FFF2-40B4-BE49-F238E27FC236}">
                    <a16:creationId xmlns:a16="http://schemas.microsoft.com/office/drawing/2014/main" id="{35B722C5-F849-0C2E-0F90-DCC630ADB6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2435"/>
              <a:stretch>
                <a:fillRect/>
              </a:stretch>
            </p:blipFill>
            <p:spPr bwMode="auto">
              <a:xfrm>
                <a:off x="6004545" y="5866535"/>
                <a:ext cx="5537198" cy="5183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9344FA41-5F2F-8D38-111B-7870F1AE041D}"/>
                </a:ext>
              </a:extLst>
            </p:cNvPr>
            <p:cNvGrpSpPr/>
            <p:nvPr/>
          </p:nvGrpSpPr>
          <p:grpSpPr>
            <a:xfrm>
              <a:off x="3389372" y="4938505"/>
              <a:ext cx="4243880" cy="338554"/>
              <a:chOff x="3301745" y="3977549"/>
              <a:chExt cx="4243880" cy="338554"/>
            </a:xfrm>
            <a:solidFill>
              <a:srgbClr val="FFFFFF"/>
            </a:solidFill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09B793F-D936-7A6D-6044-B0583A05C3AB}"/>
                  </a:ext>
                </a:extLst>
              </p:cNvPr>
              <p:cNvSpPr txBox="1"/>
              <p:nvPr/>
            </p:nvSpPr>
            <p:spPr>
              <a:xfrm>
                <a:off x="3301745" y="3977549"/>
                <a:ext cx="739129" cy="338554"/>
              </a:xfrm>
              <a:prstGeom prst="rect">
                <a:avLst/>
              </a:prstGeom>
              <a:grpFill/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en-US" altLang="ko-KR" sz="2200" b="1">
                    <a:solidFill>
                      <a:srgbClr val="FF0000"/>
                    </a:solidFill>
                    <a:latin typeface="Calibri" panose="020F0502020204030204" pitchFamily="34" charset="0"/>
                    <a:ea typeface="나눔스퀘어" panose="020B0600000101010101" pitchFamily="50" charset="-127"/>
                    <a:cs typeface="Calibri" panose="020F0502020204030204" pitchFamily="34" charset="0"/>
                  </a:rPr>
                  <a:t>+38%</a:t>
                </a:r>
                <a:endParaRPr lang="ko-KR" altLang="en-US" sz="2200" b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42F44A0-213B-ECE5-4E28-56EAB9ED34C6}"/>
                  </a:ext>
                </a:extLst>
              </p:cNvPr>
              <p:cNvSpPr txBox="1"/>
              <p:nvPr/>
            </p:nvSpPr>
            <p:spPr>
              <a:xfrm>
                <a:off x="5100444" y="3977549"/>
                <a:ext cx="720539" cy="338554"/>
              </a:xfrm>
              <a:prstGeom prst="rect">
                <a:avLst/>
              </a:prstGeom>
              <a:grpFill/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en-US" altLang="ko-KR" sz="2200" b="1">
                    <a:solidFill>
                      <a:srgbClr val="FF0000"/>
                    </a:solidFill>
                    <a:latin typeface="Calibri" panose="020F0502020204030204" pitchFamily="34" charset="0"/>
                    <a:ea typeface="나눔스퀘어" panose="020B0600000101010101" pitchFamily="50" charset="-127"/>
                    <a:cs typeface="Calibri" panose="020F0502020204030204" pitchFamily="34" charset="0"/>
                  </a:rPr>
                  <a:t>+76%</a:t>
                </a:r>
                <a:endParaRPr lang="ko-KR" altLang="en-US" sz="2200" b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8E8F2C0-A066-1595-DC25-2EAE4DFA1A63}"/>
                  </a:ext>
                </a:extLst>
              </p:cNvPr>
              <p:cNvSpPr txBox="1"/>
              <p:nvPr/>
            </p:nvSpPr>
            <p:spPr>
              <a:xfrm>
                <a:off x="6880553" y="3977549"/>
                <a:ext cx="665072" cy="338554"/>
              </a:xfrm>
              <a:prstGeom prst="rect">
                <a:avLst/>
              </a:prstGeom>
              <a:grpFill/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en-US" altLang="ko-KR" sz="2200" b="1">
                    <a:solidFill>
                      <a:srgbClr val="FF0000"/>
                    </a:solidFill>
                    <a:latin typeface="Calibri" panose="020F0502020204030204" pitchFamily="34" charset="0"/>
                    <a:ea typeface="나눔스퀘어" panose="020B0600000101010101" pitchFamily="50" charset="-127"/>
                    <a:cs typeface="Calibri" panose="020F0502020204030204" pitchFamily="34" charset="0"/>
                  </a:rPr>
                  <a:t>+52%</a:t>
                </a:r>
                <a:endParaRPr lang="ko-KR" altLang="en-US" sz="2200" b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F7AC24A-FE11-1AB6-C426-A9B329CE92EF}"/>
              </a:ext>
            </a:extLst>
          </p:cNvPr>
          <p:cNvSpPr txBox="1"/>
          <p:nvPr/>
        </p:nvSpPr>
        <p:spPr>
          <a:xfrm>
            <a:off x="3030538" y="6576646"/>
            <a:ext cx="61309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200"/>
              <a:t>Source: </a:t>
            </a:r>
            <a:r>
              <a:rPr lang="ko-KR" altLang="en-US" sz="1200">
                <a:hlinkClick r:id="rId4"/>
              </a:rPr>
              <a:t>https://pytorch.org/get-started/pytorch-2-x/</a:t>
            </a:r>
            <a:endParaRPr lang="en-US" altLang="ko-KR" sz="1200"/>
          </a:p>
          <a:p>
            <a:pPr algn="ctr"/>
            <a:endParaRPr lang="ko-KR" altLang="en-US" sz="1200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9EDBA84B-7D93-E2A0-1AF1-950F2DF9955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1471D13-A809-49ED-9C29-402759C12C88}" type="slidenum">
              <a:rPr lang="ko-KR" altLang="en-US" smtClean="0"/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77784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36D537-38A7-3986-FFAC-FC8A13402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91A76132-BD32-9DB0-BCDC-FD471ACA5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Understanding Tile Operation Graph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82CECF02-4F21-E618-861D-6C2C2E6020E8}"/>
              </a:ext>
            </a:extLst>
          </p:cNvPr>
          <p:cNvGrpSpPr/>
          <p:nvPr/>
        </p:nvGrpSpPr>
        <p:grpSpPr>
          <a:xfrm>
            <a:off x="6022980" y="1267845"/>
            <a:ext cx="5353373" cy="4827709"/>
            <a:chOff x="6022980" y="1267845"/>
            <a:chExt cx="5353373" cy="4827709"/>
          </a:xfrm>
        </p:grpSpPr>
        <p:sp>
          <p:nvSpPr>
            <p:cNvPr id="63" name="화살표: 오른쪽 62">
              <a:extLst>
                <a:ext uri="{FF2B5EF4-FFF2-40B4-BE49-F238E27FC236}">
                  <a16:creationId xmlns:a16="http://schemas.microsoft.com/office/drawing/2014/main" id="{41D85C22-890F-A45C-BF3F-8DE5711970EC}"/>
                </a:ext>
              </a:extLst>
            </p:cNvPr>
            <p:cNvSpPr/>
            <p:nvPr/>
          </p:nvSpPr>
          <p:spPr>
            <a:xfrm>
              <a:off x="6022980" y="3831011"/>
              <a:ext cx="670847" cy="429170"/>
            </a:xfrm>
            <a:prstGeom prst="rightArrow">
              <a:avLst>
                <a:gd name="adj1" fmla="val 52959"/>
                <a:gd name="adj2" fmla="val 67449"/>
              </a:avLst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22" name="그룹 121">
              <a:extLst>
                <a:ext uri="{FF2B5EF4-FFF2-40B4-BE49-F238E27FC236}">
                  <a16:creationId xmlns:a16="http://schemas.microsoft.com/office/drawing/2014/main" id="{1E788F0C-BCF4-2E6A-33E4-738EBE5FDC20}"/>
                </a:ext>
              </a:extLst>
            </p:cNvPr>
            <p:cNvGrpSpPr/>
            <p:nvPr/>
          </p:nvGrpSpPr>
          <p:grpSpPr>
            <a:xfrm>
              <a:off x="7011987" y="1267845"/>
              <a:ext cx="4364366" cy="4827709"/>
              <a:chOff x="7120263" y="1408498"/>
              <a:chExt cx="4364366" cy="4827709"/>
            </a:xfrm>
          </p:grpSpPr>
          <p:sp>
            <p:nvSpPr>
              <p:cNvPr id="26" name="사각형: 둥근 모서리 25">
                <a:extLst>
                  <a:ext uri="{FF2B5EF4-FFF2-40B4-BE49-F238E27FC236}">
                    <a16:creationId xmlns:a16="http://schemas.microsoft.com/office/drawing/2014/main" id="{E81C9AA3-5052-8915-E9D1-65EFC9E3C0DC}"/>
                  </a:ext>
                </a:extLst>
              </p:cNvPr>
              <p:cNvSpPr/>
              <p:nvPr/>
            </p:nvSpPr>
            <p:spPr>
              <a:xfrm>
                <a:off x="7498335" y="1900989"/>
                <a:ext cx="3608222" cy="4335218"/>
              </a:xfrm>
              <a:prstGeom prst="roundRect">
                <a:avLst>
                  <a:gd name="adj" fmla="val 5587"/>
                </a:avLst>
              </a:pr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2D242DE0-7D07-63D3-D8E1-630E929CECEE}"/>
                  </a:ext>
                </a:extLst>
              </p:cNvPr>
              <p:cNvSpPr txBox="1"/>
              <p:nvPr/>
            </p:nvSpPr>
            <p:spPr>
              <a:xfrm>
                <a:off x="7120263" y="1408498"/>
                <a:ext cx="4364366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2400" b="1">
                    <a:solidFill>
                      <a:srgbClr val="C00000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Tile Operation Graph (TOG)</a:t>
                </a:r>
                <a:endParaRPr lang="ko-KR" altLang="en-US" sz="2400" b="1">
                  <a:solidFill>
                    <a:srgbClr val="C00000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</p:txBody>
          </p:sp>
          <p:grpSp>
            <p:nvGrpSpPr>
              <p:cNvPr id="117" name="그룹 116">
                <a:extLst>
                  <a:ext uri="{FF2B5EF4-FFF2-40B4-BE49-F238E27FC236}">
                    <a16:creationId xmlns:a16="http://schemas.microsoft.com/office/drawing/2014/main" id="{8EA5CD23-CE31-60C2-F1F4-A2598F7299AB}"/>
                  </a:ext>
                </a:extLst>
              </p:cNvPr>
              <p:cNvGrpSpPr/>
              <p:nvPr/>
            </p:nvGrpSpPr>
            <p:grpSpPr>
              <a:xfrm>
                <a:off x="7804623" y="2057447"/>
                <a:ext cx="3116848" cy="3947031"/>
                <a:chOff x="7804623" y="2014243"/>
                <a:chExt cx="3116848" cy="3947031"/>
              </a:xfrm>
            </p:grpSpPr>
            <p:grpSp>
              <p:nvGrpSpPr>
                <p:cNvPr id="6" name="그룹 5">
                  <a:extLst>
                    <a:ext uri="{FF2B5EF4-FFF2-40B4-BE49-F238E27FC236}">
                      <a16:creationId xmlns:a16="http://schemas.microsoft.com/office/drawing/2014/main" id="{DA00BB0D-D6F7-34FE-D19D-EE5EDEF0A9A5}"/>
                    </a:ext>
                  </a:extLst>
                </p:cNvPr>
                <p:cNvGrpSpPr/>
                <p:nvPr/>
              </p:nvGrpSpPr>
              <p:grpSpPr>
                <a:xfrm>
                  <a:off x="7804623" y="2690259"/>
                  <a:ext cx="3116848" cy="615284"/>
                  <a:chOff x="583043" y="2037534"/>
                  <a:chExt cx="3116848" cy="937831"/>
                </a:xfrm>
              </p:grpSpPr>
              <p:sp>
                <p:nvSpPr>
                  <p:cNvPr id="23" name="직사각형 22">
                    <a:extLst>
                      <a:ext uri="{FF2B5EF4-FFF2-40B4-BE49-F238E27FC236}">
                        <a16:creationId xmlns:a16="http://schemas.microsoft.com/office/drawing/2014/main" id="{D3BFBB12-E7CC-CDD0-677A-C17137798CE9}"/>
                      </a:ext>
                    </a:extLst>
                  </p:cNvPr>
                  <p:cNvSpPr/>
                  <p:nvPr/>
                </p:nvSpPr>
                <p:spPr>
                  <a:xfrm>
                    <a:off x="583043" y="2037534"/>
                    <a:ext cx="1479084" cy="937831"/>
                  </a:xfrm>
                  <a:prstGeom prst="rect">
                    <a:avLst/>
                  </a:prstGeom>
                  <a:solidFill>
                    <a:srgbClr val="FFC1FF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ko-KR" sz="2000">
                        <a:solidFill>
                          <a:srgbClr val="222222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  <a:cs typeface="Roboto" panose="02000000000000000000" pitchFamily="2" charset="0"/>
                      </a:rPr>
                      <a:t>DMA</a:t>
                    </a:r>
                  </a:p>
                  <a:p>
                    <a:pPr algn="ctr"/>
                    <a:r>
                      <a:rPr lang="en-US" altLang="ko-KR" sz="2000">
                        <a:solidFill>
                          <a:srgbClr val="222222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  <a:cs typeface="Roboto" panose="02000000000000000000" pitchFamily="2" charset="0"/>
                      </a:rPr>
                      <a:t>Load Tile A</a:t>
                    </a:r>
                    <a:endParaRPr lang="ko-KR" altLang="en-US" sz="2000">
                      <a:solidFill>
                        <a:srgbClr val="222222"/>
                      </a:solidFill>
                      <a:latin typeface="나눔스퀘어" panose="020B0600000101010101" pitchFamily="50" charset="-127"/>
                      <a:cs typeface="Roboto" panose="02000000000000000000" pitchFamily="2" charset="0"/>
                    </a:endParaRPr>
                  </a:p>
                </p:txBody>
              </p:sp>
              <p:sp>
                <p:nvSpPr>
                  <p:cNvPr id="24" name="직사각형 23">
                    <a:extLst>
                      <a:ext uri="{FF2B5EF4-FFF2-40B4-BE49-F238E27FC236}">
                        <a16:creationId xmlns:a16="http://schemas.microsoft.com/office/drawing/2014/main" id="{0B902011-529F-4059-0FB5-BC2269402417}"/>
                      </a:ext>
                    </a:extLst>
                  </p:cNvPr>
                  <p:cNvSpPr/>
                  <p:nvPr/>
                </p:nvSpPr>
                <p:spPr>
                  <a:xfrm>
                    <a:off x="2220807" y="2037534"/>
                    <a:ext cx="1479084" cy="914974"/>
                  </a:xfrm>
                  <a:prstGeom prst="rect">
                    <a:avLst/>
                  </a:prstGeom>
                  <a:solidFill>
                    <a:srgbClr val="FFFFB4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ko-KR" sz="2000">
                        <a:solidFill>
                          <a:srgbClr val="222222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  <a:cs typeface="Roboto" panose="02000000000000000000" pitchFamily="2" charset="0"/>
                      </a:rPr>
                      <a:t>DMA</a:t>
                    </a:r>
                  </a:p>
                  <a:p>
                    <a:pPr algn="ctr"/>
                    <a:r>
                      <a:rPr lang="en-US" altLang="ko-KR" sz="2000">
                        <a:solidFill>
                          <a:srgbClr val="222222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  <a:cs typeface="Roboto" panose="02000000000000000000" pitchFamily="2" charset="0"/>
                      </a:rPr>
                      <a:t>Load Tile B</a:t>
                    </a:r>
                    <a:endParaRPr lang="ko-KR" altLang="en-US" sz="2000">
                      <a:solidFill>
                        <a:srgbClr val="222222"/>
                      </a:solidFill>
                      <a:latin typeface="나눔스퀘어" panose="020B0600000101010101" pitchFamily="50" charset="-127"/>
                      <a:cs typeface="Roboto" panose="02000000000000000000" pitchFamily="2" charset="0"/>
                    </a:endParaRPr>
                  </a:p>
                </p:txBody>
              </p:sp>
            </p:grpSp>
            <p:sp>
              <p:nvSpPr>
                <p:cNvPr id="7" name="직사각형 6">
                  <a:extLst>
                    <a:ext uri="{FF2B5EF4-FFF2-40B4-BE49-F238E27FC236}">
                      <a16:creationId xmlns:a16="http://schemas.microsoft.com/office/drawing/2014/main" id="{93AA7625-8AED-C4AF-4826-DAD487B866D1}"/>
                    </a:ext>
                  </a:extLst>
                </p:cNvPr>
                <p:cNvSpPr/>
                <p:nvPr/>
              </p:nvSpPr>
              <p:spPr>
                <a:xfrm>
                  <a:off x="8293100" y="3597278"/>
                  <a:ext cx="2139894" cy="405114"/>
                </a:xfrm>
                <a:prstGeom prst="rect">
                  <a:avLst/>
                </a:prstGeom>
                <a:solidFill>
                  <a:srgbClr val="CAEEFB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2000">
                      <a:solidFill>
                        <a:srgbClr val="222222"/>
                      </a:solidFill>
                      <a:latin typeface="나눔스퀘어" panose="020B0600000101010101" pitchFamily="50" charset="-127"/>
                      <a:ea typeface="나눔스퀘어" panose="020B0600000101010101" pitchFamily="50" charset="-127"/>
                      <a:cs typeface="Roboto" panose="02000000000000000000" pitchFamily="2" charset="0"/>
                    </a:rPr>
                    <a:t>Matrix Multiply</a:t>
                  </a:r>
                  <a:endParaRPr lang="ko-KR" altLang="en-US" sz="2000">
                    <a:solidFill>
                      <a:srgbClr val="222222"/>
                    </a:solidFill>
                    <a:latin typeface="나눔스퀘어" panose="020B0600000101010101" pitchFamily="50" charset="-127"/>
                    <a:cs typeface="Roboto" panose="02000000000000000000" pitchFamily="2" charset="0"/>
                  </a:endParaRPr>
                </a:p>
              </p:txBody>
            </p:sp>
            <p:cxnSp>
              <p:nvCxnSpPr>
                <p:cNvPr id="9" name="직선 화살표 연결선 8">
                  <a:extLst>
                    <a:ext uri="{FF2B5EF4-FFF2-40B4-BE49-F238E27FC236}">
                      <a16:creationId xmlns:a16="http://schemas.microsoft.com/office/drawing/2014/main" id="{D53703EE-CCB8-F60B-493C-016CCBE288CB}"/>
                    </a:ext>
                  </a:extLst>
                </p:cNvPr>
                <p:cNvCxnSpPr>
                  <a:cxnSpLocks/>
                  <a:stCxn id="7" idx="2"/>
                </p:cNvCxnSpPr>
                <p:nvPr/>
              </p:nvCxnSpPr>
              <p:spPr>
                <a:xfrm>
                  <a:off x="9363047" y="4002392"/>
                  <a:ext cx="0" cy="219678"/>
                </a:xfrm>
                <a:prstGeom prst="straightConnector1">
                  <a:avLst/>
                </a:prstGeom>
                <a:solidFill>
                  <a:srgbClr val="D9F2D0"/>
                </a:solidFill>
                <a:ln>
                  <a:solidFill>
                    <a:srgbClr val="000000"/>
                  </a:solidFill>
                  <a:tailEnd type="triangle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10" name="순서도: 판단 9">
                  <a:extLst>
                    <a:ext uri="{FF2B5EF4-FFF2-40B4-BE49-F238E27FC236}">
                      <a16:creationId xmlns:a16="http://schemas.microsoft.com/office/drawing/2014/main" id="{F566E3EB-55BF-21EC-85DE-09143D031E37}"/>
                    </a:ext>
                  </a:extLst>
                </p:cNvPr>
                <p:cNvSpPr/>
                <p:nvPr/>
              </p:nvSpPr>
              <p:spPr>
                <a:xfrm>
                  <a:off x="8063635" y="4232754"/>
                  <a:ext cx="2598824" cy="413981"/>
                </a:xfrm>
                <a:prstGeom prst="flowChartDecision">
                  <a:avLst/>
                </a:prstGeom>
                <a:solidFill>
                  <a:srgbClr val="E8E8E8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2000">
                      <a:solidFill>
                        <a:srgbClr val="222222"/>
                      </a:solidFill>
                      <a:latin typeface="나눔스퀘어" panose="020B0600000101010101" pitchFamily="50" charset="-127"/>
                      <a:ea typeface="나눔스퀘어" panose="020B0600000101010101" pitchFamily="50" charset="-127"/>
                      <a:cs typeface="Roboto" panose="02000000000000000000" pitchFamily="2" charset="0"/>
                    </a:rPr>
                    <a:t>Condition</a:t>
                  </a:r>
                  <a:endParaRPr lang="ko-KR" altLang="en-US" sz="2000">
                    <a:solidFill>
                      <a:srgbClr val="222222"/>
                    </a:solidFill>
                    <a:latin typeface="나눔스퀘어" panose="020B0600000101010101" pitchFamily="50" charset="-127"/>
                    <a:cs typeface="Roboto" panose="02000000000000000000" pitchFamily="2" charset="0"/>
                  </a:endParaRPr>
                </a:p>
              </p:txBody>
            </p:sp>
            <p:sp>
              <p:nvSpPr>
                <p:cNvPr id="11" name="타원 10">
                  <a:extLst>
                    <a:ext uri="{FF2B5EF4-FFF2-40B4-BE49-F238E27FC236}">
                      <a16:creationId xmlns:a16="http://schemas.microsoft.com/office/drawing/2014/main" id="{30C79169-5535-0A50-B6FC-CEA0CD952161}"/>
                    </a:ext>
                  </a:extLst>
                </p:cNvPr>
                <p:cNvSpPr/>
                <p:nvPr/>
              </p:nvSpPr>
              <p:spPr>
                <a:xfrm>
                  <a:off x="8358513" y="2014243"/>
                  <a:ext cx="2009068" cy="393543"/>
                </a:xfrm>
                <a:prstGeom prst="ellipse">
                  <a:avLst/>
                </a:prstGeom>
                <a:solidFill>
                  <a:srgbClr val="E8E8E8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2000">
                      <a:solidFill>
                        <a:srgbClr val="222222"/>
                      </a:solidFill>
                      <a:latin typeface="나눔스퀘어" panose="020B0600000101010101" pitchFamily="50" charset="-127"/>
                      <a:ea typeface="나눔스퀘어" panose="020B0600000101010101" pitchFamily="50" charset="-127"/>
                      <a:cs typeface="Roboto" panose="02000000000000000000" pitchFamily="2" charset="0"/>
                    </a:rPr>
                    <a:t>Loop Start</a:t>
                  </a:r>
                  <a:endParaRPr lang="ko-KR" altLang="en-US" sz="2000">
                    <a:solidFill>
                      <a:srgbClr val="222222"/>
                    </a:solidFill>
                    <a:latin typeface="나눔스퀘어" panose="020B0600000101010101" pitchFamily="50" charset="-127"/>
                    <a:cs typeface="Roboto" panose="02000000000000000000" pitchFamily="2" charset="0"/>
                  </a:endParaRPr>
                </a:p>
              </p:txBody>
            </p:sp>
            <p:cxnSp>
              <p:nvCxnSpPr>
                <p:cNvPr id="12" name="직선 화살표 연결선 11">
                  <a:extLst>
                    <a:ext uri="{FF2B5EF4-FFF2-40B4-BE49-F238E27FC236}">
                      <a16:creationId xmlns:a16="http://schemas.microsoft.com/office/drawing/2014/main" id="{C1BA737C-5D44-5A3C-E839-A5A54D11F6C9}"/>
                    </a:ext>
                  </a:extLst>
                </p:cNvPr>
                <p:cNvCxnSpPr>
                  <a:cxnSpLocks/>
                  <a:endCxn id="10" idx="0"/>
                </p:cNvCxnSpPr>
                <p:nvPr/>
              </p:nvCxnSpPr>
              <p:spPr>
                <a:xfrm>
                  <a:off x="9363047" y="4024910"/>
                  <a:ext cx="0" cy="207844"/>
                </a:xfrm>
                <a:prstGeom prst="straightConnector1">
                  <a:avLst/>
                </a:prstGeom>
                <a:solidFill>
                  <a:srgbClr val="D9F2D0"/>
                </a:solidFill>
                <a:ln>
                  <a:solidFill>
                    <a:srgbClr val="000000"/>
                  </a:solidFill>
                  <a:tailEnd type="triangle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3" name="연결선: 꺾임 12">
                  <a:extLst>
                    <a:ext uri="{FF2B5EF4-FFF2-40B4-BE49-F238E27FC236}">
                      <a16:creationId xmlns:a16="http://schemas.microsoft.com/office/drawing/2014/main" id="{DB2F63DC-5F1C-5BEC-B7F3-13C684886C30}"/>
                    </a:ext>
                  </a:extLst>
                </p:cNvPr>
                <p:cNvCxnSpPr>
                  <a:cxnSpLocks/>
                  <a:stCxn id="11" idx="4"/>
                  <a:endCxn id="23" idx="0"/>
                </p:cNvCxnSpPr>
                <p:nvPr/>
              </p:nvCxnSpPr>
              <p:spPr>
                <a:xfrm rot="5400000">
                  <a:off x="8812370" y="2139581"/>
                  <a:ext cx="282473" cy="818882"/>
                </a:xfrm>
                <a:prstGeom prst="bentConnector3">
                  <a:avLst/>
                </a:prstGeom>
                <a:solidFill>
                  <a:srgbClr val="D9F2D0"/>
                </a:solidFill>
                <a:ln>
                  <a:solidFill>
                    <a:srgbClr val="000000"/>
                  </a:solidFill>
                  <a:tailEnd type="triangle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4" name="연결선: 꺾임 13">
                  <a:extLst>
                    <a:ext uri="{FF2B5EF4-FFF2-40B4-BE49-F238E27FC236}">
                      <a16:creationId xmlns:a16="http://schemas.microsoft.com/office/drawing/2014/main" id="{B51B2924-70C3-6C6D-4D20-D06DC045A05F}"/>
                    </a:ext>
                  </a:extLst>
                </p:cNvPr>
                <p:cNvCxnSpPr>
                  <a:cxnSpLocks/>
                  <a:stCxn id="11" idx="4"/>
                  <a:endCxn id="24" idx="0"/>
                </p:cNvCxnSpPr>
                <p:nvPr/>
              </p:nvCxnSpPr>
              <p:spPr>
                <a:xfrm rot="16200000" flipH="1">
                  <a:off x="9631252" y="2139581"/>
                  <a:ext cx="282473" cy="818882"/>
                </a:xfrm>
                <a:prstGeom prst="bentConnector3">
                  <a:avLst/>
                </a:prstGeom>
                <a:solidFill>
                  <a:srgbClr val="D9F2D0"/>
                </a:solidFill>
                <a:ln>
                  <a:solidFill>
                    <a:srgbClr val="000000"/>
                  </a:solidFill>
                  <a:tailEnd type="triangle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5" name="연결선: 꺾임 14">
                  <a:extLst>
                    <a:ext uri="{FF2B5EF4-FFF2-40B4-BE49-F238E27FC236}">
                      <a16:creationId xmlns:a16="http://schemas.microsoft.com/office/drawing/2014/main" id="{63BD40BF-9F42-FF27-79E5-2306A2551C70}"/>
                    </a:ext>
                  </a:extLst>
                </p:cNvPr>
                <p:cNvCxnSpPr>
                  <a:cxnSpLocks/>
                  <a:stCxn id="23" idx="2"/>
                  <a:endCxn id="7" idx="0"/>
                </p:cNvCxnSpPr>
                <p:nvPr/>
              </p:nvCxnSpPr>
              <p:spPr>
                <a:xfrm rot="16200000" flipH="1">
                  <a:off x="8807739" y="3041969"/>
                  <a:ext cx="291735" cy="818882"/>
                </a:xfrm>
                <a:prstGeom prst="bentConnector3">
                  <a:avLst>
                    <a:gd name="adj1" fmla="val 50000"/>
                  </a:avLst>
                </a:prstGeom>
                <a:solidFill>
                  <a:srgbClr val="D9F2D0"/>
                </a:solidFill>
                <a:ln>
                  <a:solidFill>
                    <a:srgbClr val="000000"/>
                  </a:solidFill>
                  <a:tailEnd type="triangle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6" name="연결선: 꺾임 15">
                  <a:extLst>
                    <a:ext uri="{FF2B5EF4-FFF2-40B4-BE49-F238E27FC236}">
                      <a16:creationId xmlns:a16="http://schemas.microsoft.com/office/drawing/2014/main" id="{B53C7305-DE69-6180-5C4E-092400493F2B}"/>
                    </a:ext>
                  </a:extLst>
                </p:cNvPr>
                <p:cNvCxnSpPr>
                  <a:cxnSpLocks/>
                  <a:stCxn id="24" idx="2"/>
                  <a:endCxn id="7" idx="0"/>
                </p:cNvCxnSpPr>
                <p:nvPr/>
              </p:nvCxnSpPr>
              <p:spPr>
                <a:xfrm rot="5400000">
                  <a:off x="9619123" y="3034471"/>
                  <a:ext cx="306731" cy="818882"/>
                </a:xfrm>
                <a:prstGeom prst="bentConnector3">
                  <a:avLst>
                    <a:gd name="adj1" fmla="val 50000"/>
                  </a:avLst>
                </a:prstGeom>
                <a:solidFill>
                  <a:srgbClr val="D9F2D0"/>
                </a:solidFill>
                <a:ln>
                  <a:solidFill>
                    <a:srgbClr val="000000"/>
                  </a:solidFill>
                  <a:tailEnd type="triangle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8" name="연결선: 꺾임 17">
                  <a:extLst>
                    <a:ext uri="{FF2B5EF4-FFF2-40B4-BE49-F238E27FC236}">
                      <a16:creationId xmlns:a16="http://schemas.microsoft.com/office/drawing/2014/main" id="{F18AEC03-702C-2A57-521F-1EDB0DE83BE5}"/>
                    </a:ext>
                  </a:extLst>
                </p:cNvPr>
                <p:cNvCxnSpPr>
                  <a:cxnSpLocks/>
                  <a:stCxn id="10" idx="1"/>
                  <a:endCxn id="11" idx="2"/>
                </p:cNvCxnSpPr>
                <p:nvPr/>
              </p:nvCxnSpPr>
              <p:spPr>
                <a:xfrm rot="10800000" flipH="1">
                  <a:off x="8063635" y="2211015"/>
                  <a:ext cx="294878" cy="2228730"/>
                </a:xfrm>
                <a:prstGeom prst="bentConnector3">
                  <a:avLst>
                    <a:gd name="adj1" fmla="val -139973"/>
                  </a:avLst>
                </a:prstGeom>
                <a:solidFill>
                  <a:srgbClr val="D9F2D0"/>
                </a:solidFill>
                <a:ln>
                  <a:solidFill>
                    <a:srgbClr val="000000"/>
                  </a:solidFill>
                  <a:tailEnd type="triangle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22" name="직선 화살표 연결선 21">
                  <a:extLst>
                    <a:ext uri="{FF2B5EF4-FFF2-40B4-BE49-F238E27FC236}">
                      <a16:creationId xmlns:a16="http://schemas.microsoft.com/office/drawing/2014/main" id="{75023E81-23A9-22FE-93A5-A02F2F88DCBB}"/>
                    </a:ext>
                  </a:extLst>
                </p:cNvPr>
                <p:cNvCxnSpPr>
                  <a:cxnSpLocks/>
                  <a:stCxn id="10" idx="2"/>
                  <a:endCxn id="108" idx="0"/>
                </p:cNvCxnSpPr>
                <p:nvPr/>
              </p:nvCxnSpPr>
              <p:spPr>
                <a:xfrm>
                  <a:off x="9363047" y="4646735"/>
                  <a:ext cx="2879" cy="112858"/>
                </a:xfrm>
                <a:prstGeom prst="straightConnector1">
                  <a:avLst/>
                </a:prstGeom>
                <a:solidFill>
                  <a:srgbClr val="D9F2D0"/>
                </a:solidFill>
                <a:ln>
                  <a:solidFill>
                    <a:srgbClr val="000000"/>
                  </a:solidFill>
                  <a:tailEnd type="triangle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61" name="직사각형 60">
                  <a:extLst>
                    <a:ext uri="{FF2B5EF4-FFF2-40B4-BE49-F238E27FC236}">
                      <a16:creationId xmlns:a16="http://schemas.microsoft.com/office/drawing/2014/main" id="{8FBA7B98-9704-3486-60A7-D1387213657C}"/>
                    </a:ext>
                  </a:extLst>
                </p:cNvPr>
                <p:cNvSpPr/>
                <p:nvPr/>
              </p:nvSpPr>
              <p:spPr>
                <a:xfrm>
                  <a:off x="8544163" y="5345674"/>
                  <a:ext cx="1637766" cy="615600"/>
                </a:xfrm>
                <a:prstGeom prst="rect">
                  <a:avLst/>
                </a:prstGeom>
                <a:solidFill>
                  <a:srgbClr val="E2FFE2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2000">
                      <a:solidFill>
                        <a:srgbClr val="222222"/>
                      </a:solidFill>
                      <a:latin typeface="나눔스퀘어" panose="020B0600000101010101" pitchFamily="50" charset="-127"/>
                      <a:ea typeface="나눔스퀘어" panose="020B0600000101010101" pitchFamily="50" charset="-127"/>
                      <a:cs typeface="Roboto" panose="02000000000000000000" pitchFamily="2" charset="0"/>
                    </a:rPr>
                    <a:t>DMA</a:t>
                  </a:r>
                </a:p>
                <a:p>
                  <a:pPr algn="ctr"/>
                  <a:r>
                    <a:rPr lang="en-US" altLang="ko-KR" sz="2000">
                      <a:solidFill>
                        <a:srgbClr val="222222"/>
                      </a:solidFill>
                      <a:latin typeface="나눔스퀘어" panose="020B0600000101010101" pitchFamily="50" charset="-127"/>
                      <a:ea typeface="나눔스퀘어" panose="020B0600000101010101" pitchFamily="50" charset="-127"/>
                      <a:cs typeface="Roboto" panose="02000000000000000000" pitchFamily="2" charset="0"/>
                    </a:rPr>
                    <a:t>Store Tile D</a:t>
                  </a:r>
                  <a:endParaRPr lang="ko-KR" altLang="en-US" sz="2000">
                    <a:solidFill>
                      <a:srgbClr val="222222"/>
                    </a:solidFill>
                    <a:latin typeface="나눔스퀘어" panose="020B0600000101010101" pitchFamily="50" charset="-127"/>
                    <a:cs typeface="Roboto" panose="02000000000000000000" pitchFamily="2" charset="0"/>
                  </a:endParaRPr>
                </a:p>
              </p:txBody>
            </p:sp>
            <p:sp>
              <p:nvSpPr>
                <p:cNvPr id="108" name="직사각형 107">
                  <a:extLst>
                    <a:ext uri="{FF2B5EF4-FFF2-40B4-BE49-F238E27FC236}">
                      <a16:creationId xmlns:a16="http://schemas.microsoft.com/office/drawing/2014/main" id="{9A539293-1DF6-D7C8-0C6A-A2EF5B3E68EE}"/>
                    </a:ext>
                  </a:extLst>
                </p:cNvPr>
                <p:cNvSpPr/>
                <p:nvPr/>
              </p:nvSpPr>
              <p:spPr>
                <a:xfrm>
                  <a:off x="8293100" y="4759593"/>
                  <a:ext cx="2145652" cy="405114"/>
                </a:xfrm>
                <a:prstGeom prst="rect">
                  <a:avLst/>
                </a:prstGeom>
                <a:solidFill>
                  <a:srgbClr val="CAEEFB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2000">
                      <a:solidFill>
                        <a:srgbClr val="222222"/>
                      </a:solidFill>
                      <a:latin typeface="나눔스퀘어" panose="020B0600000101010101" pitchFamily="50" charset="-127"/>
                      <a:ea typeface="나눔스퀘어" panose="020B0600000101010101" pitchFamily="50" charset="-127"/>
                      <a:cs typeface="Roboto" panose="02000000000000000000" pitchFamily="2" charset="0"/>
                    </a:rPr>
                    <a:t>Vector compute</a:t>
                  </a:r>
                  <a:endParaRPr lang="ko-KR" altLang="en-US" sz="2000">
                    <a:solidFill>
                      <a:srgbClr val="222222"/>
                    </a:solidFill>
                    <a:latin typeface="나눔스퀘어" panose="020B0600000101010101" pitchFamily="50" charset="-127"/>
                    <a:cs typeface="Roboto" panose="02000000000000000000" pitchFamily="2" charset="0"/>
                  </a:endParaRPr>
                </a:p>
              </p:txBody>
            </p:sp>
            <p:cxnSp>
              <p:nvCxnSpPr>
                <p:cNvPr id="110" name="직선 화살표 연결선 109">
                  <a:extLst>
                    <a:ext uri="{FF2B5EF4-FFF2-40B4-BE49-F238E27FC236}">
                      <a16:creationId xmlns:a16="http://schemas.microsoft.com/office/drawing/2014/main" id="{2A289D82-0F9D-0935-39A6-EE91066759E6}"/>
                    </a:ext>
                  </a:extLst>
                </p:cNvPr>
                <p:cNvCxnSpPr>
                  <a:cxnSpLocks/>
                  <a:stCxn id="108" idx="2"/>
                  <a:endCxn id="61" idx="0"/>
                </p:cNvCxnSpPr>
                <p:nvPr/>
              </p:nvCxnSpPr>
              <p:spPr>
                <a:xfrm flipH="1">
                  <a:off x="9363046" y="5164707"/>
                  <a:ext cx="2880" cy="180967"/>
                </a:xfrm>
                <a:prstGeom prst="straightConnector1">
                  <a:avLst/>
                </a:prstGeom>
                <a:solidFill>
                  <a:srgbClr val="D9F2D0"/>
                </a:solidFill>
                <a:ln>
                  <a:solidFill>
                    <a:srgbClr val="000000"/>
                  </a:solidFill>
                  <a:tailEnd type="triangle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2425F3D6-8711-339C-5AF1-B5DC231A7973}"/>
              </a:ext>
            </a:extLst>
          </p:cNvPr>
          <p:cNvGrpSpPr/>
          <p:nvPr/>
        </p:nvGrpSpPr>
        <p:grpSpPr>
          <a:xfrm>
            <a:off x="895578" y="1267845"/>
            <a:ext cx="4431170" cy="5212539"/>
            <a:chOff x="895578" y="1267845"/>
            <a:chExt cx="4431170" cy="5212539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A5DAB3D-BB70-C587-088F-F172915F1652}"/>
                </a:ext>
              </a:extLst>
            </p:cNvPr>
            <p:cNvSpPr txBox="1"/>
            <p:nvPr/>
          </p:nvSpPr>
          <p:spPr>
            <a:xfrm>
              <a:off x="3607780" y="1268945"/>
              <a:ext cx="1554239" cy="327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>
                  <a:latin typeface="Calibri" panose="020F0502020204030204" pitchFamily="34" charset="0"/>
                  <a:cs typeface="Calibri" panose="020F0502020204030204" pitchFamily="34" charset="0"/>
                </a:rPr>
                <a:t>B MATRIX </a:t>
              </a:r>
              <a:endParaRPr lang="ko-KR" altLang="en-US"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D04F269-9977-776B-1DE9-D12D4437CA36}"/>
                </a:ext>
              </a:extLst>
            </p:cNvPr>
            <p:cNvSpPr txBox="1"/>
            <p:nvPr/>
          </p:nvSpPr>
          <p:spPr>
            <a:xfrm>
              <a:off x="1704152" y="3186873"/>
              <a:ext cx="1444860" cy="327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>
                  <a:latin typeface="Calibri" panose="020F0502020204030204" pitchFamily="34" charset="0"/>
                  <a:cs typeface="Calibri" panose="020F0502020204030204" pitchFamily="34" charset="0"/>
                </a:rPr>
                <a:t>A MATRIX </a:t>
              </a:r>
              <a:endParaRPr lang="ko-KR" altLang="en-US"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8" name="직사각형 47">
              <a:extLst>
                <a:ext uri="{FF2B5EF4-FFF2-40B4-BE49-F238E27FC236}">
                  <a16:creationId xmlns:a16="http://schemas.microsoft.com/office/drawing/2014/main" id="{A02F9282-6C9C-DC6A-0927-63A156B1288C}"/>
                </a:ext>
              </a:extLst>
            </p:cNvPr>
            <p:cNvSpPr/>
            <p:nvPr/>
          </p:nvSpPr>
          <p:spPr>
            <a:xfrm>
              <a:off x="1304203" y="3678411"/>
              <a:ext cx="2244757" cy="866016"/>
            </a:xfrm>
            <a:prstGeom prst="rect">
              <a:avLst/>
            </a:prstGeom>
            <a:solidFill>
              <a:srgbClr val="FFF5FF"/>
            </a:solidFill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EABA3DC2-9FF8-D7C0-7C57-231CB7881E30}"/>
                </a:ext>
              </a:extLst>
            </p:cNvPr>
            <p:cNvSpPr/>
            <p:nvPr/>
          </p:nvSpPr>
          <p:spPr>
            <a:xfrm>
              <a:off x="1304203" y="3673728"/>
              <a:ext cx="2244757" cy="86602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54" name="직사각형 53">
              <a:extLst>
                <a:ext uri="{FF2B5EF4-FFF2-40B4-BE49-F238E27FC236}">
                  <a16:creationId xmlns:a16="http://schemas.microsoft.com/office/drawing/2014/main" id="{7888D9FA-772C-A3EB-C486-688BB4ABEC1F}"/>
                </a:ext>
              </a:extLst>
            </p:cNvPr>
            <p:cNvSpPr/>
            <p:nvPr/>
          </p:nvSpPr>
          <p:spPr>
            <a:xfrm>
              <a:off x="3766076" y="1683759"/>
              <a:ext cx="1237651" cy="1570319"/>
            </a:xfrm>
            <a:prstGeom prst="rect">
              <a:avLst/>
            </a:prstGeom>
            <a:solidFill>
              <a:srgbClr val="FFFFF5"/>
            </a:solidFill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E5234EA1-3103-EC58-BA08-5E936C0B798C}"/>
                </a:ext>
              </a:extLst>
            </p:cNvPr>
            <p:cNvSpPr/>
            <p:nvPr/>
          </p:nvSpPr>
          <p:spPr>
            <a:xfrm rot="16200000">
              <a:off x="3599744" y="1854570"/>
              <a:ext cx="1570318" cy="123765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9D077EF1-9D38-DCEB-57F9-462A55056E62}"/>
                </a:ext>
              </a:extLst>
            </p:cNvPr>
            <p:cNvSpPr/>
            <p:nvPr/>
          </p:nvSpPr>
          <p:spPr>
            <a:xfrm>
              <a:off x="3766074" y="3678409"/>
              <a:ext cx="1237653" cy="856313"/>
            </a:xfrm>
            <a:prstGeom prst="rect">
              <a:avLst/>
            </a:prstGeom>
            <a:solidFill>
              <a:srgbClr val="E2FFE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b="1">
                  <a:solidFill>
                    <a:srgbClr val="000000"/>
                  </a:solidFill>
                </a:rPr>
                <a:t>Tile C</a:t>
              </a:r>
              <a:endParaRPr lang="ko-KR" altLang="en-US" sz="2000" b="1">
                <a:solidFill>
                  <a:srgbClr val="000000"/>
                </a:solidFill>
              </a:endParaRPr>
            </a:p>
          </p:txBody>
        </p:sp>
        <p:cxnSp>
          <p:nvCxnSpPr>
            <p:cNvPr id="78" name="직선 화살표 연결선 77">
              <a:extLst>
                <a:ext uri="{FF2B5EF4-FFF2-40B4-BE49-F238E27FC236}">
                  <a16:creationId xmlns:a16="http://schemas.microsoft.com/office/drawing/2014/main" id="{683B679C-696E-8608-3F33-91C194E94109}"/>
                </a:ext>
              </a:extLst>
            </p:cNvPr>
            <p:cNvCxnSpPr>
              <a:cxnSpLocks/>
            </p:cNvCxnSpPr>
            <p:nvPr/>
          </p:nvCxnSpPr>
          <p:spPr>
            <a:xfrm>
              <a:off x="4392613" y="1838850"/>
              <a:ext cx="0" cy="1323947"/>
            </a:xfrm>
            <a:prstGeom prst="straightConnector1">
              <a:avLst/>
            </a:prstGeom>
            <a:ln w="38100">
              <a:solidFill>
                <a:srgbClr val="000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직선 화살표 연결선 79">
              <a:extLst>
                <a:ext uri="{FF2B5EF4-FFF2-40B4-BE49-F238E27FC236}">
                  <a16:creationId xmlns:a16="http://schemas.microsoft.com/office/drawing/2014/main" id="{B8508483-A989-A929-8F87-1673D371A80C}"/>
                </a:ext>
              </a:extLst>
            </p:cNvPr>
            <p:cNvCxnSpPr>
              <a:cxnSpLocks/>
            </p:cNvCxnSpPr>
            <p:nvPr/>
          </p:nvCxnSpPr>
          <p:spPr>
            <a:xfrm>
              <a:off x="1538290" y="4097626"/>
              <a:ext cx="1885361" cy="0"/>
            </a:xfrm>
            <a:prstGeom prst="straightConnector1">
              <a:avLst/>
            </a:prstGeom>
            <a:ln w="38100">
              <a:solidFill>
                <a:srgbClr val="000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13FF9C4-845D-B47F-1D81-25625FA9ACFC}"/>
                </a:ext>
              </a:extLst>
            </p:cNvPr>
            <p:cNvSpPr txBox="1"/>
            <p:nvPr/>
          </p:nvSpPr>
          <p:spPr>
            <a:xfrm>
              <a:off x="3558171" y="3286824"/>
              <a:ext cx="1554239" cy="327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>
                  <a:latin typeface="Calibri" panose="020F0502020204030204" pitchFamily="34" charset="0"/>
                  <a:cs typeface="Calibri" panose="020F0502020204030204" pitchFamily="34" charset="0"/>
                </a:rPr>
                <a:t>C MATRIX </a:t>
              </a:r>
              <a:endParaRPr lang="ko-KR" altLang="en-US"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" name="직사각형 90">
              <a:extLst>
                <a:ext uri="{FF2B5EF4-FFF2-40B4-BE49-F238E27FC236}">
                  <a16:creationId xmlns:a16="http://schemas.microsoft.com/office/drawing/2014/main" id="{FDAC7E07-A5B5-D0DF-33D7-636ECC53380A}"/>
                </a:ext>
              </a:extLst>
            </p:cNvPr>
            <p:cNvSpPr/>
            <p:nvPr/>
          </p:nvSpPr>
          <p:spPr>
            <a:xfrm>
              <a:off x="3766074" y="5167666"/>
              <a:ext cx="1237651" cy="849848"/>
            </a:xfrm>
            <a:prstGeom prst="rect">
              <a:avLst/>
            </a:prstGeom>
            <a:solidFill>
              <a:srgbClr val="E2FFE2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b="1">
                  <a:solidFill>
                    <a:srgbClr val="000000"/>
                  </a:solidFill>
                </a:rPr>
                <a:t>Tile D</a:t>
              </a:r>
              <a:endParaRPr lang="ko-KR" altLang="en-US" sz="2000" b="1">
                <a:solidFill>
                  <a:srgbClr val="000000"/>
                </a:solidFill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AABD398E-CF95-E834-1E8A-536CD950C29A}"/>
                </a:ext>
              </a:extLst>
            </p:cNvPr>
            <p:cNvSpPr txBox="1"/>
            <p:nvPr/>
          </p:nvSpPr>
          <p:spPr>
            <a:xfrm>
              <a:off x="3599093" y="6017618"/>
              <a:ext cx="15542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>
                  <a:latin typeface="Calibri" panose="020F0502020204030204" pitchFamily="34" charset="0"/>
                  <a:cs typeface="Calibri" panose="020F0502020204030204" pitchFamily="34" charset="0"/>
                </a:rPr>
                <a:t>D MATRIX </a:t>
              </a:r>
              <a:endParaRPr lang="ko-KR" altLang="en-US"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" name="직사각형 92">
              <a:extLst>
                <a:ext uri="{FF2B5EF4-FFF2-40B4-BE49-F238E27FC236}">
                  <a16:creationId xmlns:a16="http://schemas.microsoft.com/office/drawing/2014/main" id="{A68120CF-4090-588F-D0E5-85C1E79FEFF9}"/>
                </a:ext>
              </a:extLst>
            </p:cNvPr>
            <p:cNvSpPr/>
            <p:nvPr/>
          </p:nvSpPr>
          <p:spPr>
            <a:xfrm>
              <a:off x="3771650" y="5178714"/>
              <a:ext cx="155893" cy="1650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b="1">
                <a:solidFill>
                  <a:srgbClr val="000000"/>
                </a:solidFill>
              </a:endParaRPr>
            </a:p>
          </p:txBody>
        </p:sp>
        <p:sp>
          <p:nvSpPr>
            <p:cNvPr id="94" name="직사각형 93">
              <a:extLst>
                <a:ext uri="{FF2B5EF4-FFF2-40B4-BE49-F238E27FC236}">
                  <a16:creationId xmlns:a16="http://schemas.microsoft.com/office/drawing/2014/main" id="{FB351AA6-5B3A-1560-C8CD-C191E9088BF4}"/>
                </a:ext>
              </a:extLst>
            </p:cNvPr>
            <p:cNvSpPr/>
            <p:nvPr/>
          </p:nvSpPr>
          <p:spPr>
            <a:xfrm>
              <a:off x="3923530" y="5343025"/>
              <a:ext cx="155893" cy="1650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b="1">
                <a:solidFill>
                  <a:srgbClr val="000000"/>
                </a:solidFill>
              </a:endParaRPr>
            </a:p>
          </p:txBody>
        </p:sp>
        <p:sp>
          <p:nvSpPr>
            <p:cNvPr id="96" name="직사각형 95">
              <a:extLst>
                <a:ext uri="{FF2B5EF4-FFF2-40B4-BE49-F238E27FC236}">
                  <a16:creationId xmlns:a16="http://schemas.microsoft.com/office/drawing/2014/main" id="{C9004CBA-8B95-051F-9E82-EFB24C57110C}"/>
                </a:ext>
              </a:extLst>
            </p:cNvPr>
            <p:cNvSpPr/>
            <p:nvPr/>
          </p:nvSpPr>
          <p:spPr>
            <a:xfrm>
              <a:off x="4839919" y="5349704"/>
              <a:ext cx="155893" cy="1650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b="1">
                <a:solidFill>
                  <a:srgbClr val="000000"/>
                </a:solidFill>
              </a:endParaRPr>
            </a:p>
          </p:txBody>
        </p:sp>
        <p:grpSp>
          <p:nvGrpSpPr>
            <p:cNvPr id="99" name="그룹 98">
              <a:extLst>
                <a:ext uri="{FF2B5EF4-FFF2-40B4-BE49-F238E27FC236}">
                  <a16:creationId xmlns:a16="http://schemas.microsoft.com/office/drawing/2014/main" id="{7CCFE3A7-B727-CB94-7098-0C59BABFCB30}"/>
                </a:ext>
              </a:extLst>
            </p:cNvPr>
            <p:cNvGrpSpPr/>
            <p:nvPr/>
          </p:nvGrpSpPr>
          <p:grpSpPr>
            <a:xfrm>
              <a:off x="3774540" y="5674853"/>
              <a:ext cx="310174" cy="332501"/>
              <a:chOff x="3290040" y="5422304"/>
              <a:chExt cx="310174" cy="332501"/>
            </a:xfrm>
          </p:grpSpPr>
          <p:sp>
            <p:nvSpPr>
              <p:cNvPr id="97" name="직사각형 96">
                <a:extLst>
                  <a:ext uri="{FF2B5EF4-FFF2-40B4-BE49-F238E27FC236}">
                    <a16:creationId xmlns:a16="http://schemas.microsoft.com/office/drawing/2014/main" id="{9469E344-3309-9132-56E3-D67D0B123021}"/>
                  </a:ext>
                </a:extLst>
              </p:cNvPr>
              <p:cNvSpPr/>
              <p:nvPr/>
            </p:nvSpPr>
            <p:spPr>
              <a:xfrm>
                <a:off x="3290040" y="5422304"/>
                <a:ext cx="155893" cy="16501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98" name="직사각형 97">
                <a:extLst>
                  <a:ext uri="{FF2B5EF4-FFF2-40B4-BE49-F238E27FC236}">
                    <a16:creationId xmlns:a16="http://schemas.microsoft.com/office/drawing/2014/main" id="{BFDA5282-8513-8E58-0598-3B443850A399}"/>
                  </a:ext>
                </a:extLst>
              </p:cNvPr>
              <p:cNvSpPr/>
              <p:nvPr/>
            </p:nvSpPr>
            <p:spPr>
              <a:xfrm>
                <a:off x="3444321" y="5589790"/>
                <a:ext cx="155893" cy="16501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 b="1">
                  <a:solidFill>
                    <a:srgbClr val="000000"/>
                  </a:solidFill>
                </a:endParaRPr>
              </a:p>
            </p:txBody>
          </p:sp>
        </p:grpSp>
        <p:cxnSp>
          <p:nvCxnSpPr>
            <p:cNvPr id="101" name="직선 화살표 연결선 100">
              <a:extLst>
                <a:ext uri="{FF2B5EF4-FFF2-40B4-BE49-F238E27FC236}">
                  <a16:creationId xmlns:a16="http://schemas.microsoft.com/office/drawing/2014/main" id="{E0CD5CA2-9548-00E8-B149-7B7AD8868594}"/>
                </a:ext>
              </a:extLst>
            </p:cNvPr>
            <p:cNvCxnSpPr>
              <a:cxnSpLocks/>
            </p:cNvCxnSpPr>
            <p:nvPr/>
          </p:nvCxnSpPr>
          <p:spPr>
            <a:xfrm>
              <a:off x="4384899" y="4660283"/>
              <a:ext cx="0" cy="429178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44D7C4CB-7D55-771F-4FC1-93A934903820}"/>
                </a:ext>
              </a:extLst>
            </p:cNvPr>
            <p:cNvSpPr txBox="1"/>
            <p:nvPr/>
          </p:nvSpPr>
          <p:spPr>
            <a:xfrm>
              <a:off x="2573152" y="4638140"/>
              <a:ext cx="191642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2400">
                  <a:latin typeface="Calibri" panose="020F0502020204030204" pitchFamily="34" charset="0"/>
                  <a:cs typeface="Calibri" panose="020F0502020204030204" pitchFamily="34" charset="0"/>
                </a:rPr>
                <a:t>Apply </a:t>
              </a:r>
              <a:r>
                <a:rPr lang="en-US" altLang="ko-KR" sz="2400" err="1">
                  <a:latin typeface="Calibri" panose="020F0502020204030204" pitchFamily="34" charset="0"/>
                  <a:cs typeface="Calibri" panose="020F0502020204030204" pitchFamily="34" charset="0"/>
                </a:rPr>
                <a:t>ReLU</a:t>
              </a:r>
              <a:endParaRPr lang="ko-KR" altLang="en-US"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직사각형 54">
              <a:extLst>
                <a:ext uri="{FF2B5EF4-FFF2-40B4-BE49-F238E27FC236}">
                  <a16:creationId xmlns:a16="http://schemas.microsoft.com/office/drawing/2014/main" id="{2A02A981-AB2E-1906-A9B9-8850D55144A7}"/>
                </a:ext>
              </a:extLst>
            </p:cNvPr>
            <p:cNvSpPr/>
            <p:nvPr/>
          </p:nvSpPr>
          <p:spPr>
            <a:xfrm>
              <a:off x="3766075" y="2185696"/>
              <a:ext cx="1237653" cy="511058"/>
            </a:xfrm>
            <a:prstGeom prst="rect">
              <a:avLst/>
            </a:prstGeom>
            <a:solidFill>
              <a:srgbClr val="FFFFB4"/>
            </a:solidFill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b="1">
                  <a:solidFill>
                    <a:srgbClr val="000000"/>
                  </a:solidFill>
                </a:rPr>
                <a:t>Tile B</a:t>
              </a:r>
              <a:endParaRPr lang="ko-KR" altLang="en-US" sz="2000" b="1">
                <a:solidFill>
                  <a:srgbClr val="000000"/>
                </a:solidFill>
              </a:endParaRPr>
            </a:p>
          </p:txBody>
        </p:sp>
        <p:sp>
          <p:nvSpPr>
            <p:cNvPr id="49" name="직사각형 48">
              <a:extLst>
                <a:ext uri="{FF2B5EF4-FFF2-40B4-BE49-F238E27FC236}">
                  <a16:creationId xmlns:a16="http://schemas.microsoft.com/office/drawing/2014/main" id="{88785CF8-A501-8315-A6C1-C55F1AD62E78}"/>
                </a:ext>
              </a:extLst>
            </p:cNvPr>
            <p:cNvSpPr/>
            <p:nvPr/>
          </p:nvSpPr>
          <p:spPr>
            <a:xfrm>
              <a:off x="2104098" y="3678409"/>
              <a:ext cx="655853" cy="866015"/>
            </a:xfrm>
            <a:prstGeom prst="rect">
              <a:avLst/>
            </a:prstGeom>
            <a:solidFill>
              <a:srgbClr val="FFC1FF"/>
            </a:solidFill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b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Tile A</a:t>
              </a:r>
              <a:endParaRPr lang="ko-KR" altLang="en-US" sz="20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5" name="사각형: 둥근 모서리 124">
              <a:extLst>
                <a:ext uri="{FF2B5EF4-FFF2-40B4-BE49-F238E27FC236}">
                  <a16:creationId xmlns:a16="http://schemas.microsoft.com/office/drawing/2014/main" id="{928681DE-C200-D72B-D8C8-6FE14D264720}"/>
                </a:ext>
              </a:extLst>
            </p:cNvPr>
            <p:cNvSpPr/>
            <p:nvPr/>
          </p:nvSpPr>
          <p:spPr>
            <a:xfrm>
              <a:off x="1139474" y="1267845"/>
              <a:ext cx="4187274" cy="5212539"/>
            </a:xfrm>
            <a:prstGeom prst="roundRect">
              <a:avLst>
                <a:gd name="adj" fmla="val 5587"/>
              </a:avLst>
            </a:pr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29ECB141-A01B-7D31-5E86-D9A20CD2ABCF}"/>
                </a:ext>
              </a:extLst>
            </p:cNvPr>
            <p:cNvSpPr txBox="1"/>
            <p:nvPr/>
          </p:nvSpPr>
          <p:spPr>
            <a:xfrm>
              <a:off x="895578" y="1270711"/>
              <a:ext cx="2899204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2600" b="1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GEMM + </a:t>
              </a:r>
              <a:r>
                <a:rPr lang="en-US" altLang="ko-KR" sz="2600" b="1" err="1"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ReLU</a:t>
              </a:r>
              <a:endParaRPr lang="ko-KR" altLang="en-US" sz="2600" b="1"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128" name="직사각형 127">
              <a:extLst>
                <a:ext uri="{FF2B5EF4-FFF2-40B4-BE49-F238E27FC236}">
                  <a16:creationId xmlns:a16="http://schemas.microsoft.com/office/drawing/2014/main" id="{6C88712B-785B-3D19-1063-0AC8CD23B688}"/>
                </a:ext>
              </a:extLst>
            </p:cNvPr>
            <p:cNvSpPr/>
            <p:nvPr/>
          </p:nvSpPr>
          <p:spPr>
            <a:xfrm>
              <a:off x="4839919" y="5839024"/>
              <a:ext cx="155893" cy="1650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b="1">
                <a:solidFill>
                  <a:srgbClr val="000000"/>
                </a:solidFill>
              </a:endParaRPr>
            </a:p>
          </p:txBody>
        </p:sp>
      </p:grpSp>
      <p:sp>
        <p:nvSpPr>
          <p:cNvPr id="129" name="슬라이드 번호 개체 틀 128">
            <a:extLst>
              <a:ext uri="{FF2B5EF4-FFF2-40B4-BE49-F238E27FC236}">
                <a16:creationId xmlns:a16="http://schemas.microsoft.com/office/drawing/2014/main" id="{729E7BD0-7847-7414-FE32-BCFC696A7EB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1471D13-A809-49ED-9C29-402759C12C88}" type="slidenum">
              <a:rPr lang="ko-KR" altLang="en-US" smtClean="0"/>
              <a:t>42</a:t>
            </a:fld>
            <a:endParaRPr lang="ko-KR" altLang="en-US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0FEA1AAB-FD98-89FE-8CA3-EE44676DBF23}"/>
              </a:ext>
            </a:extLst>
          </p:cNvPr>
          <p:cNvSpPr/>
          <p:nvPr/>
        </p:nvSpPr>
        <p:spPr>
          <a:xfrm>
            <a:off x="7696347" y="2608704"/>
            <a:ext cx="1479084" cy="58439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18CFB47B-30EC-6178-807C-3B5D609908B1}"/>
              </a:ext>
            </a:extLst>
          </p:cNvPr>
          <p:cNvSpPr/>
          <p:nvPr/>
        </p:nvSpPr>
        <p:spPr>
          <a:xfrm>
            <a:off x="9334111" y="2608704"/>
            <a:ext cx="1479084" cy="58439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1DF38870-CE21-7463-6A71-CA8D7505E41B}"/>
              </a:ext>
            </a:extLst>
          </p:cNvPr>
          <p:cNvSpPr/>
          <p:nvPr/>
        </p:nvSpPr>
        <p:spPr>
          <a:xfrm>
            <a:off x="8184823" y="3499828"/>
            <a:ext cx="2139891" cy="42308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85002B3B-2C81-75A6-50D2-83C49C5A6EDD}"/>
              </a:ext>
            </a:extLst>
          </p:cNvPr>
          <p:cNvSpPr/>
          <p:nvPr/>
        </p:nvSpPr>
        <p:spPr>
          <a:xfrm>
            <a:off x="8184823" y="4660283"/>
            <a:ext cx="2139891" cy="42308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8338D149-CA48-73F1-1B66-CF438D6D0FA8}"/>
              </a:ext>
            </a:extLst>
          </p:cNvPr>
          <p:cNvSpPr/>
          <p:nvPr/>
        </p:nvSpPr>
        <p:spPr>
          <a:xfrm>
            <a:off x="8450525" y="5265537"/>
            <a:ext cx="1634887" cy="58135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06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191179-10E6-9981-82B5-8293DF21D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5BAFEEF2-B23A-5B49-7BC5-E0DF7B7C53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295247"/>
            <a:ext cx="11191629" cy="5410851"/>
          </a:xfrm>
        </p:spPr>
        <p:txBody>
          <a:bodyPr/>
          <a:lstStyle/>
          <a:p>
            <a:r>
              <a:rPr lang="en-US" altLang="ko-KR"/>
              <a:t>Need to accurately model key components of modern NPUs</a:t>
            </a:r>
          </a:p>
          <a:p>
            <a:r>
              <a:rPr lang="en-US" altLang="ko-KR" b="1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NPU core</a:t>
            </a:r>
            <a:r>
              <a:rPr lang="en-US" altLang="ko-KR"/>
              <a:t>: matrix, vector, and scalar units and scratchpad memory</a:t>
            </a:r>
          </a:p>
          <a:p>
            <a:r>
              <a:rPr lang="en-US" altLang="ko-KR" b="1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Shared resources</a:t>
            </a:r>
            <a:r>
              <a:rPr lang="en-US" altLang="ko-KR"/>
              <a:t>: interconnect and DRAM </a:t>
            </a:r>
          </a:p>
          <a:p>
            <a:pPr lvl="1"/>
            <a:r>
              <a:rPr lang="en-US" altLang="ko-KR" sz="2400"/>
              <a:t>Detailed simulation often necessary to model inter-core contention</a:t>
            </a:r>
          </a:p>
          <a:p>
            <a:pPr marL="0" indent="0">
              <a:buNone/>
            </a:pPr>
            <a:endParaRPr lang="en-US" altLang="ko-KR"/>
          </a:p>
        </p:txBody>
      </p:sp>
      <p:grpSp>
        <p:nvGrpSpPr>
          <p:cNvPr id="1082" name="Group 1081">
            <a:extLst>
              <a:ext uri="{FF2B5EF4-FFF2-40B4-BE49-F238E27FC236}">
                <a16:creationId xmlns:a16="http://schemas.microsoft.com/office/drawing/2014/main" id="{97527D45-4CFA-85AD-194E-4ADED7FB7D19}"/>
              </a:ext>
            </a:extLst>
          </p:cNvPr>
          <p:cNvGrpSpPr/>
          <p:nvPr/>
        </p:nvGrpSpPr>
        <p:grpSpPr>
          <a:xfrm>
            <a:off x="1498715" y="3429000"/>
            <a:ext cx="4476750" cy="2076021"/>
            <a:chOff x="1498715" y="3362767"/>
            <a:chExt cx="4476750" cy="2076021"/>
          </a:xfrm>
        </p:grpSpPr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9DF5801A-36A8-1112-539B-C21D1693002D}"/>
                </a:ext>
              </a:extLst>
            </p:cNvPr>
            <p:cNvSpPr/>
            <p:nvPr/>
          </p:nvSpPr>
          <p:spPr>
            <a:xfrm>
              <a:off x="1498715" y="3362767"/>
              <a:ext cx="4476750" cy="2076021"/>
            </a:xfrm>
            <a:prstGeom prst="rect">
              <a:avLst/>
            </a:prstGeom>
            <a:solidFill>
              <a:srgbClr val="EAF0FC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500"/>
                </a:lnSpc>
              </a:pPr>
              <a:endParaRPr lang="ko-KR" altLang="en-US">
                <a:solidFill>
                  <a:srgbClr val="000000"/>
                </a:solidFill>
                <a:latin typeface="나눔스퀘어" panose="020B0600000101010101" pitchFamily="34" charset="-127"/>
                <a:ea typeface="나눔스퀘어" panose="020B0600000101010101" pitchFamily="34" charset="-127"/>
                <a:cs typeface="Calibri" panose="020F050202020403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D30DE00-90A4-19E7-B319-68C0AD253858}"/>
                </a:ext>
              </a:extLst>
            </p:cNvPr>
            <p:cNvSpPr txBox="1"/>
            <p:nvPr/>
          </p:nvSpPr>
          <p:spPr>
            <a:xfrm>
              <a:off x="1977283" y="3362767"/>
              <a:ext cx="3519614" cy="4180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en-US" altLang="ko-KR" sz="2400" b="1">
                  <a:latin typeface="나눔스퀘어" panose="020B0600000101010101" pitchFamily="34" charset="-127"/>
                  <a:ea typeface="나눔스퀘어" panose="020B0600000101010101" pitchFamily="34" charset="-127"/>
                  <a:cs typeface="Roboto" panose="02000000000000000000" pitchFamily="2" charset="0"/>
                </a:rPr>
                <a:t>NPU</a:t>
              </a:r>
              <a:r>
                <a:rPr lang="ko-KR" altLang="en-US" sz="2400" b="1">
                  <a:latin typeface="나눔스퀘어" panose="020B0600000101010101" pitchFamily="34" charset="-127"/>
                  <a:ea typeface="나눔스퀘어" panose="020B0600000101010101" pitchFamily="34" charset="-127"/>
                  <a:cs typeface="Roboto" panose="02000000000000000000" pitchFamily="2" charset="0"/>
                </a:rPr>
                <a:t> </a:t>
              </a:r>
              <a:r>
                <a:rPr lang="en-US" altLang="ko-KR" sz="2400" b="1">
                  <a:latin typeface="나눔스퀘어" panose="020B0600000101010101" pitchFamily="34" charset="-127"/>
                  <a:ea typeface="나눔스퀘어" panose="020B0600000101010101" pitchFamily="34" charset="-127"/>
                  <a:cs typeface="Roboto" panose="02000000000000000000" pitchFamily="2" charset="0"/>
                </a:rPr>
                <a:t>Core 0</a:t>
              </a:r>
            </a:p>
          </p:txBody>
        </p:sp>
      </p:grpSp>
      <p:sp>
        <p:nvSpPr>
          <p:cNvPr id="4" name="제목 3">
            <a:extLst>
              <a:ext uri="{FF2B5EF4-FFF2-40B4-BE49-F238E27FC236}">
                <a16:creationId xmlns:a16="http://schemas.microsoft.com/office/drawing/2014/main" id="{71ACA621-71CA-0898-8441-E49F3E691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NPU Simulator Requirements – NPU Hardware</a:t>
            </a:r>
          </a:p>
        </p:txBody>
      </p:sp>
      <p:sp>
        <p:nvSpPr>
          <p:cNvPr id="8" name="슬라이드 번호 개체 틀 7">
            <a:extLst>
              <a:ext uri="{FF2B5EF4-FFF2-40B4-BE49-F238E27FC236}">
                <a16:creationId xmlns:a16="http://schemas.microsoft.com/office/drawing/2014/main" id="{DD2E11CA-F2C9-2898-CC39-9FC01F4835D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1471D13-A809-49ED-9C29-402759C12C88}" type="slidenum">
              <a:rPr lang="ko-KR" altLang="en-US" smtClean="0"/>
              <a:t>5</a:t>
            </a:fld>
            <a:endParaRPr lang="ko-KR" altLang="en-US"/>
          </a:p>
        </p:txBody>
      </p:sp>
      <p:sp>
        <p:nvSpPr>
          <p:cNvPr id="1066" name="직사각형 41">
            <a:extLst>
              <a:ext uri="{FF2B5EF4-FFF2-40B4-BE49-F238E27FC236}">
                <a16:creationId xmlns:a16="http://schemas.microsoft.com/office/drawing/2014/main" id="{09EA5334-7CC9-3462-ED8C-1A0C2C235EDD}"/>
              </a:ext>
            </a:extLst>
          </p:cNvPr>
          <p:cNvSpPr/>
          <p:nvPr/>
        </p:nvSpPr>
        <p:spPr>
          <a:xfrm>
            <a:off x="1615038" y="3792428"/>
            <a:ext cx="4298501" cy="1591088"/>
          </a:xfrm>
          <a:prstGeom prst="rect">
            <a:avLst/>
          </a:prstGeom>
          <a:solidFill>
            <a:srgbClr val="FFB300">
              <a:alpha val="23922"/>
            </a:srgbClr>
          </a:solidFill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b="1">
              <a:solidFill>
                <a:srgbClr val="000000"/>
              </a:solidFill>
              <a:latin typeface="나눔스퀘어" panose="020B0600000101010101" pitchFamily="34" charset="-127"/>
              <a:ea typeface="나눔스퀘어" panose="020B0600000101010101" pitchFamily="34" charset="-127"/>
              <a:cs typeface="Arial"/>
            </a:endParaRPr>
          </a:p>
        </p:txBody>
      </p:sp>
      <p:grpSp>
        <p:nvGrpSpPr>
          <p:cNvPr id="1078" name="Group 1077">
            <a:extLst>
              <a:ext uri="{FF2B5EF4-FFF2-40B4-BE49-F238E27FC236}">
                <a16:creationId xmlns:a16="http://schemas.microsoft.com/office/drawing/2014/main" id="{2B84E818-E81F-59ED-CDC6-EE9C6A226B60}"/>
              </a:ext>
            </a:extLst>
          </p:cNvPr>
          <p:cNvGrpSpPr/>
          <p:nvPr/>
        </p:nvGrpSpPr>
        <p:grpSpPr>
          <a:xfrm>
            <a:off x="1651367" y="3878265"/>
            <a:ext cx="4171447" cy="1459413"/>
            <a:chOff x="1651367" y="3812032"/>
            <a:chExt cx="4171447" cy="1459413"/>
          </a:xfrm>
        </p:grpSpPr>
        <p:sp>
          <p:nvSpPr>
            <p:cNvPr id="12" name="직사각형 18">
              <a:extLst>
                <a:ext uri="{FF2B5EF4-FFF2-40B4-BE49-F238E27FC236}">
                  <a16:creationId xmlns:a16="http://schemas.microsoft.com/office/drawing/2014/main" id="{1FD31AF1-F92A-3EBB-7903-D24BD757E8D5}"/>
                </a:ext>
              </a:extLst>
            </p:cNvPr>
            <p:cNvSpPr/>
            <p:nvPr/>
          </p:nvSpPr>
          <p:spPr>
            <a:xfrm>
              <a:off x="4760691" y="3812032"/>
              <a:ext cx="1062123" cy="658098"/>
            </a:xfrm>
            <a:prstGeom prst="rect">
              <a:avLst/>
            </a:prstGeom>
            <a:solidFill>
              <a:srgbClr val="CAD9F8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2500"/>
                </a:lnSpc>
              </a:pPr>
              <a:r>
                <a:rPr lang="en-US" altLang="ko-KR" sz="2300">
                  <a:solidFill>
                    <a:srgbClr val="000000"/>
                  </a:solidFill>
                  <a:latin typeface="나눔스퀘어" panose="020B0600000101010101" pitchFamily="34" charset="-127"/>
                  <a:ea typeface="나눔스퀘어" panose="020B0600000101010101" pitchFamily="34" charset="-127"/>
                  <a:cs typeface="Calibri" panose="020F0502020204030204" pitchFamily="34" charset="0"/>
                </a:rPr>
                <a:t>Scalar</a:t>
              </a:r>
            </a:p>
            <a:p>
              <a:pPr algn="ctr">
                <a:lnSpc>
                  <a:spcPts val="2500"/>
                </a:lnSpc>
              </a:pPr>
              <a:r>
                <a:rPr lang="en-US" altLang="ko-KR" sz="2300">
                  <a:solidFill>
                    <a:srgbClr val="000000"/>
                  </a:solidFill>
                  <a:latin typeface="나눔스퀘어" panose="020B0600000101010101" pitchFamily="34" charset="-127"/>
                  <a:ea typeface="나눔스퀘어" panose="020B0600000101010101" pitchFamily="34" charset="-127"/>
                  <a:cs typeface="Calibri" panose="020F0502020204030204" pitchFamily="34" charset="0"/>
                </a:rPr>
                <a:t>unit</a:t>
              </a:r>
              <a:endParaRPr lang="ko-KR" altLang="en-US" sz="2300">
                <a:solidFill>
                  <a:srgbClr val="000000"/>
                </a:solidFill>
                <a:latin typeface="나눔스퀘어" panose="020B0600000101010101" pitchFamily="34" charset="-127"/>
                <a:ea typeface="나눔스퀘어" panose="020B0600000101010101" pitchFamily="34" charset="-127"/>
                <a:cs typeface="Calibri" panose="020F0502020204030204" pitchFamily="34" charset="0"/>
              </a:endParaRPr>
            </a:p>
          </p:txBody>
        </p:sp>
        <p:sp>
          <p:nvSpPr>
            <p:cNvPr id="13" name="직사각형 19">
              <a:extLst>
                <a:ext uri="{FF2B5EF4-FFF2-40B4-BE49-F238E27FC236}">
                  <a16:creationId xmlns:a16="http://schemas.microsoft.com/office/drawing/2014/main" id="{E3CB4489-5D5F-7189-6FD9-EFAE42E512DB}"/>
                </a:ext>
              </a:extLst>
            </p:cNvPr>
            <p:cNvSpPr/>
            <p:nvPr/>
          </p:nvSpPr>
          <p:spPr>
            <a:xfrm>
              <a:off x="3575490" y="3812032"/>
              <a:ext cx="1062122" cy="658098"/>
            </a:xfrm>
            <a:prstGeom prst="rect">
              <a:avLst/>
            </a:prstGeom>
            <a:solidFill>
              <a:srgbClr val="CAD9F8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2500"/>
                </a:lnSpc>
              </a:pPr>
              <a:r>
                <a:rPr lang="en-US" altLang="ko-KR" sz="2300">
                  <a:solidFill>
                    <a:srgbClr val="000000"/>
                  </a:solidFill>
                  <a:latin typeface="나눔스퀘어" panose="020B0600000101010101" pitchFamily="34" charset="-127"/>
                  <a:ea typeface="나눔스퀘어" panose="020B0600000101010101" pitchFamily="34" charset="-127"/>
                  <a:cs typeface="Calibri" panose="020F0502020204030204" pitchFamily="34" charset="0"/>
                </a:rPr>
                <a:t>Vector </a:t>
              </a:r>
            </a:p>
            <a:p>
              <a:pPr algn="ctr">
                <a:lnSpc>
                  <a:spcPts val="2500"/>
                </a:lnSpc>
              </a:pPr>
              <a:r>
                <a:rPr lang="en-US" altLang="ko-KR" sz="2300">
                  <a:solidFill>
                    <a:srgbClr val="000000"/>
                  </a:solidFill>
                  <a:latin typeface="나눔스퀘어" panose="020B0600000101010101" pitchFamily="34" charset="-127"/>
                  <a:ea typeface="나눔스퀘어" panose="020B0600000101010101" pitchFamily="34" charset="-127"/>
                  <a:cs typeface="Calibri" panose="020F0502020204030204" pitchFamily="34" charset="0"/>
                </a:rPr>
                <a:t>unit</a:t>
              </a:r>
            </a:p>
          </p:txBody>
        </p:sp>
        <p:grpSp>
          <p:nvGrpSpPr>
            <p:cNvPr id="14" name="그룹 58">
              <a:extLst>
                <a:ext uri="{FF2B5EF4-FFF2-40B4-BE49-F238E27FC236}">
                  <a16:creationId xmlns:a16="http://schemas.microsoft.com/office/drawing/2014/main" id="{89F20AA8-0899-7053-5CCF-61F98128D6C5}"/>
                </a:ext>
              </a:extLst>
            </p:cNvPr>
            <p:cNvGrpSpPr/>
            <p:nvPr/>
          </p:nvGrpSpPr>
          <p:grpSpPr>
            <a:xfrm>
              <a:off x="1651368" y="4613347"/>
              <a:ext cx="4171446" cy="658098"/>
              <a:chOff x="514511" y="3555759"/>
              <a:chExt cx="4177635" cy="720000"/>
            </a:xfrm>
          </p:grpSpPr>
          <p:sp>
            <p:nvSpPr>
              <p:cNvPr id="15" name="직사각형 13">
                <a:extLst>
                  <a:ext uri="{FF2B5EF4-FFF2-40B4-BE49-F238E27FC236}">
                    <a16:creationId xmlns:a16="http://schemas.microsoft.com/office/drawing/2014/main" id="{457A3E88-0036-319D-86A4-F815C34B2ACE}"/>
                  </a:ext>
                </a:extLst>
              </p:cNvPr>
              <p:cNvSpPr/>
              <p:nvPr/>
            </p:nvSpPr>
            <p:spPr>
              <a:xfrm>
                <a:off x="514511" y="3555759"/>
                <a:ext cx="1803716" cy="720000"/>
              </a:xfrm>
              <a:prstGeom prst="rect">
                <a:avLst/>
              </a:prstGeom>
              <a:solidFill>
                <a:srgbClr val="D7EAD4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2500"/>
                  </a:lnSpc>
                </a:pPr>
                <a:r>
                  <a:rPr lang="en-US" altLang="ko-KR" sz="2300">
                    <a:solidFill>
                      <a:srgbClr val="000000"/>
                    </a:solidFill>
                    <a:latin typeface="나눔스퀘어" panose="020B0600000101010101" pitchFamily="34" charset="-127"/>
                    <a:ea typeface="나눔스퀘어" panose="020B0600000101010101" pitchFamily="34" charset="-127"/>
                    <a:cs typeface="Calibri" panose="020F0502020204030204" pitchFamily="34" charset="0"/>
                  </a:rPr>
                  <a:t>DMA engine</a:t>
                </a:r>
                <a:endParaRPr lang="ko-KR" altLang="en-US" sz="2300">
                  <a:solidFill>
                    <a:srgbClr val="000000"/>
                  </a:solidFill>
                  <a:latin typeface="나눔스퀘어" panose="020B0600000101010101" pitchFamily="34" charset="-127"/>
                  <a:ea typeface="나눔스퀘어" panose="020B0600000101010101" pitchFamily="34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직사각형 21">
                <a:extLst>
                  <a:ext uri="{FF2B5EF4-FFF2-40B4-BE49-F238E27FC236}">
                    <a16:creationId xmlns:a16="http://schemas.microsoft.com/office/drawing/2014/main" id="{1EEA30F7-F836-A69D-E742-C4B2E100B8BB}"/>
                  </a:ext>
                </a:extLst>
              </p:cNvPr>
              <p:cNvSpPr/>
              <p:nvPr/>
            </p:nvSpPr>
            <p:spPr>
              <a:xfrm>
                <a:off x="2462978" y="3555759"/>
                <a:ext cx="2229168" cy="720000"/>
              </a:xfrm>
              <a:prstGeom prst="rect">
                <a:avLst/>
              </a:prstGeom>
              <a:solidFill>
                <a:srgbClr val="D7EAD4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>
                  <a:lnSpc>
                    <a:spcPts val="2500"/>
                  </a:lnSpc>
                </a:pPr>
                <a:r>
                  <a:rPr lang="en-US" altLang="ko-KR" sz="2300">
                    <a:solidFill>
                      <a:srgbClr val="000000"/>
                    </a:solidFill>
                    <a:latin typeface="나눔스퀘어" panose="020B0600000101010101" pitchFamily="34" charset="-127"/>
                    <a:ea typeface="나눔스퀘어" panose="020B0600000101010101" pitchFamily="34" charset="-127"/>
                    <a:cs typeface="Calibri" panose="020F0502020204030204" pitchFamily="34" charset="0"/>
                  </a:rPr>
                  <a:t>Scratchpad memory</a:t>
                </a:r>
                <a:endParaRPr lang="ko-KR" altLang="en-US" sz="2300">
                  <a:solidFill>
                    <a:srgbClr val="000000"/>
                  </a:solidFill>
                  <a:latin typeface="나눔스퀘어" panose="020B0600000101010101" pitchFamily="34" charset="-127"/>
                  <a:ea typeface="나눔스퀘어" panose="020B0600000101010101" pitchFamily="34" charset="-127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8" name="사각형: 둥근 모서리 17">
              <a:extLst>
                <a:ext uri="{FF2B5EF4-FFF2-40B4-BE49-F238E27FC236}">
                  <a16:creationId xmlns:a16="http://schemas.microsoft.com/office/drawing/2014/main" id="{0E9BE39B-54AE-E41F-0B58-39AD53C8997F}"/>
                </a:ext>
              </a:extLst>
            </p:cNvPr>
            <p:cNvSpPr/>
            <p:nvPr/>
          </p:nvSpPr>
          <p:spPr>
            <a:xfrm flipH="1">
              <a:off x="1651367" y="3812032"/>
              <a:ext cx="1801045" cy="658098"/>
            </a:xfrm>
            <a:prstGeom prst="roundRect">
              <a:avLst>
                <a:gd name="adj" fmla="val 0"/>
              </a:avLst>
            </a:prstGeom>
            <a:solidFill>
              <a:srgbClr val="CAD9F8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500"/>
                </a:lnSpc>
              </a:pPr>
              <a:r>
                <a:rPr lang="en-US" altLang="ko-KR" sz="2000">
                  <a:solidFill>
                    <a:srgbClr val="000000"/>
                  </a:solidFill>
                  <a:latin typeface="나눔스퀘어" panose="020B0600000101010101" pitchFamily="34" charset="-127"/>
                  <a:ea typeface="나눔스퀘어" panose="020B0600000101010101" pitchFamily="34" charset="-127"/>
                  <a:cs typeface="Calibri" panose="020F0502020204030204" pitchFamily="34" charset="0"/>
                </a:rPr>
                <a:t>Matrix multiply unit</a:t>
              </a:r>
              <a:endParaRPr lang="ko-KR" altLang="en-US" sz="2000">
                <a:solidFill>
                  <a:srgbClr val="000000"/>
                </a:solidFill>
                <a:latin typeface="나눔스퀘어" panose="020B0600000101010101" pitchFamily="34" charset="-127"/>
                <a:ea typeface="나눔스퀘어" panose="020B0600000101010101" pitchFamily="34" charset="-127"/>
                <a:cs typeface="Calibri" panose="020F0502020204030204" pitchFamily="34" charset="0"/>
              </a:endParaRPr>
            </a:p>
          </p:txBody>
        </p:sp>
      </p:grpSp>
      <p:grpSp>
        <p:nvGrpSpPr>
          <p:cNvPr id="1089" name="Group 1088">
            <a:extLst>
              <a:ext uri="{FF2B5EF4-FFF2-40B4-BE49-F238E27FC236}">
                <a16:creationId xmlns:a16="http://schemas.microsoft.com/office/drawing/2014/main" id="{15B3C898-3400-6040-5D72-AD642295456B}"/>
              </a:ext>
            </a:extLst>
          </p:cNvPr>
          <p:cNvGrpSpPr/>
          <p:nvPr/>
        </p:nvGrpSpPr>
        <p:grpSpPr>
          <a:xfrm>
            <a:off x="1387313" y="3429000"/>
            <a:ext cx="9648118" cy="3147876"/>
            <a:chOff x="1387313" y="3429000"/>
            <a:chExt cx="9648118" cy="3147876"/>
          </a:xfrm>
        </p:grpSpPr>
        <p:grpSp>
          <p:nvGrpSpPr>
            <p:cNvPr id="1080" name="Group 1079">
              <a:extLst>
                <a:ext uri="{FF2B5EF4-FFF2-40B4-BE49-F238E27FC236}">
                  <a16:creationId xmlns:a16="http://schemas.microsoft.com/office/drawing/2014/main" id="{892D8F65-9E7C-7278-3D33-13861B890F99}"/>
                </a:ext>
              </a:extLst>
            </p:cNvPr>
            <p:cNvGrpSpPr/>
            <p:nvPr/>
          </p:nvGrpSpPr>
          <p:grpSpPr>
            <a:xfrm>
              <a:off x="6454033" y="3429000"/>
              <a:ext cx="4476750" cy="2076026"/>
              <a:chOff x="6454033" y="3362767"/>
              <a:chExt cx="4476750" cy="2076026"/>
            </a:xfrm>
          </p:grpSpPr>
          <p:sp>
            <p:nvSpPr>
              <p:cNvPr id="1037" name="직사각형 9">
                <a:extLst>
                  <a:ext uri="{FF2B5EF4-FFF2-40B4-BE49-F238E27FC236}">
                    <a16:creationId xmlns:a16="http://schemas.microsoft.com/office/drawing/2014/main" id="{F028C35A-3484-D243-3A05-B2B1AF4541E4}"/>
                  </a:ext>
                </a:extLst>
              </p:cNvPr>
              <p:cNvSpPr/>
              <p:nvPr/>
            </p:nvSpPr>
            <p:spPr>
              <a:xfrm flipH="1">
                <a:off x="6454033" y="3362767"/>
                <a:ext cx="4476750" cy="2076026"/>
              </a:xfrm>
              <a:prstGeom prst="rect">
                <a:avLst/>
              </a:prstGeom>
              <a:solidFill>
                <a:srgbClr val="EAF0FC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2500"/>
                  </a:lnSpc>
                </a:pPr>
                <a:endParaRPr lang="ko-KR" altLang="en-US">
                  <a:solidFill>
                    <a:srgbClr val="000000"/>
                  </a:solidFill>
                  <a:latin typeface="나눔스퀘어" panose="020B0600000101010101" pitchFamily="34" charset="-127"/>
                  <a:ea typeface="나눔스퀘어" panose="020B0600000101010101" pitchFamily="34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1038" name="TextBox 1037">
                <a:extLst>
                  <a:ext uri="{FF2B5EF4-FFF2-40B4-BE49-F238E27FC236}">
                    <a16:creationId xmlns:a16="http://schemas.microsoft.com/office/drawing/2014/main" id="{99B37B4F-18AB-C698-A093-C827B668CDBF}"/>
                  </a:ext>
                </a:extLst>
              </p:cNvPr>
              <p:cNvSpPr txBox="1"/>
              <p:nvPr/>
            </p:nvSpPr>
            <p:spPr>
              <a:xfrm flipH="1">
                <a:off x="6991988" y="4261130"/>
                <a:ext cx="3519614" cy="4180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2500"/>
                  </a:lnSpc>
                </a:pPr>
                <a:r>
                  <a:rPr lang="en-US" altLang="ko-KR" sz="2400" b="1">
                    <a:latin typeface="나눔스퀘어" panose="020B0600000101010101" pitchFamily="34" charset="-127"/>
                    <a:ea typeface="나눔스퀘어" panose="020B0600000101010101" pitchFamily="34" charset="-127"/>
                    <a:cs typeface="Roboto" panose="02000000000000000000" pitchFamily="2" charset="0"/>
                  </a:rPr>
                  <a:t>NPU Core 1</a:t>
                </a:r>
              </a:p>
            </p:txBody>
          </p:sp>
        </p:grpSp>
        <p:grpSp>
          <p:nvGrpSpPr>
            <p:cNvPr id="1076" name="Group 1075">
              <a:extLst>
                <a:ext uri="{FF2B5EF4-FFF2-40B4-BE49-F238E27FC236}">
                  <a16:creationId xmlns:a16="http://schemas.microsoft.com/office/drawing/2014/main" id="{16820353-E658-2DCC-29BF-24FD4CF2B71A}"/>
                </a:ext>
              </a:extLst>
            </p:cNvPr>
            <p:cNvGrpSpPr/>
            <p:nvPr/>
          </p:nvGrpSpPr>
          <p:grpSpPr>
            <a:xfrm>
              <a:off x="1387313" y="5505010"/>
              <a:ext cx="9648118" cy="1071866"/>
              <a:chOff x="1387313" y="5454351"/>
              <a:chExt cx="9648118" cy="1164694"/>
            </a:xfrm>
          </p:grpSpPr>
          <p:sp>
            <p:nvSpPr>
              <p:cNvPr id="1068" name="직사각형 41">
                <a:extLst>
                  <a:ext uri="{FF2B5EF4-FFF2-40B4-BE49-F238E27FC236}">
                    <a16:creationId xmlns:a16="http://schemas.microsoft.com/office/drawing/2014/main" id="{EDF6327D-A254-CC74-A572-DA2625D1CBFD}"/>
                  </a:ext>
                </a:extLst>
              </p:cNvPr>
              <p:cNvSpPr/>
              <p:nvPr/>
            </p:nvSpPr>
            <p:spPr>
              <a:xfrm>
                <a:off x="1387313" y="5812349"/>
                <a:ext cx="9648118" cy="806696"/>
              </a:xfrm>
              <a:prstGeom prst="rect">
                <a:avLst/>
              </a:prstGeom>
              <a:solidFill>
                <a:srgbClr val="FFB300">
                  <a:alpha val="23922"/>
                </a:srgbClr>
              </a:solidFill>
              <a:ln w="57150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 b="1">
                  <a:solidFill>
                    <a:srgbClr val="000000"/>
                  </a:solidFill>
                  <a:latin typeface="나눔스퀘어" panose="020B0600000101010101" pitchFamily="34" charset="-127"/>
                  <a:ea typeface="나눔스퀘어" panose="020B0600000101010101" pitchFamily="34" charset="-127"/>
                  <a:cs typeface="Arial"/>
                </a:endParaRPr>
              </a:p>
            </p:txBody>
          </p:sp>
          <p:grpSp>
            <p:nvGrpSpPr>
              <p:cNvPr id="1074" name="Group 1073">
                <a:extLst>
                  <a:ext uri="{FF2B5EF4-FFF2-40B4-BE49-F238E27FC236}">
                    <a16:creationId xmlns:a16="http://schemas.microsoft.com/office/drawing/2014/main" id="{78912085-CCB9-6668-AA10-509466812FA6}"/>
                  </a:ext>
                </a:extLst>
              </p:cNvPr>
              <p:cNvGrpSpPr/>
              <p:nvPr/>
            </p:nvGrpSpPr>
            <p:grpSpPr>
              <a:xfrm>
                <a:off x="1498715" y="5454351"/>
                <a:ext cx="9432068" cy="1056292"/>
                <a:chOff x="1498715" y="5454351"/>
                <a:chExt cx="9432068" cy="1056292"/>
              </a:xfrm>
            </p:grpSpPr>
            <p:grpSp>
              <p:nvGrpSpPr>
                <p:cNvPr id="1073" name="Group 1072">
                  <a:extLst>
                    <a:ext uri="{FF2B5EF4-FFF2-40B4-BE49-F238E27FC236}">
                      <a16:creationId xmlns:a16="http://schemas.microsoft.com/office/drawing/2014/main" id="{2139B112-B004-3B8C-7419-18102DE3B2DA}"/>
                    </a:ext>
                  </a:extLst>
                </p:cNvPr>
                <p:cNvGrpSpPr/>
                <p:nvPr/>
              </p:nvGrpSpPr>
              <p:grpSpPr>
                <a:xfrm>
                  <a:off x="1498715" y="5916246"/>
                  <a:ext cx="9432068" cy="594397"/>
                  <a:chOff x="1498715" y="5916246"/>
                  <a:chExt cx="9432068" cy="594397"/>
                </a:xfrm>
              </p:grpSpPr>
              <p:grpSp>
                <p:nvGrpSpPr>
                  <p:cNvPr id="1063" name="Group 1062">
                    <a:extLst>
                      <a:ext uri="{FF2B5EF4-FFF2-40B4-BE49-F238E27FC236}">
                        <a16:creationId xmlns:a16="http://schemas.microsoft.com/office/drawing/2014/main" id="{347180D2-5535-5AD0-0A6B-9AD7E1F6634A}"/>
                      </a:ext>
                    </a:extLst>
                  </p:cNvPr>
                  <p:cNvGrpSpPr/>
                  <p:nvPr/>
                </p:nvGrpSpPr>
                <p:grpSpPr>
                  <a:xfrm>
                    <a:off x="1498715" y="5916246"/>
                    <a:ext cx="9432068" cy="594397"/>
                    <a:chOff x="1498715" y="5916246"/>
                    <a:chExt cx="9432068" cy="594397"/>
                  </a:xfrm>
                </p:grpSpPr>
                <p:sp>
                  <p:nvSpPr>
                    <p:cNvPr id="54" name="직사각형 21">
                      <a:extLst>
                        <a:ext uri="{FF2B5EF4-FFF2-40B4-BE49-F238E27FC236}">
                          <a16:creationId xmlns:a16="http://schemas.microsoft.com/office/drawing/2014/main" id="{3D5BB05A-7B4F-F188-2BA7-56B4D51F4E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8715" y="5916247"/>
                      <a:ext cx="2656725" cy="594396"/>
                    </a:xfrm>
                    <a:prstGeom prst="rect">
                      <a:avLst/>
                    </a:prstGeom>
                    <a:solidFill>
                      <a:srgbClr val="D7EAD4"/>
                    </a:solidFill>
                    <a:ln w="38100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0" rIns="0" rtlCol="0" anchor="ctr"/>
                    <a:lstStyle/>
                    <a:p>
                      <a:pPr algn="ctr"/>
                      <a:r>
                        <a:rPr lang="en-US" altLang="ko-KR" sz="2400">
                          <a:solidFill>
                            <a:srgbClr val="000000"/>
                          </a:solidFill>
                          <a:latin typeface="나눔스퀘어" panose="020B0600000101010101" pitchFamily="34" charset="-127"/>
                          <a:ea typeface="나눔스퀘어" panose="020B0600000101010101" pitchFamily="34" charset="-127"/>
                          <a:cs typeface="Calibri" panose="020F0502020204030204" pitchFamily="34" charset="0"/>
                        </a:rPr>
                        <a:t>Memory controller</a:t>
                      </a:r>
                      <a:endParaRPr lang="ko-KR" altLang="en-US" sz="2400">
                        <a:solidFill>
                          <a:srgbClr val="000000"/>
                        </a:solidFill>
                        <a:latin typeface="나눔스퀘어" panose="020B0600000101010101" pitchFamily="34" charset="-127"/>
                        <a:ea typeface="나눔스퀘어" panose="020B0600000101010101" pitchFamily="34" charset="-127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55" name="직사각형 21">
                      <a:extLst>
                        <a:ext uri="{FF2B5EF4-FFF2-40B4-BE49-F238E27FC236}">
                          <a16:creationId xmlns:a16="http://schemas.microsoft.com/office/drawing/2014/main" id="{10B49E63-80DE-E859-ECE9-5E1CC3056F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73983" y="5916247"/>
                      <a:ext cx="2656800" cy="594396"/>
                    </a:xfrm>
                    <a:prstGeom prst="rect">
                      <a:avLst/>
                    </a:prstGeom>
                    <a:solidFill>
                      <a:srgbClr val="D7EAD4"/>
                    </a:solidFill>
                    <a:ln w="38100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0" rIns="0" rtlCol="0" anchor="ctr"/>
                    <a:lstStyle/>
                    <a:p>
                      <a:pPr algn="ctr"/>
                      <a:r>
                        <a:rPr lang="en-US" altLang="ko-KR" sz="2400">
                          <a:solidFill>
                            <a:srgbClr val="000000"/>
                          </a:solidFill>
                          <a:latin typeface="나눔스퀘어" panose="020B0600000101010101" pitchFamily="34" charset="-127"/>
                          <a:ea typeface="나눔스퀘어" panose="020B0600000101010101" pitchFamily="34" charset="-127"/>
                          <a:cs typeface="Calibri" panose="020F0502020204030204" pitchFamily="34" charset="0"/>
                        </a:rPr>
                        <a:t>Memory controller</a:t>
                      </a:r>
                      <a:endParaRPr lang="ko-KR" altLang="en-US" sz="2400">
                        <a:solidFill>
                          <a:srgbClr val="000000"/>
                        </a:solidFill>
                        <a:latin typeface="나눔스퀘어" panose="020B0600000101010101" pitchFamily="34" charset="-127"/>
                        <a:ea typeface="나눔스퀘어" panose="020B0600000101010101" pitchFamily="34" charset="-127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59" name="직사각형 21">
                      <a:extLst>
                        <a:ext uri="{FF2B5EF4-FFF2-40B4-BE49-F238E27FC236}">
                          <a16:creationId xmlns:a16="http://schemas.microsoft.com/office/drawing/2014/main" id="{D4116A48-CA15-A18E-6C0A-34DAA3B8A9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49758" y="5916246"/>
                      <a:ext cx="2582726" cy="594396"/>
                    </a:xfrm>
                    <a:prstGeom prst="rect">
                      <a:avLst/>
                    </a:prstGeom>
                    <a:solidFill>
                      <a:srgbClr val="FFE59A"/>
                    </a:solidFill>
                    <a:ln w="38100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0" rIns="0" rtlCol="0" anchor="ctr"/>
                    <a:lstStyle/>
                    <a:p>
                      <a:pPr algn="ctr"/>
                      <a:r>
                        <a:rPr lang="en-US" altLang="ko-KR" sz="2400">
                          <a:solidFill>
                            <a:srgbClr val="000000"/>
                          </a:solidFill>
                          <a:latin typeface="나눔스퀘어" panose="020B0600000101010101" pitchFamily="34" charset="-127"/>
                          <a:ea typeface="나눔스퀘어" panose="020B0600000101010101" pitchFamily="34" charset="-127"/>
                          <a:cs typeface="Calibri" panose="020F0502020204030204" pitchFamily="34" charset="0"/>
                        </a:rPr>
                        <a:t>Interconnect</a:t>
                      </a:r>
                      <a:endParaRPr lang="ko-KR" altLang="en-US" sz="2400">
                        <a:solidFill>
                          <a:srgbClr val="000000"/>
                        </a:solidFill>
                        <a:latin typeface="나눔스퀘어" panose="020B0600000101010101" pitchFamily="34" charset="-127"/>
                        <a:ea typeface="나눔스퀘어" panose="020B0600000101010101" pitchFamily="34" charset="-127"/>
                        <a:cs typeface="Calibri" panose="020F0502020204030204" pitchFamily="34" charset="0"/>
                      </a:endParaRPr>
                    </a:p>
                  </p:txBody>
                </p:sp>
              </p:grpSp>
              <p:cxnSp>
                <p:nvCxnSpPr>
                  <p:cNvPr id="62" name="Straight Arrow Connector 61">
                    <a:extLst>
                      <a:ext uri="{FF2B5EF4-FFF2-40B4-BE49-F238E27FC236}">
                        <a16:creationId xmlns:a16="http://schemas.microsoft.com/office/drawing/2014/main" id="{5E82F2A1-9BA1-E3A2-DAD2-BF157763DCB8}"/>
                      </a:ext>
                    </a:extLst>
                  </p:cNvPr>
                  <p:cNvCxnSpPr>
                    <a:cxnSpLocks/>
                    <a:stCxn id="59" idx="1"/>
                    <a:endCxn id="54" idx="3"/>
                  </p:cNvCxnSpPr>
                  <p:nvPr/>
                </p:nvCxnSpPr>
                <p:spPr>
                  <a:xfrm flipH="1">
                    <a:off x="4155440" y="6213444"/>
                    <a:ext cx="794318" cy="1"/>
                  </a:xfrm>
                  <a:prstGeom prst="straightConnector1">
                    <a:avLst/>
                  </a:prstGeom>
                  <a:ln w="38100">
                    <a:solidFill>
                      <a:srgbClr val="000000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1" name="Straight Arrow Connector 1030">
                    <a:extLst>
                      <a:ext uri="{FF2B5EF4-FFF2-40B4-BE49-F238E27FC236}">
                        <a16:creationId xmlns:a16="http://schemas.microsoft.com/office/drawing/2014/main" id="{3FA434F3-208D-F616-3C80-2C1E8B4BEC16}"/>
                      </a:ext>
                    </a:extLst>
                  </p:cNvPr>
                  <p:cNvCxnSpPr>
                    <a:cxnSpLocks/>
                    <a:stCxn id="55" idx="1"/>
                    <a:endCxn id="59" idx="3"/>
                  </p:cNvCxnSpPr>
                  <p:nvPr/>
                </p:nvCxnSpPr>
                <p:spPr>
                  <a:xfrm flipH="1" flipV="1">
                    <a:off x="7532484" y="6213444"/>
                    <a:ext cx="741499" cy="1"/>
                  </a:xfrm>
                  <a:prstGeom prst="straightConnector1">
                    <a:avLst/>
                  </a:prstGeom>
                  <a:ln w="38100">
                    <a:solidFill>
                      <a:srgbClr val="000000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65" name="Group 1064">
                  <a:extLst>
                    <a:ext uri="{FF2B5EF4-FFF2-40B4-BE49-F238E27FC236}">
                      <a16:creationId xmlns:a16="http://schemas.microsoft.com/office/drawing/2014/main" id="{D6C14A6F-6FB2-7CE7-94AE-0CE85193B9F0}"/>
                    </a:ext>
                  </a:extLst>
                </p:cNvPr>
                <p:cNvGrpSpPr/>
                <p:nvPr/>
              </p:nvGrpSpPr>
              <p:grpSpPr>
                <a:xfrm>
                  <a:off x="3917526" y="5454351"/>
                  <a:ext cx="4594447" cy="462668"/>
                  <a:chOff x="3917526" y="5550773"/>
                  <a:chExt cx="4594447" cy="366258"/>
                </a:xfrm>
              </p:grpSpPr>
              <p:grpSp>
                <p:nvGrpSpPr>
                  <p:cNvPr id="1062" name="Group 1061">
                    <a:extLst>
                      <a:ext uri="{FF2B5EF4-FFF2-40B4-BE49-F238E27FC236}">
                        <a16:creationId xmlns:a16="http://schemas.microsoft.com/office/drawing/2014/main" id="{39E246E8-C070-4067-2AC4-022496487B20}"/>
                      </a:ext>
                    </a:extLst>
                  </p:cNvPr>
                  <p:cNvGrpSpPr/>
                  <p:nvPr/>
                </p:nvGrpSpPr>
                <p:grpSpPr>
                  <a:xfrm>
                    <a:off x="3917526" y="5550773"/>
                    <a:ext cx="4594447" cy="366258"/>
                    <a:chOff x="3909810" y="5549988"/>
                    <a:chExt cx="4594447" cy="366258"/>
                  </a:xfrm>
                </p:grpSpPr>
                <p:cxnSp>
                  <p:nvCxnSpPr>
                    <p:cNvPr id="1056" name="Straight Arrow Connector 1055">
                      <a:extLst>
                        <a:ext uri="{FF2B5EF4-FFF2-40B4-BE49-F238E27FC236}">
                          <a16:creationId xmlns:a16="http://schemas.microsoft.com/office/drawing/2014/main" id="{91577DD3-9240-6DA9-F277-7A76B318F28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3909810" y="5549988"/>
                      <a:ext cx="0" cy="366258"/>
                    </a:xfrm>
                    <a:prstGeom prst="straightConnector1">
                      <a:avLst/>
                    </a:prstGeom>
                    <a:ln w="38100">
                      <a:solidFill>
                        <a:srgbClr val="000000"/>
                      </a:solidFill>
                      <a:headEnd type="triangle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60" name="Straight Arrow Connector 1059">
                      <a:extLst>
                        <a:ext uri="{FF2B5EF4-FFF2-40B4-BE49-F238E27FC236}">
                          <a16:creationId xmlns:a16="http://schemas.microsoft.com/office/drawing/2014/main" id="{B6EC940C-25A3-C019-D3C1-B93D5B1E2EB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8504257" y="5549991"/>
                      <a:ext cx="0" cy="366255"/>
                    </a:xfrm>
                    <a:prstGeom prst="straightConnector1">
                      <a:avLst/>
                    </a:prstGeom>
                    <a:ln w="38100">
                      <a:solidFill>
                        <a:srgbClr val="000000"/>
                      </a:solidFill>
                      <a:headEnd type="triangle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064" name="Group 1063">
                    <a:extLst>
                      <a:ext uri="{FF2B5EF4-FFF2-40B4-BE49-F238E27FC236}">
                        <a16:creationId xmlns:a16="http://schemas.microsoft.com/office/drawing/2014/main" id="{38F253DD-4C1F-AADA-6CAA-FA25344C4D6D}"/>
                      </a:ext>
                    </a:extLst>
                  </p:cNvPr>
                  <p:cNvGrpSpPr/>
                  <p:nvPr/>
                </p:nvGrpSpPr>
                <p:grpSpPr>
                  <a:xfrm>
                    <a:off x="5437509" y="5550774"/>
                    <a:ext cx="1554480" cy="365472"/>
                    <a:chOff x="5496897" y="5550774"/>
                    <a:chExt cx="1554480" cy="365472"/>
                  </a:xfrm>
                </p:grpSpPr>
                <p:cxnSp>
                  <p:nvCxnSpPr>
                    <p:cNvPr id="1059" name="Straight Arrow Connector 1058">
                      <a:extLst>
                        <a:ext uri="{FF2B5EF4-FFF2-40B4-BE49-F238E27FC236}">
                          <a16:creationId xmlns:a16="http://schemas.microsoft.com/office/drawing/2014/main" id="{74CA5D9A-16BA-EEC4-ACE9-ED804690743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5496897" y="5550774"/>
                      <a:ext cx="0" cy="365472"/>
                    </a:xfrm>
                    <a:prstGeom prst="straightConnector1">
                      <a:avLst/>
                    </a:prstGeom>
                    <a:ln w="38100">
                      <a:solidFill>
                        <a:srgbClr val="000000"/>
                      </a:solidFill>
                      <a:headEnd type="triangle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61" name="Straight Arrow Connector 1060">
                      <a:extLst>
                        <a:ext uri="{FF2B5EF4-FFF2-40B4-BE49-F238E27FC236}">
                          <a16:creationId xmlns:a16="http://schemas.microsoft.com/office/drawing/2014/main" id="{2C588AF8-8782-9DF2-52F1-5BDF94FBC18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7051376" y="5550774"/>
                      <a:ext cx="1" cy="365472"/>
                    </a:xfrm>
                    <a:prstGeom prst="straightConnector1">
                      <a:avLst/>
                    </a:prstGeom>
                    <a:ln w="38100">
                      <a:solidFill>
                        <a:srgbClr val="000000"/>
                      </a:solidFill>
                      <a:headEnd type="triangle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</p:grpSp>
    </p:spTree>
    <p:extLst>
      <p:ext uri="{BB962C8B-B14F-4D97-AF65-F5344CB8AC3E}">
        <p14:creationId xmlns:p14="http://schemas.microsoft.com/office/powerpoint/2010/main" val="2045233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6" grpId="0" animBg="1"/>
      <p:bldP spid="106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42DBF0-394C-8E42-BB84-67ECEE890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3B47ABB2-6E33-223C-A859-922D5989D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NPU Simulator Requirements – Compiler</a:t>
            </a:r>
          </a:p>
        </p:txBody>
      </p:sp>
      <p:sp>
        <p:nvSpPr>
          <p:cNvPr id="8" name="슬라이드 번호 개체 틀 7">
            <a:extLst>
              <a:ext uri="{FF2B5EF4-FFF2-40B4-BE49-F238E27FC236}">
                <a16:creationId xmlns:a16="http://schemas.microsoft.com/office/drawing/2014/main" id="{DA8B9EA7-9C45-FA2D-F360-60F85EF8CE1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1471D13-A809-49ED-9C29-402759C12C88}" type="slidenum">
              <a:rPr lang="ko-KR" altLang="en-US" smtClean="0"/>
              <a:t>6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9261432-9386-2B9C-22BB-9D27AA301A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/>
              <a:t>Necessary to bridge AI models and NPU hardware</a:t>
            </a:r>
          </a:p>
          <a:p>
            <a:r>
              <a:rPr lang="en-US" altLang="ko-KR"/>
              <a:t>Lowers DNN models into machine code</a:t>
            </a:r>
          </a:p>
          <a:p>
            <a:r>
              <a:rPr lang="en-US" altLang="ko-KR"/>
              <a:t>Apply various optimizations</a:t>
            </a:r>
          </a:p>
          <a:p>
            <a:r>
              <a:rPr lang="en-US" altLang="ko-KR"/>
              <a:t>Enables full-model simulation for both inference and training </a:t>
            </a:r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1992C5B1-69A0-9A0D-EBD4-A1ED45B0AE6D}"/>
              </a:ext>
            </a:extLst>
          </p:cNvPr>
          <p:cNvGrpSpPr/>
          <p:nvPr/>
        </p:nvGrpSpPr>
        <p:grpSpPr>
          <a:xfrm>
            <a:off x="7619077" y="3412867"/>
            <a:ext cx="3168080" cy="3081866"/>
            <a:chOff x="1566099" y="3428776"/>
            <a:chExt cx="3168080" cy="3081866"/>
          </a:xfrm>
        </p:grpSpPr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1BB77558-A850-C4D2-FC52-C87CAFF19343}"/>
                </a:ext>
              </a:extLst>
            </p:cNvPr>
            <p:cNvGrpSpPr/>
            <p:nvPr/>
          </p:nvGrpSpPr>
          <p:grpSpPr>
            <a:xfrm>
              <a:off x="1858169" y="3883490"/>
              <a:ext cx="2583941" cy="2627152"/>
              <a:chOff x="1586307" y="3607081"/>
              <a:chExt cx="2855804" cy="2903561"/>
            </a:xfrm>
          </p:grpSpPr>
          <p:pic>
            <p:nvPicPr>
              <p:cNvPr id="1026" name="Picture 2">
                <a:extLst>
                  <a:ext uri="{FF2B5EF4-FFF2-40B4-BE49-F238E27FC236}">
                    <a16:creationId xmlns:a16="http://schemas.microsoft.com/office/drawing/2014/main" id="{A8AE4BBB-CE4C-294C-CD68-6769651739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543" t="3855" r="29743" b="57244"/>
              <a:stretch>
                <a:fillRect/>
              </a:stretch>
            </p:blipFill>
            <p:spPr bwMode="auto">
              <a:xfrm>
                <a:off x="1586307" y="3607081"/>
                <a:ext cx="2855804" cy="29035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직사각형 19">
                <a:extLst>
                  <a:ext uri="{FF2B5EF4-FFF2-40B4-BE49-F238E27FC236}">
                    <a16:creationId xmlns:a16="http://schemas.microsoft.com/office/drawing/2014/main" id="{E174BEB8-56AA-6371-8C64-8264AB178ED1}"/>
                  </a:ext>
                </a:extLst>
              </p:cNvPr>
              <p:cNvSpPr/>
              <p:nvPr/>
            </p:nvSpPr>
            <p:spPr>
              <a:xfrm>
                <a:off x="1893404" y="3821596"/>
                <a:ext cx="2445026" cy="1639956"/>
              </a:xfrm>
              <a:prstGeom prst="rect">
                <a:avLst/>
              </a:prstGeom>
              <a:solidFill>
                <a:srgbClr val="FFB300">
                  <a:alpha val="23922"/>
                </a:srgbClr>
              </a:solidFill>
              <a:ln w="57150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2400" b="1">
                    <a:solidFill>
                      <a:srgbClr val="000000"/>
                    </a:solidFill>
                    <a:latin typeface="Arial"/>
                    <a:cs typeface="Arial"/>
                  </a:rPr>
                  <a:t>GEMM</a:t>
                </a:r>
                <a:endParaRPr lang="ko-KR" altLang="en-US" sz="2400" b="1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1" name="직사각형 20">
                <a:extLst>
                  <a:ext uri="{FF2B5EF4-FFF2-40B4-BE49-F238E27FC236}">
                    <a16:creationId xmlns:a16="http://schemas.microsoft.com/office/drawing/2014/main" id="{57D5ED40-D39E-D5E4-995B-555EFE6041C1}"/>
                  </a:ext>
                </a:extLst>
              </p:cNvPr>
              <p:cNvSpPr/>
              <p:nvPr/>
            </p:nvSpPr>
            <p:spPr>
              <a:xfrm>
                <a:off x="1627786" y="5729908"/>
                <a:ext cx="1542797" cy="661135"/>
              </a:xfrm>
              <a:prstGeom prst="rect">
                <a:avLst/>
              </a:prstGeom>
              <a:solidFill>
                <a:srgbClr val="FFB300">
                  <a:alpha val="23922"/>
                </a:srgbClr>
              </a:solidFill>
              <a:ln w="57150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2400" b="1">
                    <a:solidFill>
                      <a:srgbClr val="000000"/>
                    </a:solidFill>
                    <a:latin typeface="Arial"/>
                    <a:cs typeface="Arial"/>
                  </a:rPr>
                  <a:t>Vector</a:t>
                </a:r>
                <a:endParaRPr lang="ko-KR" altLang="en-US" sz="2400" b="1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272725E-75C2-832B-6F4A-89D84F13DE25}"/>
                </a:ext>
              </a:extLst>
            </p:cNvPr>
            <p:cNvSpPr txBox="1"/>
            <p:nvPr/>
          </p:nvSpPr>
          <p:spPr>
            <a:xfrm>
              <a:off x="1566099" y="3428776"/>
              <a:ext cx="316808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2400" b="1"/>
                <a:t>Operation fusion</a:t>
              </a:r>
              <a:endParaRPr lang="ko-KR" altLang="en-US" sz="2400"/>
            </a:p>
          </p:txBody>
        </p:sp>
      </p:grpSp>
      <p:grpSp>
        <p:nvGrpSpPr>
          <p:cNvPr id="1058" name="Group 1057">
            <a:extLst>
              <a:ext uri="{FF2B5EF4-FFF2-40B4-BE49-F238E27FC236}">
                <a16:creationId xmlns:a16="http://schemas.microsoft.com/office/drawing/2014/main" id="{BC91A5CE-00AA-6F5C-158A-2A70D262D576}"/>
              </a:ext>
            </a:extLst>
          </p:cNvPr>
          <p:cNvGrpSpPr/>
          <p:nvPr/>
        </p:nvGrpSpPr>
        <p:grpSpPr>
          <a:xfrm>
            <a:off x="1579755" y="3383033"/>
            <a:ext cx="4845350" cy="3210354"/>
            <a:chOff x="1579755" y="3383033"/>
            <a:chExt cx="4845350" cy="3210354"/>
          </a:xfrm>
        </p:grpSpPr>
        <p:sp>
          <p:nvSpPr>
            <p:cNvPr id="40" name="직사각형 19">
              <a:extLst>
                <a:ext uri="{FF2B5EF4-FFF2-40B4-BE49-F238E27FC236}">
                  <a16:creationId xmlns:a16="http://schemas.microsoft.com/office/drawing/2014/main" id="{96EF20B7-D8AE-117B-280F-6FE4482EC480}"/>
                </a:ext>
              </a:extLst>
            </p:cNvPr>
            <p:cNvSpPr/>
            <p:nvPr/>
          </p:nvSpPr>
          <p:spPr>
            <a:xfrm>
              <a:off x="1696912" y="4040807"/>
              <a:ext cx="4728193" cy="1958375"/>
            </a:xfrm>
            <a:prstGeom prst="rect">
              <a:avLst/>
            </a:prstGeom>
            <a:solidFill>
              <a:srgbClr val="FFB300">
                <a:alpha val="23922"/>
              </a:srgbClr>
            </a:solidFill>
            <a:ln w="57150">
              <a:solidFill>
                <a:srgbClr val="00000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b="1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cxnSp>
          <p:nvCxnSpPr>
            <p:cNvPr id="23" name="직선 화살표 연결선 178">
              <a:extLst>
                <a:ext uri="{FF2B5EF4-FFF2-40B4-BE49-F238E27FC236}">
                  <a16:creationId xmlns:a16="http://schemas.microsoft.com/office/drawing/2014/main" id="{24D42408-A13E-FD84-B390-6A8D51D3EB06}"/>
                </a:ext>
              </a:extLst>
            </p:cNvPr>
            <p:cNvCxnSpPr>
              <a:cxnSpLocks/>
              <a:stCxn id="5" idx="2"/>
              <a:endCxn id="7" idx="0"/>
            </p:cNvCxnSpPr>
            <p:nvPr/>
          </p:nvCxnSpPr>
          <p:spPr>
            <a:xfrm>
              <a:off x="4418610" y="4842235"/>
              <a:ext cx="0" cy="186370"/>
            </a:xfrm>
            <a:prstGeom prst="straightConnector1">
              <a:avLst/>
            </a:prstGeom>
            <a:ln w="50800">
              <a:solidFill>
                <a:srgbClr val="0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or: Elbow 45">
              <a:extLst>
                <a:ext uri="{FF2B5EF4-FFF2-40B4-BE49-F238E27FC236}">
                  <a16:creationId xmlns:a16="http://schemas.microsoft.com/office/drawing/2014/main" id="{C20EEFE0-A17A-3BA9-B3B5-5336118D6F02}"/>
                </a:ext>
              </a:extLst>
            </p:cNvPr>
            <p:cNvCxnSpPr>
              <a:stCxn id="7" idx="2"/>
              <a:endCxn id="12" idx="0"/>
            </p:cNvCxnSpPr>
            <p:nvPr/>
          </p:nvCxnSpPr>
          <p:spPr>
            <a:xfrm rot="5400000">
              <a:off x="3807936" y="4969448"/>
              <a:ext cx="269761" cy="951588"/>
            </a:xfrm>
            <a:prstGeom prst="bentConnector3">
              <a:avLst>
                <a:gd name="adj1" fmla="val 27402"/>
              </a:avLst>
            </a:prstGeom>
            <a:ln w="50800">
              <a:solidFill>
                <a:srgbClr val="0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or: Elbow 46">
              <a:extLst>
                <a:ext uri="{FF2B5EF4-FFF2-40B4-BE49-F238E27FC236}">
                  <a16:creationId xmlns:a16="http://schemas.microsoft.com/office/drawing/2014/main" id="{DC92A319-7781-6FF9-3603-64635DF79425}"/>
                </a:ext>
              </a:extLst>
            </p:cNvPr>
            <p:cNvCxnSpPr>
              <a:cxnSpLocks/>
              <a:stCxn id="7" idx="2"/>
              <a:endCxn id="42" idx="0"/>
            </p:cNvCxnSpPr>
            <p:nvPr/>
          </p:nvCxnSpPr>
          <p:spPr>
            <a:xfrm rot="16200000" flipH="1">
              <a:off x="4759523" y="4969449"/>
              <a:ext cx="269762" cy="951588"/>
            </a:xfrm>
            <a:prstGeom prst="bentConnector3">
              <a:avLst>
                <a:gd name="adj1" fmla="val 27402"/>
              </a:avLst>
            </a:prstGeom>
            <a:ln w="50800">
              <a:solidFill>
                <a:srgbClr val="0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54" name="Group 1053">
              <a:extLst>
                <a:ext uri="{FF2B5EF4-FFF2-40B4-BE49-F238E27FC236}">
                  <a16:creationId xmlns:a16="http://schemas.microsoft.com/office/drawing/2014/main" id="{369EDB46-B539-3718-43C1-33C12A613234}"/>
                </a:ext>
              </a:extLst>
            </p:cNvPr>
            <p:cNvGrpSpPr/>
            <p:nvPr/>
          </p:nvGrpSpPr>
          <p:grpSpPr>
            <a:xfrm>
              <a:off x="2598379" y="3383033"/>
              <a:ext cx="3640462" cy="3210354"/>
              <a:chOff x="2598379" y="3383033"/>
              <a:chExt cx="3640462" cy="3210354"/>
            </a:xfrm>
          </p:grpSpPr>
          <p:sp>
            <p:nvSpPr>
              <p:cNvPr id="7" name="직사각형 145">
                <a:extLst>
                  <a:ext uri="{FF2B5EF4-FFF2-40B4-BE49-F238E27FC236}">
                    <a16:creationId xmlns:a16="http://schemas.microsoft.com/office/drawing/2014/main" id="{38E2CCC8-7F25-E555-D2AB-1DEE585D3CC1}"/>
                  </a:ext>
                </a:extLst>
              </p:cNvPr>
              <p:cNvSpPr/>
              <p:nvPr/>
            </p:nvSpPr>
            <p:spPr>
              <a:xfrm>
                <a:off x="3226657" y="5028605"/>
                <a:ext cx="2383906" cy="281757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1800" err="1">
                    <a:solidFill>
                      <a:srgbClr val="000000"/>
                    </a:solidFill>
                    <a:latin typeface="나눔스퀘어" panose="020B0600000101010101" pitchFamily="50" charset="-127"/>
                    <a:cs typeface="Arial"/>
                  </a:rPr>
                  <a:t>TorchInductor</a:t>
                </a:r>
                <a:endParaRPr lang="en-US" altLang="ko-KR" sz="1800">
                  <a:solidFill>
                    <a:srgbClr val="000000"/>
                  </a:solidFill>
                  <a:latin typeface="나눔스퀘어" panose="020B0600000101010101" pitchFamily="50" charset="-127"/>
                  <a:cs typeface="Arial"/>
                </a:endParaRPr>
              </a:p>
            </p:txBody>
          </p: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B38363BD-B98B-7569-34C1-A5DFDA1F9930}"/>
                  </a:ext>
                </a:extLst>
              </p:cNvPr>
              <p:cNvGrpSpPr/>
              <p:nvPr/>
            </p:nvGrpSpPr>
            <p:grpSpPr>
              <a:xfrm>
                <a:off x="2598379" y="5580123"/>
                <a:ext cx="3640462" cy="281757"/>
                <a:chOff x="-2961652" y="4659369"/>
                <a:chExt cx="2595803" cy="662644"/>
              </a:xfrm>
            </p:grpSpPr>
            <p:sp>
              <p:nvSpPr>
                <p:cNvPr id="12" name="직사각형 36">
                  <a:extLst>
                    <a:ext uri="{FF2B5EF4-FFF2-40B4-BE49-F238E27FC236}">
                      <a16:creationId xmlns:a16="http://schemas.microsoft.com/office/drawing/2014/main" id="{75F5E677-49F2-482E-EDDE-7901674D0EE1}"/>
                    </a:ext>
                  </a:extLst>
                </p:cNvPr>
                <p:cNvSpPr/>
                <p:nvPr/>
              </p:nvSpPr>
              <p:spPr>
                <a:xfrm>
                  <a:off x="-2961652" y="4659369"/>
                  <a:ext cx="1238758" cy="662642"/>
                </a:xfrm>
                <a:prstGeom prst="rect">
                  <a:avLst/>
                </a:prstGeom>
                <a:solidFill>
                  <a:srgbClr val="69924C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altLang="ko-KR" sz="1600">
                      <a:solidFill>
                        <a:srgbClr val="000000"/>
                      </a:solidFill>
                      <a:latin typeface="나눔스퀘어" panose="020B0600000101010101" pitchFamily="50" charset="-127"/>
                      <a:cs typeface="Roboto" panose="02000000000000000000" pitchFamily="2" charset="0"/>
                    </a:rPr>
                    <a:t>GPU backend</a:t>
                  </a:r>
                  <a:endParaRPr lang="ko-KR" altLang="en-US" sz="1600">
                    <a:solidFill>
                      <a:srgbClr val="000000"/>
                    </a:solidFill>
                    <a:latin typeface="나눔스퀘어" panose="020B0600000101010101" pitchFamily="50" charset="-127"/>
                    <a:cs typeface="Roboto" panose="02000000000000000000" pitchFamily="2" charset="0"/>
                  </a:endParaRPr>
                </a:p>
              </p:txBody>
            </p:sp>
            <p:sp>
              <p:nvSpPr>
                <p:cNvPr id="42" name="직사각형 36">
                  <a:extLst>
                    <a:ext uri="{FF2B5EF4-FFF2-40B4-BE49-F238E27FC236}">
                      <a16:creationId xmlns:a16="http://schemas.microsoft.com/office/drawing/2014/main" id="{0EF0C69F-DE03-C651-98CD-795D00E25E61}"/>
                    </a:ext>
                  </a:extLst>
                </p:cNvPr>
                <p:cNvSpPr/>
                <p:nvPr/>
              </p:nvSpPr>
              <p:spPr>
                <a:xfrm>
                  <a:off x="-1604607" y="4659371"/>
                  <a:ext cx="1238758" cy="662642"/>
                </a:xfrm>
                <a:prstGeom prst="rect">
                  <a:avLst/>
                </a:prstGeom>
                <a:solidFill>
                  <a:srgbClr val="69924C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altLang="ko-KR" sz="1600">
                      <a:solidFill>
                        <a:srgbClr val="000000"/>
                      </a:solidFill>
                      <a:latin typeface="나눔스퀘어" panose="020B0600000101010101" pitchFamily="50" charset="-127"/>
                      <a:cs typeface="Roboto" panose="02000000000000000000" pitchFamily="2" charset="0"/>
                    </a:rPr>
                    <a:t>CPU backend</a:t>
                  </a:r>
                  <a:endParaRPr lang="ko-KR" altLang="en-US" sz="1600">
                    <a:solidFill>
                      <a:srgbClr val="000000"/>
                    </a:solidFill>
                    <a:latin typeface="나눔스퀘어" panose="020B0600000101010101" pitchFamily="50" charset="-127"/>
                    <a:cs typeface="Roboto" panose="02000000000000000000" pitchFamily="2" charset="0"/>
                  </a:endParaRPr>
                </a:p>
              </p:txBody>
            </p:sp>
          </p:grpSp>
          <p:sp>
            <p:nvSpPr>
              <p:cNvPr id="53" name="Arrow: Down 52">
                <a:extLst>
                  <a:ext uri="{FF2B5EF4-FFF2-40B4-BE49-F238E27FC236}">
                    <a16:creationId xmlns:a16="http://schemas.microsoft.com/office/drawing/2014/main" id="{30696FD7-2479-6B13-92E9-737DAC52772D}"/>
                  </a:ext>
                </a:extLst>
              </p:cNvPr>
              <p:cNvSpPr/>
              <p:nvPr/>
            </p:nvSpPr>
            <p:spPr>
              <a:xfrm>
                <a:off x="4086671" y="5927151"/>
                <a:ext cx="663879" cy="172197"/>
              </a:xfrm>
              <a:prstGeom prst="downArrow">
                <a:avLst/>
              </a:prstGeom>
              <a:solidFill>
                <a:srgbClr val="7F7F7F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" name="직사각형 143">
                <a:extLst>
                  <a:ext uri="{FF2B5EF4-FFF2-40B4-BE49-F238E27FC236}">
                    <a16:creationId xmlns:a16="http://schemas.microsoft.com/office/drawing/2014/main" id="{8A951B6A-5F98-DF90-2F29-3162D80AFDB4}"/>
                  </a:ext>
                </a:extLst>
              </p:cNvPr>
              <p:cNvSpPr/>
              <p:nvPr/>
            </p:nvSpPr>
            <p:spPr>
              <a:xfrm>
                <a:off x="3242569" y="4232659"/>
                <a:ext cx="2352082" cy="609576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ko-KR" sz="1800" err="1">
                    <a:solidFill>
                      <a:srgbClr val="000000"/>
                    </a:solidFill>
                    <a:latin typeface="나눔스퀘어" panose="020B0600000101010101" pitchFamily="50" charset="-127"/>
                    <a:cs typeface="Arial"/>
                  </a:rPr>
                  <a:t>TorchDynamo</a:t>
                </a:r>
                <a:r>
                  <a:rPr lang="en-US" altLang="ko-KR" sz="1800">
                    <a:solidFill>
                      <a:srgbClr val="000000"/>
                    </a:solidFill>
                    <a:latin typeface="나눔스퀘어" panose="020B0600000101010101" pitchFamily="50" charset="-127"/>
                    <a:cs typeface="Arial"/>
                  </a:rPr>
                  <a:t>/</a:t>
                </a:r>
              </a:p>
              <a:p>
                <a:pPr algn="ctr"/>
                <a:r>
                  <a:rPr lang="en-US" altLang="ko-KR" sz="1800" err="1">
                    <a:solidFill>
                      <a:srgbClr val="000000"/>
                    </a:solidFill>
                    <a:latin typeface="나눔스퀘어" panose="020B0600000101010101" pitchFamily="50" charset="-127"/>
                    <a:cs typeface="Arial"/>
                  </a:rPr>
                  <a:t>Autograd</a:t>
                </a:r>
                <a:endParaRPr lang="en-US" altLang="ko-KR" sz="1800">
                  <a:solidFill>
                    <a:srgbClr val="000000"/>
                  </a:solidFill>
                  <a:latin typeface="나눔스퀘어" panose="020B0600000101010101" pitchFamily="50" charset="-127"/>
                  <a:cs typeface="Arial"/>
                </a:endParaRPr>
              </a:p>
            </p:txBody>
          </p:sp>
          <p:sp>
            <p:nvSpPr>
              <p:cNvPr id="1033" name="Arrow: Down 1032">
                <a:extLst>
                  <a:ext uri="{FF2B5EF4-FFF2-40B4-BE49-F238E27FC236}">
                    <a16:creationId xmlns:a16="http://schemas.microsoft.com/office/drawing/2014/main" id="{BC23DEB0-A18D-F4F7-D5BD-E8465A15F19A}"/>
                  </a:ext>
                </a:extLst>
              </p:cNvPr>
              <p:cNvSpPr/>
              <p:nvPr/>
            </p:nvSpPr>
            <p:spPr>
              <a:xfrm>
                <a:off x="4086671" y="3885631"/>
                <a:ext cx="663879" cy="232923"/>
              </a:xfrm>
              <a:prstGeom prst="downArrow">
                <a:avLst/>
              </a:prstGeom>
              <a:solidFill>
                <a:srgbClr val="FFC113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050" name="Rectangle: Rounded Corners 1049">
                <a:extLst>
                  <a:ext uri="{FF2B5EF4-FFF2-40B4-BE49-F238E27FC236}">
                    <a16:creationId xmlns:a16="http://schemas.microsoft.com/office/drawing/2014/main" id="{92D19EB2-0BD1-68DC-52CB-666E04A3FED3}"/>
                  </a:ext>
                </a:extLst>
              </p:cNvPr>
              <p:cNvSpPr/>
              <p:nvPr/>
            </p:nvSpPr>
            <p:spPr>
              <a:xfrm>
                <a:off x="3324127" y="3383033"/>
                <a:ext cx="2188967" cy="413737"/>
              </a:xfrm>
              <a:prstGeom prst="roundRect">
                <a:avLst>
                  <a:gd name="adj" fmla="val 18215"/>
                </a:avLst>
              </a:prstGeom>
              <a:solidFill>
                <a:srgbClr val="FFC113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2000" b="1" err="1">
                    <a:solidFill>
                      <a:srgbClr val="000000"/>
                    </a:solidFill>
                    <a:latin typeface="나눔스퀘어" panose="020B0600000101010101" pitchFamily="50" charset="-127"/>
                    <a:cs typeface="Arial"/>
                  </a:rPr>
                  <a:t>PyTorch</a:t>
                </a:r>
                <a:r>
                  <a:rPr lang="en-US" altLang="ko-KR" sz="2000" b="1">
                    <a:solidFill>
                      <a:srgbClr val="000000"/>
                    </a:solidFill>
                    <a:latin typeface="나눔스퀘어" panose="020B0600000101010101" pitchFamily="50" charset="-127"/>
                    <a:cs typeface="Arial"/>
                  </a:rPr>
                  <a:t> models</a:t>
                </a:r>
              </a:p>
            </p:txBody>
          </p:sp>
          <p:sp>
            <p:nvSpPr>
              <p:cNvPr id="1051" name="Rectangle: Rounded Corners 1050">
                <a:extLst>
                  <a:ext uri="{FF2B5EF4-FFF2-40B4-BE49-F238E27FC236}">
                    <a16:creationId xmlns:a16="http://schemas.microsoft.com/office/drawing/2014/main" id="{0186FA26-082B-DEF9-2F7A-1A0A67FF2352}"/>
                  </a:ext>
                </a:extLst>
              </p:cNvPr>
              <p:cNvSpPr/>
              <p:nvPr/>
            </p:nvSpPr>
            <p:spPr>
              <a:xfrm>
                <a:off x="2598379" y="6179650"/>
                <a:ext cx="3640462" cy="413737"/>
              </a:xfrm>
              <a:prstGeom prst="roundRect">
                <a:avLst>
                  <a:gd name="adj" fmla="val 12620"/>
                </a:avLst>
              </a:prstGeom>
              <a:solidFill>
                <a:srgbClr val="7F7F7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800" b="1">
                    <a:solidFill>
                      <a:schemeClr val="bg1"/>
                    </a:solidFill>
                    <a:latin typeface="나눔스퀘어" panose="020B0600000101010101" pitchFamily="50" charset="-127"/>
                    <a:cs typeface="Roboto" panose="02000000000000000000" pitchFamily="2" charset="0"/>
                  </a:rPr>
                  <a:t>Target machine code</a:t>
                </a:r>
              </a:p>
            </p:txBody>
          </p:sp>
        </p:grpSp>
        <p:sp>
          <p:nvSpPr>
            <p:cNvPr id="1057" name="TextBox 1056">
              <a:extLst>
                <a:ext uri="{FF2B5EF4-FFF2-40B4-BE49-F238E27FC236}">
                  <a16:creationId xmlns:a16="http://schemas.microsoft.com/office/drawing/2014/main" id="{3FF21320-EFB5-7D4E-0093-66A84404AE32}"/>
                </a:ext>
              </a:extLst>
            </p:cNvPr>
            <p:cNvSpPr txBox="1"/>
            <p:nvPr/>
          </p:nvSpPr>
          <p:spPr>
            <a:xfrm>
              <a:off x="1579755" y="4022116"/>
              <a:ext cx="168475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2200" b="1" err="1"/>
                <a:t>PyTorch</a:t>
              </a:r>
              <a:r>
                <a:rPr lang="en-US" altLang="ko-KR" sz="2200" b="1"/>
                <a:t> </a:t>
              </a:r>
            </a:p>
            <a:p>
              <a:pPr algn="ctr"/>
              <a:r>
                <a:rPr lang="en-US" altLang="ko-KR" sz="2200" b="1"/>
                <a:t>compiler</a:t>
              </a:r>
              <a:endParaRPr lang="ko-KR" altLang="en-US" sz="220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5B7C1EC-CAAB-536B-5761-846899A79D2D}"/>
              </a:ext>
            </a:extLst>
          </p:cNvPr>
          <p:cNvSpPr txBox="1"/>
          <p:nvPr/>
        </p:nvSpPr>
        <p:spPr>
          <a:xfrm>
            <a:off x="-102541" y="5107140"/>
            <a:ext cx="12397083" cy="1230724"/>
          </a:xfrm>
          <a:prstGeom prst="rect">
            <a:avLst/>
          </a:prstGeom>
          <a:solidFill>
            <a:srgbClr val="FFE19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/>
          <a:p>
            <a:pPr lvl="2" algn="ctr"/>
            <a:r>
              <a:rPr lang="en-US" altLang="ko-KR" sz="2800">
                <a:latin typeface="나눔스퀘어" panose="020B0600000101010101" pitchFamily="50" charset="-127"/>
              </a:rPr>
              <a:t>For compiler support, an </a:t>
            </a:r>
            <a:r>
              <a:rPr lang="en-US" altLang="ko-KR" sz="2800" b="1">
                <a:solidFill>
                  <a:srgbClr val="C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NPU ISA</a:t>
            </a:r>
            <a:r>
              <a:rPr lang="en-US" altLang="ko-KR" sz="2800" b="1">
                <a:latin typeface="나눔스퀘어" panose="020B0600000101010101" pitchFamily="50" charset="-127"/>
              </a:rPr>
              <a:t> </a:t>
            </a:r>
            <a:r>
              <a:rPr lang="en-US" altLang="ko-KR" sz="2800">
                <a:latin typeface="나눔스퀘어" panose="020B0600000101010101" pitchFamily="50" charset="-127"/>
              </a:rPr>
              <a:t>must first be defined</a:t>
            </a:r>
          </a:p>
        </p:txBody>
      </p:sp>
    </p:spTree>
    <p:extLst>
      <p:ext uri="{BB962C8B-B14F-4D97-AF65-F5344CB8AC3E}">
        <p14:creationId xmlns:p14="http://schemas.microsoft.com/office/powerpoint/2010/main" val="2940185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02B5E6-D250-2624-7262-C103BB1FE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5EB21FF-AB41-29F0-3E00-8379564F3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NPU ISA</a:t>
            </a:r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04E24D8-3F64-6157-C399-B0CA00BF03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286934"/>
            <a:ext cx="11191630" cy="5410851"/>
          </a:xfrm>
        </p:spPr>
        <p:txBody>
          <a:bodyPr/>
          <a:lstStyle/>
          <a:p>
            <a:pPr marL="342900" indent="-342900"/>
            <a:r>
              <a:rPr lang="en-US" altLang="ko-KR" sz="2600"/>
              <a:t>No de-facto standard ISA for NPUs (unlike CPUs and GPUs)</a:t>
            </a:r>
          </a:p>
          <a:p>
            <a:pPr marL="342900" indent="-342900"/>
            <a:endParaRPr lang="en-US" altLang="ko-KR" sz="2600"/>
          </a:p>
          <a:p>
            <a:pPr marL="342900" indent="-342900"/>
            <a:r>
              <a:rPr lang="en-US" altLang="ko-KR" sz="260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RISC-V</a:t>
            </a:r>
            <a:r>
              <a:rPr lang="en-US" altLang="ko-KR" sz="2600"/>
              <a:t> can be a strong candidate for an NPU ISA</a:t>
            </a:r>
          </a:p>
          <a:p>
            <a:pPr lvl="1"/>
            <a:r>
              <a:rPr lang="en-US" altLang="ko-KR" sz="240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Generality</a:t>
            </a:r>
            <a:r>
              <a:rPr lang="en-US" altLang="ko-KR" sz="2400"/>
              <a:t>:</a:t>
            </a:r>
          </a:p>
          <a:p>
            <a:pPr lvl="2"/>
            <a:r>
              <a:rPr lang="en-US" altLang="ko-KR" sz="2400"/>
              <a:t>Vector-length agnostic design</a:t>
            </a:r>
          </a:p>
          <a:p>
            <a:pPr lvl="2"/>
            <a:r>
              <a:rPr lang="en-US" altLang="ko-KR" sz="2400"/>
              <a:t>A generic interface (VCIX) for dataflow units </a:t>
            </a:r>
          </a:p>
          <a:p>
            <a:pPr lvl="1"/>
            <a:r>
              <a:rPr lang="en-US" altLang="ko-KR" sz="240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Extensibility</a:t>
            </a:r>
            <a:r>
              <a:rPr lang="en-US" altLang="ko-KR" sz="2400"/>
              <a:t>: Reserved opcode space for custom instructions</a:t>
            </a:r>
          </a:p>
          <a:p>
            <a:pPr lvl="1"/>
            <a:r>
              <a:rPr lang="en-US" altLang="ko-KR" sz="240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Openness</a:t>
            </a:r>
            <a:r>
              <a:rPr lang="en-US" altLang="ko-KR" sz="2600"/>
              <a:t>: </a:t>
            </a:r>
            <a:r>
              <a:rPr lang="en-US" altLang="ko-KR" sz="2400"/>
              <a:t>Contributions from both academia and industry</a:t>
            </a:r>
          </a:p>
          <a:p>
            <a:pPr lvl="1"/>
            <a:r>
              <a:rPr lang="en-US" altLang="ko-KR" sz="240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SW Infrastructure</a:t>
            </a:r>
            <a:r>
              <a:rPr lang="en-US" altLang="ko-KR" sz="2400"/>
              <a:t>: Rich software ecosystem (e.g., compilers, simulators)</a:t>
            </a:r>
          </a:p>
          <a:p>
            <a:pPr lvl="1"/>
            <a:endParaRPr lang="en-US" altLang="ko-KR" sz="2600"/>
          </a:p>
          <a:p>
            <a:pPr lvl="2"/>
            <a:endParaRPr lang="en-US" altLang="ko-KR" sz="2400"/>
          </a:p>
          <a:p>
            <a:pPr lvl="1"/>
            <a:endParaRPr lang="en-US" altLang="ko-KR" sz="240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1D05319-BE27-E10E-4957-3790D7C1CEE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1471D13-A809-49ED-9C29-402759C12C88}" type="slidenum">
              <a:rPr lang="ko-KR" altLang="en-US" smtClean="0"/>
              <a:t>7</a:t>
            </a:fld>
            <a:endParaRPr lang="ko-KR" alt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04FA122-A771-53F0-DC27-B317D3AAE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119" y="2180312"/>
            <a:ext cx="2141393" cy="167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94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AA3A75-76D7-3274-3CEC-60C3FD91F7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FADF995-06CF-26D9-BBB0-DC3913C86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Existing NPU Models</a:t>
            </a:r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B0B6398-0D15-9E74-35D5-40E6B80B74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Various NPU simulators </a:t>
            </a:r>
            <a:r>
              <a:rPr lang="en-US" altLang="ko-KR"/>
              <a:t>and</a:t>
            </a:r>
            <a:r>
              <a:rPr lang="en-US" altLang="ko-KR" b="1"/>
              <a:t> </a:t>
            </a:r>
            <a:r>
              <a:rPr lang="en-US" altLang="ko-KR" b="1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analytical models </a:t>
            </a:r>
            <a:r>
              <a:rPr lang="en-US" altLang="ko-KR"/>
              <a:t>have been proposed</a:t>
            </a: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D532FB5A-914F-7F8C-F89D-BC2D4B9B79E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1471D13-A809-49ED-9C29-402759C12C88}" type="slidenum">
              <a:rPr lang="ko-KR" altLang="en-US" smtClean="0"/>
              <a:t>8</a:t>
            </a:fld>
            <a:endParaRPr lang="ko-KR" altLang="en-US"/>
          </a:p>
        </p:txBody>
      </p:sp>
      <p:grpSp>
        <p:nvGrpSpPr>
          <p:cNvPr id="2089" name="그룹 2088">
            <a:extLst>
              <a:ext uri="{FF2B5EF4-FFF2-40B4-BE49-F238E27FC236}">
                <a16:creationId xmlns:a16="http://schemas.microsoft.com/office/drawing/2014/main" id="{1C418A52-159D-12D4-5987-8776578BDBB5}"/>
              </a:ext>
            </a:extLst>
          </p:cNvPr>
          <p:cNvGrpSpPr/>
          <p:nvPr/>
        </p:nvGrpSpPr>
        <p:grpSpPr>
          <a:xfrm>
            <a:off x="5921134" y="2956092"/>
            <a:ext cx="5175196" cy="3186653"/>
            <a:chOff x="5781552" y="2666268"/>
            <a:chExt cx="5175196" cy="3186653"/>
          </a:xfrm>
        </p:grpSpPr>
        <p:sp>
          <p:nvSpPr>
            <p:cNvPr id="2076" name="모서리가 둥근 직사각형 7">
              <a:extLst>
                <a:ext uri="{FF2B5EF4-FFF2-40B4-BE49-F238E27FC236}">
                  <a16:creationId xmlns:a16="http://schemas.microsoft.com/office/drawing/2014/main" id="{34625A56-5A98-9E59-C8EF-0E4A161F9DFC}"/>
                </a:ext>
              </a:extLst>
            </p:cNvPr>
            <p:cNvSpPr/>
            <p:nvPr/>
          </p:nvSpPr>
          <p:spPr>
            <a:xfrm>
              <a:off x="5781552" y="2666268"/>
              <a:ext cx="5175196" cy="594000"/>
            </a:xfrm>
            <a:prstGeom prst="roundRect">
              <a:avLst>
                <a:gd name="adj" fmla="val 15368"/>
              </a:avLst>
            </a:prstGeom>
            <a:solidFill>
              <a:srgbClr val="D4D7E0"/>
            </a:solid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lvl="1" indent="-457200">
                <a:buFont typeface="+mj-lt"/>
                <a:buAutoNum type="arabicPeriod"/>
              </a:pPr>
              <a:r>
                <a:rPr lang="en-US" altLang="ko-KR" sz="2400" b="1">
                  <a:solidFill>
                    <a:srgbClr val="000000"/>
                  </a:solidFill>
                  <a:latin typeface="나눔스퀘어" panose="020B0600000101010101" pitchFamily="50" charset="-127"/>
                  <a:cs typeface="Roboto" panose="02000000000000000000" pitchFamily="2" charset="0"/>
                </a:rPr>
                <a:t>Full AI model support</a:t>
              </a:r>
              <a:endParaRPr lang="ko-KR" altLang="en-US" sz="2400" b="1">
                <a:solidFill>
                  <a:srgbClr val="000000"/>
                </a:solidFill>
                <a:latin typeface="나눔스퀘어" panose="020B0600000101010101" pitchFamily="50" charset="-127"/>
                <a:cs typeface="Roboto" panose="02000000000000000000" pitchFamily="2" charset="0"/>
              </a:endParaRPr>
            </a:p>
          </p:txBody>
        </p:sp>
        <p:sp>
          <p:nvSpPr>
            <p:cNvPr id="2077" name="모서리가 둥근 직사각형 7">
              <a:extLst>
                <a:ext uri="{FF2B5EF4-FFF2-40B4-BE49-F238E27FC236}">
                  <a16:creationId xmlns:a16="http://schemas.microsoft.com/office/drawing/2014/main" id="{E80F58D9-2D75-0B36-0C98-26E3E1AD9D26}"/>
                </a:ext>
              </a:extLst>
            </p:cNvPr>
            <p:cNvSpPr/>
            <p:nvPr/>
          </p:nvSpPr>
          <p:spPr>
            <a:xfrm>
              <a:off x="5781552" y="4394704"/>
              <a:ext cx="5175196" cy="594000"/>
            </a:xfrm>
            <a:prstGeom prst="roundRect">
              <a:avLst>
                <a:gd name="adj" fmla="val 15368"/>
              </a:avLst>
            </a:prstGeom>
            <a:solidFill>
              <a:srgbClr val="D4D7E0"/>
            </a:solid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lvl="1" indent="-457200">
                <a:buFont typeface="+mj-lt"/>
                <a:buAutoNum type="arabicPeriod" startAt="3"/>
              </a:pPr>
              <a:r>
                <a:rPr lang="en-US" altLang="ko-KR" sz="2400" b="1">
                  <a:solidFill>
                    <a:srgbClr val="000000"/>
                  </a:solidFill>
                  <a:latin typeface="나눔스퀘어" panose="020B0600000101010101" pitchFamily="50" charset="-127"/>
                  <a:cs typeface="Roboto" panose="02000000000000000000" pitchFamily="2" charset="0"/>
                </a:rPr>
                <a:t>NPU core &amp; shared resources</a:t>
              </a:r>
            </a:p>
          </p:txBody>
        </p:sp>
        <p:sp>
          <p:nvSpPr>
            <p:cNvPr id="2078" name="모서리가 둥근 직사각형 7">
              <a:extLst>
                <a:ext uri="{FF2B5EF4-FFF2-40B4-BE49-F238E27FC236}">
                  <a16:creationId xmlns:a16="http://schemas.microsoft.com/office/drawing/2014/main" id="{25D070A4-8416-655E-19DE-F5847188D53D}"/>
                </a:ext>
              </a:extLst>
            </p:cNvPr>
            <p:cNvSpPr/>
            <p:nvPr/>
          </p:nvSpPr>
          <p:spPr>
            <a:xfrm>
              <a:off x="5781552" y="5258921"/>
              <a:ext cx="5175196" cy="594000"/>
            </a:xfrm>
            <a:prstGeom prst="roundRect">
              <a:avLst>
                <a:gd name="adj" fmla="val 15368"/>
              </a:avLst>
            </a:prstGeom>
            <a:solidFill>
              <a:srgbClr val="D4D7E0"/>
            </a:solid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lvl="1" indent="-457200">
                <a:buFont typeface="+mj-lt"/>
                <a:buAutoNum type="arabicPeriod" startAt="4"/>
              </a:pPr>
              <a:r>
                <a:rPr lang="en-US" altLang="ko-KR" sz="2400" b="1">
                  <a:solidFill>
                    <a:srgbClr val="000000"/>
                  </a:solidFill>
                  <a:latin typeface="나눔스퀘어" panose="020B0600000101010101" pitchFamily="50" charset="-127"/>
                  <a:cs typeface="Roboto" panose="02000000000000000000" pitchFamily="2" charset="0"/>
                </a:rPr>
                <a:t>Fast &amp; accurate simulation</a:t>
              </a:r>
            </a:p>
          </p:txBody>
        </p:sp>
        <p:sp>
          <p:nvSpPr>
            <p:cNvPr id="2079" name="모서리가 둥근 직사각형 7">
              <a:extLst>
                <a:ext uri="{FF2B5EF4-FFF2-40B4-BE49-F238E27FC236}">
                  <a16:creationId xmlns:a16="http://schemas.microsoft.com/office/drawing/2014/main" id="{D932E491-062A-E486-1149-C30C4A854A38}"/>
                </a:ext>
              </a:extLst>
            </p:cNvPr>
            <p:cNvSpPr/>
            <p:nvPr/>
          </p:nvSpPr>
          <p:spPr>
            <a:xfrm>
              <a:off x="5781552" y="3530486"/>
              <a:ext cx="5175196" cy="594000"/>
            </a:xfrm>
            <a:prstGeom prst="roundRect">
              <a:avLst>
                <a:gd name="adj" fmla="val 15368"/>
              </a:avLst>
            </a:prstGeom>
            <a:solidFill>
              <a:srgbClr val="D4D7E0"/>
            </a:solid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lvl="1" indent="-457200">
                <a:buFont typeface="+mj-lt"/>
                <a:buAutoNum type="arabicPeriod" startAt="2"/>
              </a:pPr>
              <a:r>
                <a:rPr lang="en-US" altLang="ko-KR" sz="2400" b="1">
                  <a:solidFill>
                    <a:srgbClr val="000000"/>
                  </a:solidFill>
                  <a:latin typeface="나눔스퀘어" panose="020B0600000101010101" pitchFamily="50" charset="-127"/>
                  <a:cs typeface="Roboto" panose="02000000000000000000" pitchFamily="2" charset="0"/>
                </a:rPr>
                <a:t>AI compiler support</a:t>
              </a:r>
              <a:endParaRPr lang="ko-KR" altLang="en-US" sz="2400" b="1">
                <a:solidFill>
                  <a:srgbClr val="000000"/>
                </a:solidFill>
                <a:latin typeface="나눔스퀘어" panose="020B0600000101010101" pitchFamily="50" charset="-127"/>
                <a:cs typeface="Roboto" panose="02000000000000000000" pitchFamily="2" charset="0"/>
              </a:endParaRPr>
            </a:p>
          </p:txBody>
        </p:sp>
      </p:grpSp>
      <p:sp>
        <p:nvSpPr>
          <p:cNvPr id="2087" name="TextBox 2086">
            <a:extLst>
              <a:ext uri="{FF2B5EF4-FFF2-40B4-BE49-F238E27FC236}">
                <a16:creationId xmlns:a16="http://schemas.microsoft.com/office/drawing/2014/main" id="{09F61053-192E-AB2D-9EAE-1F4D5FF68F0D}"/>
              </a:ext>
            </a:extLst>
          </p:cNvPr>
          <p:cNvSpPr txBox="1"/>
          <p:nvPr/>
        </p:nvSpPr>
        <p:spPr>
          <a:xfrm>
            <a:off x="4787901" y="2344324"/>
            <a:ext cx="74416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40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None of them meets all the key requirements</a:t>
            </a: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BF5E0118-8330-3205-E55E-166E8DDA91D5}"/>
              </a:ext>
            </a:extLst>
          </p:cNvPr>
          <p:cNvGrpSpPr/>
          <p:nvPr/>
        </p:nvGrpSpPr>
        <p:grpSpPr>
          <a:xfrm>
            <a:off x="10524005" y="3030491"/>
            <a:ext cx="649706" cy="2961603"/>
            <a:chOff x="10524005" y="3030491"/>
            <a:chExt cx="649706" cy="2961603"/>
          </a:xfrm>
        </p:grpSpPr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89202049-FF93-4305-52B4-96B63768377C}"/>
                </a:ext>
              </a:extLst>
            </p:cNvPr>
            <p:cNvGrpSpPr/>
            <p:nvPr/>
          </p:nvGrpSpPr>
          <p:grpSpPr>
            <a:xfrm>
              <a:off x="10524005" y="3030491"/>
              <a:ext cx="649706" cy="1324424"/>
              <a:chOff x="11043693" y="3036841"/>
              <a:chExt cx="649706" cy="1324424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CEB534A-AD87-BCB6-9A10-5DE54E6007A2}"/>
                  </a:ext>
                </a:extLst>
              </p:cNvPr>
              <p:cNvSpPr txBox="1"/>
              <p:nvPr/>
            </p:nvSpPr>
            <p:spPr>
              <a:xfrm>
                <a:off x="11043693" y="3036841"/>
                <a:ext cx="64970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ko-KR" altLang="en-US" sz="2400">
                    <a:latin typeface="나눔스퀘어" panose="020B0600000101010101" pitchFamily="50" charset="-127"/>
                    <a:cs typeface="Roboto" panose="02000000000000000000" pitchFamily="2" charset="0"/>
                  </a:rPr>
                  <a:t>❌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F77972A-7072-D890-F8FA-469D100417D0}"/>
                  </a:ext>
                </a:extLst>
              </p:cNvPr>
              <p:cNvSpPr txBox="1"/>
              <p:nvPr/>
            </p:nvSpPr>
            <p:spPr>
              <a:xfrm>
                <a:off x="11043693" y="3899600"/>
                <a:ext cx="64970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ko-KR" altLang="en-US" sz="2400">
                    <a:latin typeface="나눔스퀘어" panose="020B0600000101010101" pitchFamily="50" charset="-127"/>
                    <a:cs typeface="Roboto" panose="02000000000000000000" pitchFamily="2" charset="0"/>
                  </a:rPr>
                  <a:t>❌</a:t>
                </a:r>
              </a:p>
            </p:txBody>
          </p:sp>
        </p:grpSp>
        <p:sp>
          <p:nvSpPr>
            <p:cNvPr id="19" name="이등변 삼각형 18">
              <a:extLst>
                <a:ext uri="{FF2B5EF4-FFF2-40B4-BE49-F238E27FC236}">
                  <a16:creationId xmlns:a16="http://schemas.microsoft.com/office/drawing/2014/main" id="{1A61503B-FDA5-F6B3-644F-B7493D1EEEF2}"/>
                </a:ext>
              </a:extLst>
            </p:cNvPr>
            <p:cNvSpPr/>
            <p:nvPr/>
          </p:nvSpPr>
          <p:spPr>
            <a:xfrm>
              <a:off x="10674619" y="4810255"/>
              <a:ext cx="348479" cy="300413"/>
            </a:xfrm>
            <a:prstGeom prst="triangle">
              <a:avLst/>
            </a:prstGeom>
            <a:solidFill>
              <a:srgbClr val="FFF1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이등변 삼각형 19">
              <a:extLst>
                <a:ext uri="{FF2B5EF4-FFF2-40B4-BE49-F238E27FC236}">
                  <a16:creationId xmlns:a16="http://schemas.microsoft.com/office/drawing/2014/main" id="{C432C498-47FC-7774-0020-6A6EC33972E1}"/>
                </a:ext>
              </a:extLst>
            </p:cNvPr>
            <p:cNvSpPr/>
            <p:nvPr/>
          </p:nvSpPr>
          <p:spPr>
            <a:xfrm>
              <a:off x="10674619" y="5691681"/>
              <a:ext cx="348479" cy="300413"/>
            </a:xfrm>
            <a:prstGeom prst="triangle">
              <a:avLst/>
            </a:prstGeom>
            <a:solidFill>
              <a:srgbClr val="FFF1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67F2DFD7-D0FD-A453-37DA-64AC02D4FE23}"/>
              </a:ext>
            </a:extLst>
          </p:cNvPr>
          <p:cNvGrpSpPr/>
          <p:nvPr/>
        </p:nvGrpSpPr>
        <p:grpSpPr>
          <a:xfrm>
            <a:off x="363359" y="2116710"/>
            <a:ext cx="4797782" cy="4378023"/>
            <a:chOff x="667872" y="2116710"/>
            <a:chExt cx="4797782" cy="4378023"/>
          </a:xfrm>
        </p:grpSpPr>
        <p:grpSp>
          <p:nvGrpSpPr>
            <p:cNvPr id="2074" name="그룹 2073">
              <a:extLst>
                <a:ext uri="{FF2B5EF4-FFF2-40B4-BE49-F238E27FC236}">
                  <a16:creationId xmlns:a16="http://schemas.microsoft.com/office/drawing/2014/main" id="{DD72DB78-DD2C-9B01-BF60-F6ADB002C4A2}"/>
                </a:ext>
              </a:extLst>
            </p:cNvPr>
            <p:cNvGrpSpPr/>
            <p:nvPr/>
          </p:nvGrpSpPr>
          <p:grpSpPr>
            <a:xfrm>
              <a:off x="667872" y="2116710"/>
              <a:ext cx="1746521" cy="4378023"/>
              <a:chOff x="845312" y="2041424"/>
              <a:chExt cx="1746521" cy="4378023"/>
            </a:xfrm>
          </p:grpSpPr>
          <p:sp>
            <p:nvSpPr>
              <p:cNvPr id="2059" name="TextBox 2058">
                <a:extLst>
                  <a:ext uri="{FF2B5EF4-FFF2-40B4-BE49-F238E27FC236}">
                    <a16:creationId xmlns:a16="http://schemas.microsoft.com/office/drawing/2014/main" id="{F75EE32C-4716-B64A-7086-27D61B9875F4}"/>
                  </a:ext>
                </a:extLst>
              </p:cNvPr>
              <p:cNvSpPr txBox="1"/>
              <p:nvPr/>
            </p:nvSpPr>
            <p:spPr>
              <a:xfrm>
                <a:off x="845312" y="2942339"/>
                <a:ext cx="81997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000" b="1">
                    <a:solidFill>
                      <a:srgbClr val="CA0464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  <a:cs typeface="Calibri" panose="020F0502020204030204" pitchFamily="34" charset="0"/>
                  </a:rPr>
                  <a:t>2019</a:t>
                </a:r>
                <a:endParaRPr lang="ko-KR" altLang="en-US" sz="2000" b="1">
                  <a:solidFill>
                    <a:srgbClr val="CA0464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2064" name="TextBox 2063">
                <a:extLst>
                  <a:ext uri="{FF2B5EF4-FFF2-40B4-BE49-F238E27FC236}">
                    <a16:creationId xmlns:a16="http://schemas.microsoft.com/office/drawing/2014/main" id="{74F41D4C-8FC9-5244-BD97-A1D41D495226}"/>
                  </a:ext>
                </a:extLst>
              </p:cNvPr>
              <p:cNvSpPr txBox="1"/>
              <p:nvPr/>
            </p:nvSpPr>
            <p:spPr>
              <a:xfrm>
                <a:off x="845312" y="3442972"/>
                <a:ext cx="81997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000" b="1">
                    <a:solidFill>
                      <a:srgbClr val="CA0464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  <a:cs typeface="Calibri" panose="020F0502020204030204" pitchFamily="34" charset="0"/>
                  </a:rPr>
                  <a:t>2020</a:t>
                </a:r>
                <a:endParaRPr lang="ko-KR" altLang="en-US" sz="2000" b="1">
                  <a:solidFill>
                    <a:srgbClr val="CA0464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2065" name="TextBox 2064">
                <a:extLst>
                  <a:ext uri="{FF2B5EF4-FFF2-40B4-BE49-F238E27FC236}">
                    <a16:creationId xmlns:a16="http://schemas.microsoft.com/office/drawing/2014/main" id="{65AFC42C-DA95-B2D7-30B3-A80D04D3B643}"/>
                  </a:ext>
                </a:extLst>
              </p:cNvPr>
              <p:cNvSpPr txBox="1"/>
              <p:nvPr/>
            </p:nvSpPr>
            <p:spPr>
              <a:xfrm>
                <a:off x="845312" y="3943604"/>
                <a:ext cx="81997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000" b="1">
                    <a:solidFill>
                      <a:srgbClr val="CA0464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  <a:cs typeface="Calibri" panose="020F0502020204030204" pitchFamily="34" charset="0"/>
                  </a:rPr>
                  <a:t>2021</a:t>
                </a:r>
                <a:endParaRPr lang="ko-KR" altLang="en-US" sz="2000" b="1">
                  <a:solidFill>
                    <a:srgbClr val="CA0464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2066" name="TextBox 2065">
                <a:extLst>
                  <a:ext uri="{FF2B5EF4-FFF2-40B4-BE49-F238E27FC236}">
                    <a16:creationId xmlns:a16="http://schemas.microsoft.com/office/drawing/2014/main" id="{BB677B34-478A-7840-92B1-CAF497117F66}"/>
                  </a:ext>
                </a:extLst>
              </p:cNvPr>
              <p:cNvSpPr txBox="1"/>
              <p:nvPr/>
            </p:nvSpPr>
            <p:spPr>
              <a:xfrm>
                <a:off x="845312" y="4444236"/>
                <a:ext cx="81997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000" b="1">
                    <a:solidFill>
                      <a:srgbClr val="CA0464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  <a:cs typeface="Calibri" panose="020F0502020204030204" pitchFamily="34" charset="0"/>
                  </a:rPr>
                  <a:t>2022</a:t>
                </a:r>
                <a:endParaRPr lang="ko-KR" altLang="en-US" sz="2000" b="1">
                  <a:solidFill>
                    <a:srgbClr val="CA0464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2067" name="TextBox 2066">
                <a:extLst>
                  <a:ext uri="{FF2B5EF4-FFF2-40B4-BE49-F238E27FC236}">
                    <a16:creationId xmlns:a16="http://schemas.microsoft.com/office/drawing/2014/main" id="{03DEFC9E-0E4F-ED53-E1C0-16E2266341CE}"/>
                  </a:ext>
                </a:extLst>
              </p:cNvPr>
              <p:cNvSpPr txBox="1"/>
              <p:nvPr/>
            </p:nvSpPr>
            <p:spPr>
              <a:xfrm>
                <a:off x="845312" y="4944868"/>
                <a:ext cx="81997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000" b="1">
                    <a:solidFill>
                      <a:srgbClr val="CA0464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  <a:cs typeface="Calibri" panose="020F0502020204030204" pitchFamily="34" charset="0"/>
                  </a:rPr>
                  <a:t>2023</a:t>
                </a:r>
                <a:endParaRPr lang="ko-KR" altLang="en-US" sz="2000" b="1">
                  <a:solidFill>
                    <a:srgbClr val="CA0464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2068" name="TextBox 2067">
                <a:extLst>
                  <a:ext uri="{FF2B5EF4-FFF2-40B4-BE49-F238E27FC236}">
                    <a16:creationId xmlns:a16="http://schemas.microsoft.com/office/drawing/2014/main" id="{F4E6DCD2-D982-5BE5-8A6A-D17FA953AFA5}"/>
                  </a:ext>
                </a:extLst>
              </p:cNvPr>
              <p:cNvSpPr txBox="1"/>
              <p:nvPr/>
            </p:nvSpPr>
            <p:spPr>
              <a:xfrm>
                <a:off x="845312" y="5445501"/>
                <a:ext cx="81997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000" b="1">
                    <a:solidFill>
                      <a:srgbClr val="CA0464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  <a:cs typeface="Calibri" panose="020F0502020204030204" pitchFamily="34" charset="0"/>
                  </a:rPr>
                  <a:t>2024</a:t>
                </a:r>
                <a:endParaRPr lang="ko-KR" altLang="en-US" sz="2000" b="1">
                  <a:solidFill>
                    <a:srgbClr val="CA0464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2069" name="TextBox 2068">
                <a:extLst>
                  <a:ext uri="{FF2B5EF4-FFF2-40B4-BE49-F238E27FC236}">
                    <a16:creationId xmlns:a16="http://schemas.microsoft.com/office/drawing/2014/main" id="{62AF86E6-7950-AD61-73B6-8CAA77B0F8C1}"/>
                  </a:ext>
                </a:extLst>
              </p:cNvPr>
              <p:cNvSpPr txBox="1"/>
              <p:nvPr/>
            </p:nvSpPr>
            <p:spPr>
              <a:xfrm>
                <a:off x="845312" y="5946134"/>
                <a:ext cx="81997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000" b="1">
                    <a:solidFill>
                      <a:srgbClr val="CA0464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  <a:cs typeface="Calibri" panose="020F0502020204030204" pitchFamily="34" charset="0"/>
                  </a:rPr>
                  <a:t>2025</a:t>
                </a:r>
                <a:endParaRPr lang="ko-KR" altLang="en-US" sz="2000" b="1">
                  <a:solidFill>
                    <a:srgbClr val="CA0464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2072" name="TextBox 2071">
                <a:extLst>
                  <a:ext uri="{FF2B5EF4-FFF2-40B4-BE49-F238E27FC236}">
                    <a16:creationId xmlns:a16="http://schemas.microsoft.com/office/drawing/2014/main" id="{0282F25E-967C-AA4D-6503-DD0303736FC8}"/>
                  </a:ext>
                </a:extLst>
              </p:cNvPr>
              <p:cNvSpPr txBox="1"/>
              <p:nvPr/>
            </p:nvSpPr>
            <p:spPr>
              <a:xfrm>
                <a:off x="917923" y="2041424"/>
                <a:ext cx="167391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2400" b="1">
                    <a:solidFill>
                      <a:srgbClr val="CA0464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  <a:cs typeface="Calibri" panose="020F0502020204030204" pitchFamily="34" charset="0"/>
                  </a:rPr>
                  <a:t>Timeline</a:t>
                </a:r>
                <a:endParaRPr lang="ko-KR" altLang="en-US" sz="2400" b="1">
                  <a:solidFill>
                    <a:srgbClr val="CA0464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  <a:cs typeface="Calibri" panose="020F0502020204030204" pitchFamily="34" charset="0"/>
                </a:endParaRPr>
              </a:p>
            </p:txBody>
          </p:sp>
          <p:cxnSp>
            <p:nvCxnSpPr>
              <p:cNvPr id="43" name="직선 화살표 연결선 42">
                <a:extLst>
                  <a:ext uri="{FF2B5EF4-FFF2-40B4-BE49-F238E27FC236}">
                    <a16:creationId xmlns:a16="http://schemas.microsoft.com/office/drawing/2014/main" id="{2002B088-EDE1-1707-9ED5-D37300E18D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54878" y="2697639"/>
                <a:ext cx="0" cy="3721808"/>
              </a:xfrm>
              <a:prstGeom prst="straightConnector1">
                <a:avLst/>
              </a:prstGeom>
              <a:ln w="76200">
                <a:solidFill>
                  <a:srgbClr val="CA046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4B02BA9D-9377-FB78-FD07-10FD22B90830}"/>
                </a:ext>
              </a:extLst>
            </p:cNvPr>
            <p:cNvGrpSpPr/>
            <p:nvPr/>
          </p:nvGrpSpPr>
          <p:grpSpPr>
            <a:xfrm>
              <a:off x="1577438" y="2579818"/>
              <a:ext cx="3888216" cy="3641657"/>
              <a:chOff x="1577438" y="2579818"/>
              <a:chExt cx="3888216" cy="3641657"/>
            </a:xfrm>
          </p:grpSpPr>
          <p:grpSp>
            <p:nvGrpSpPr>
              <p:cNvPr id="35" name="그룹 34">
                <a:extLst>
                  <a:ext uri="{FF2B5EF4-FFF2-40B4-BE49-F238E27FC236}">
                    <a16:creationId xmlns:a16="http://schemas.microsoft.com/office/drawing/2014/main" id="{47D0339C-DDB6-592E-AE39-1976C7EA45DE}"/>
                  </a:ext>
                </a:extLst>
              </p:cNvPr>
              <p:cNvGrpSpPr/>
              <p:nvPr/>
            </p:nvGrpSpPr>
            <p:grpSpPr>
              <a:xfrm>
                <a:off x="1577438" y="2579818"/>
                <a:ext cx="3449712" cy="614801"/>
                <a:chOff x="1700138" y="2289966"/>
                <a:chExt cx="3449712" cy="614801"/>
              </a:xfrm>
            </p:grpSpPr>
            <p:grpSp>
              <p:nvGrpSpPr>
                <p:cNvPr id="32" name="그룹 31">
                  <a:extLst>
                    <a:ext uri="{FF2B5EF4-FFF2-40B4-BE49-F238E27FC236}">
                      <a16:creationId xmlns:a16="http://schemas.microsoft.com/office/drawing/2014/main" id="{55F06520-5E64-A152-BEC2-45F796C38FE4}"/>
                    </a:ext>
                  </a:extLst>
                </p:cNvPr>
                <p:cNvGrpSpPr/>
                <p:nvPr/>
              </p:nvGrpSpPr>
              <p:grpSpPr>
                <a:xfrm>
                  <a:off x="1700138" y="2521781"/>
                  <a:ext cx="602795" cy="382986"/>
                  <a:chOff x="1700138" y="3492156"/>
                  <a:chExt cx="602795" cy="382986"/>
                </a:xfrm>
              </p:grpSpPr>
              <p:cxnSp>
                <p:nvCxnSpPr>
                  <p:cNvPr id="28" name="직선 연결선 27">
                    <a:extLst>
                      <a:ext uri="{FF2B5EF4-FFF2-40B4-BE49-F238E27FC236}">
                        <a16:creationId xmlns:a16="http://schemas.microsoft.com/office/drawing/2014/main" id="{3AB9183F-E1B2-F432-59E7-8286907A2C0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700138" y="3492156"/>
                    <a:ext cx="319260" cy="382986"/>
                  </a:xfrm>
                  <a:prstGeom prst="line">
                    <a:avLst/>
                  </a:prstGeom>
                  <a:ln w="28575" cap="rnd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직선 연결선 28">
                    <a:extLst>
                      <a:ext uri="{FF2B5EF4-FFF2-40B4-BE49-F238E27FC236}">
                        <a16:creationId xmlns:a16="http://schemas.microsoft.com/office/drawing/2014/main" id="{2D980568-8F2D-4183-A39D-AB543240AF1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019398" y="3492156"/>
                    <a:ext cx="283535" cy="0"/>
                  </a:xfrm>
                  <a:prstGeom prst="line">
                    <a:avLst/>
                  </a:prstGeom>
                  <a:ln w="28575" cap="rnd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66E9E5F7-0024-F0C0-8E23-8066567B316D}"/>
                    </a:ext>
                  </a:extLst>
                </p:cNvPr>
                <p:cNvSpPr txBox="1"/>
                <p:nvPr/>
              </p:nvSpPr>
              <p:spPr>
                <a:xfrm>
                  <a:off x="2306760" y="2289966"/>
                  <a:ext cx="2843090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ko-KR" sz="2400">
                      <a:latin typeface="나눔스퀘어" panose="020B0600000101010101" pitchFamily="50" charset="-127"/>
                      <a:ea typeface="+mn-ea"/>
                      <a:cs typeface="+mn-cs"/>
                    </a:rPr>
                    <a:t>SMAUG, MAESTRO</a:t>
                  </a:r>
                  <a:endParaRPr lang="ko-KR" altLang="en-US" sz="2400">
                    <a:latin typeface="나눔스퀘어" panose="020B0600000101010101" pitchFamily="50" charset="-127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7" name="그룹 36">
                <a:extLst>
                  <a:ext uri="{FF2B5EF4-FFF2-40B4-BE49-F238E27FC236}">
                    <a16:creationId xmlns:a16="http://schemas.microsoft.com/office/drawing/2014/main" id="{BA025989-4AE7-21BB-06E8-5F0554E58FF7}"/>
                  </a:ext>
                </a:extLst>
              </p:cNvPr>
              <p:cNvGrpSpPr/>
              <p:nvPr/>
            </p:nvGrpSpPr>
            <p:grpSpPr>
              <a:xfrm>
                <a:off x="1577438" y="3094099"/>
                <a:ext cx="3449712" cy="614801"/>
                <a:chOff x="1700138" y="2289966"/>
                <a:chExt cx="3449712" cy="614801"/>
              </a:xfrm>
            </p:grpSpPr>
            <p:grpSp>
              <p:nvGrpSpPr>
                <p:cNvPr id="38" name="그룹 37">
                  <a:extLst>
                    <a:ext uri="{FF2B5EF4-FFF2-40B4-BE49-F238E27FC236}">
                      <a16:creationId xmlns:a16="http://schemas.microsoft.com/office/drawing/2014/main" id="{EC6F1A04-E95D-7EAD-6925-83DE589DCE65}"/>
                    </a:ext>
                  </a:extLst>
                </p:cNvPr>
                <p:cNvGrpSpPr/>
                <p:nvPr/>
              </p:nvGrpSpPr>
              <p:grpSpPr>
                <a:xfrm>
                  <a:off x="1700138" y="2521781"/>
                  <a:ext cx="602795" cy="382986"/>
                  <a:chOff x="1700138" y="3492156"/>
                  <a:chExt cx="602795" cy="382986"/>
                </a:xfrm>
              </p:grpSpPr>
              <p:cxnSp>
                <p:nvCxnSpPr>
                  <p:cNvPr id="40" name="직선 연결선 39">
                    <a:extLst>
                      <a:ext uri="{FF2B5EF4-FFF2-40B4-BE49-F238E27FC236}">
                        <a16:creationId xmlns:a16="http://schemas.microsoft.com/office/drawing/2014/main" id="{398121E4-CB13-0E3A-639E-8C1BBD8B565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700138" y="3492156"/>
                    <a:ext cx="319260" cy="382986"/>
                  </a:xfrm>
                  <a:prstGeom prst="line">
                    <a:avLst/>
                  </a:prstGeom>
                  <a:ln w="28575" cap="rnd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직선 연결선 40">
                    <a:extLst>
                      <a:ext uri="{FF2B5EF4-FFF2-40B4-BE49-F238E27FC236}">
                        <a16:creationId xmlns:a16="http://schemas.microsoft.com/office/drawing/2014/main" id="{99572FE8-43DF-6FB7-5219-61A7154CA07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019398" y="3492156"/>
                    <a:ext cx="283535" cy="0"/>
                  </a:xfrm>
                  <a:prstGeom prst="line">
                    <a:avLst/>
                  </a:prstGeom>
                  <a:ln w="28575" cap="rnd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521BA71E-0985-6722-3801-8E6FBDF37545}"/>
                    </a:ext>
                  </a:extLst>
                </p:cNvPr>
                <p:cNvSpPr txBox="1"/>
                <p:nvPr/>
              </p:nvSpPr>
              <p:spPr>
                <a:xfrm>
                  <a:off x="2306760" y="2289966"/>
                  <a:ext cx="2843090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ko-KR" sz="2400" err="1">
                      <a:latin typeface="나눔스퀘어" panose="020B0600000101010101" pitchFamily="50" charset="-127"/>
                      <a:ea typeface="+mn-ea"/>
                      <a:cs typeface="+mn-cs"/>
                    </a:rPr>
                    <a:t>Timeloop</a:t>
                  </a:r>
                  <a:endParaRPr lang="ko-KR" altLang="en-US" sz="2400">
                    <a:latin typeface="나눔스퀘어" panose="020B0600000101010101" pitchFamily="50" charset="-127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2" name="그룹 41">
                <a:extLst>
                  <a:ext uri="{FF2B5EF4-FFF2-40B4-BE49-F238E27FC236}">
                    <a16:creationId xmlns:a16="http://schemas.microsoft.com/office/drawing/2014/main" id="{16D8B4C0-A24F-27EE-0EED-2553500EFA7D}"/>
                  </a:ext>
                </a:extLst>
              </p:cNvPr>
              <p:cNvGrpSpPr/>
              <p:nvPr/>
            </p:nvGrpSpPr>
            <p:grpSpPr>
              <a:xfrm>
                <a:off x="1577438" y="3598497"/>
                <a:ext cx="3449712" cy="614801"/>
                <a:chOff x="1700138" y="2289966"/>
                <a:chExt cx="3449712" cy="614801"/>
              </a:xfrm>
            </p:grpSpPr>
            <p:grpSp>
              <p:nvGrpSpPr>
                <p:cNvPr id="44" name="그룹 43">
                  <a:extLst>
                    <a:ext uri="{FF2B5EF4-FFF2-40B4-BE49-F238E27FC236}">
                      <a16:creationId xmlns:a16="http://schemas.microsoft.com/office/drawing/2014/main" id="{1FC25B74-D5C2-939E-9675-66AF261B7555}"/>
                    </a:ext>
                  </a:extLst>
                </p:cNvPr>
                <p:cNvGrpSpPr/>
                <p:nvPr/>
              </p:nvGrpSpPr>
              <p:grpSpPr>
                <a:xfrm>
                  <a:off x="1700138" y="2521781"/>
                  <a:ext cx="602795" cy="382986"/>
                  <a:chOff x="1700138" y="3492156"/>
                  <a:chExt cx="602795" cy="382986"/>
                </a:xfrm>
              </p:grpSpPr>
              <p:cxnSp>
                <p:nvCxnSpPr>
                  <p:cNvPr id="49" name="직선 연결선 48">
                    <a:extLst>
                      <a:ext uri="{FF2B5EF4-FFF2-40B4-BE49-F238E27FC236}">
                        <a16:creationId xmlns:a16="http://schemas.microsoft.com/office/drawing/2014/main" id="{C3A79548-DD24-F511-527B-4DA7000602E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700138" y="3492156"/>
                    <a:ext cx="319260" cy="382986"/>
                  </a:xfrm>
                  <a:prstGeom prst="line">
                    <a:avLst/>
                  </a:prstGeom>
                  <a:ln w="28575" cap="rnd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직선 연결선 49">
                    <a:extLst>
                      <a:ext uri="{FF2B5EF4-FFF2-40B4-BE49-F238E27FC236}">
                        <a16:creationId xmlns:a16="http://schemas.microsoft.com/office/drawing/2014/main" id="{CF3FA2B1-EB6E-8C5D-901B-53D6F80B179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019398" y="3492156"/>
                    <a:ext cx="283535" cy="0"/>
                  </a:xfrm>
                  <a:prstGeom prst="line">
                    <a:avLst/>
                  </a:prstGeom>
                  <a:ln w="28575" cap="rnd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46CF97B7-1805-B59B-DE75-52695273F114}"/>
                    </a:ext>
                  </a:extLst>
                </p:cNvPr>
                <p:cNvSpPr txBox="1"/>
                <p:nvPr/>
              </p:nvSpPr>
              <p:spPr>
                <a:xfrm>
                  <a:off x="2306760" y="2289966"/>
                  <a:ext cx="2843090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ko-KR" sz="2400" err="1">
                      <a:latin typeface="나눔스퀘어" panose="020B0600000101010101" pitchFamily="50" charset="-127"/>
                      <a:ea typeface="+mn-ea"/>
                      <a:cs typeface="+mn-cs"/>
                    </a:rPr>
                    <a:t>Stonne</a:t>
                  </a:r>
                  <a:endParaRPr lang="ko-KR" altLang="en-US" sz="2400">
                    <a:latin typeface="나눔스퀘어" panose="020B0600000101010101" pitchFamily="50" charset="-127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1" name="그룹 50">
                <a:extLst>
                  <a:ext uri="{FF2B5EF4-FFF2-40B4-BE49-F238E27FC236}">
                    <a16:creationId xmlns:a16="http://schemas.microsoft.com/office/drawing/2014/main" id="{25A95D0C-7559-6D17-F424-6C76EE6B32A8}"/>
                  </a:ext>
                </a:extLst>
              </p:cNvPr>
              <p:cNvGrpSpPr/>
              <p:nvPr/>
            </p:nvGrpSpPr>
            <p:grpSpPr>
              <a:xfrm>
                <a:off x="1577438" y="4587213"/>
                <a:ext cx="3888216" cy="614801"/>
                <a:chOff x="1700138" y="2289966"/>
                <a:chExt cx="3888216" cy="614801"/>
              </a:xfrm>
            </p:grpSpPr>
            <p:grpSp>
              <p:nvGrpSpPr>
                <p:cNvPr id="52" name="그룹 51">
                  <a:extLst>
                    <a:ext uri="{FF2B5EF4-FFF2-40B4-BE49-F238E27FC236}">
                      <a16:creationId xmlns:a16="http://schemas.microsoft.com/office/drawing/2014/main" id="{792D4D23-6455-445F-EEBF-8189F4AEE177}"/>
                    </a:ext>
                  </a:extLst>
                </p:cNvPr>
                <p:cNvGrpSpPr/>
                <p:nvPr/>
              </p:nvGrpSpPr>
              <p:grpSpPr>
                <a:xfrm>
                  <a:off x="1700138" y="2521781"/>
                  <a:ext cx="602795" cy="382986"/>
                  <a:chOff x="1700138" y="3492156"/>
                  <a:chExt cx="602795" cy="382986"/>
                </a:xfrm>
              </p:grpSpPr>
              <p:cxnSp>
                <p:nvCxnSpPr>
                  <p:cNvPr id="54" name="직선 연결선 53">
                    <a:extLst>
                      <a:ext uri="{FF2B5EF4-FFF2-40B4-BE49-F238E27FC236}">
                        <a16:creationId xmlns:a16="http://schemas.microsoft.com/office/drawing/2014/main" id="{619E3002-7272-A7A8-84A1-B02422E17E2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700138" y="3492156"/>
                    <a:ext cx="319260" cy="382986"/>
                  </a:xfrm>
                  <a:prstGeom prst="line">
                    <a:avLst/>
                  </a:prstGeom>
                  <a:ln w="28575" cap="rnd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직선 연결선 54">
                    <a:extLst>
                      <a:ext uri="{FF2B5EF4-FFF2-40B4-BE49-F238E27FC236}">
                        <a16:creationId xmlns:a16="http://schemas.microsoft.com/office/drawing/2014/main" id="{C30E9D4F-9808-D455-1461-85159BB2CA6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019398" y="3492156"/>
                    <a:ext cx="283535" cy="0"/>
                  </a:xfrm>
                  <a:prstGeom prst="line">
                    <a:avLst/>
                  </a:prstGeom>
                  <a:ln w="28575" cap="rnd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808FD6CA-56B1-1552-C277-402CAD03DDA3}"/>
                    </a:ext>
                  </a:extLst>
                </p:cNvPr>
                <p:cNvSpPr txBox="1"/>
                <p:nvPr/>
              </p:nvSpPr>
              <p:spPr>
                <a:xfrm>
                  <a:off x="2306759" y="2289966"/>
                  <a:ext cx="3281595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ko-KR" sz="2400" err="1">
                      <a:latin typeface="나눔스퀘어" panose="020B0600000101010101" pitchFamily="50" charset="-127"/>
                      <a:ea typeface="+mn-ea"/>
                      <a:cs typeface="+mn-cs"/>
                    </a:rPr>
                    <a:t>mNPUSim</a:t>
                  </a:r>
                  <a:r>
                    <a:rPr lang="en-US" altLang="ko-KR" sz="2400">
                      <a:latin typeface="나눔스퀘어" panose="020B0600000101010101" pitchFamily="50" charset="-127"/>
                      <a:ea typeface="+mn-ea"/>
                      <a:cs typeface="+mn-cs"/>
                    </a:rPr>
                    <a:t>, </a:t>
                  </a:r>
                  <a:r>
                    <a:rPr lang="en-US" altLang="ko-KR" sz="2400" err="1">
                      <a:latin typeface="나눔스퀘어" panose="020B0600000101010101" pitchFamily="50" charset="-127"/>
                      <a:ea typeface="+mn-ea"/>
                      <a:cs typeface="+mn-cs"/>
                    </a:rPr>
                    <a:t>Sparseloop</a:t>
                  </a:r>
                  <a:endParaRPr lang="ko-KR" altLang="en-US" sz="2400">
                    <a:latin typeface="나눔스퀘어" panose="020B0600000101010101" pitchFamily="50" charset="-127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6" name="그룹 55">
                <a:extLst>
                  <a:ext uri="{FF2B5EF4-FFF2-40B4-BE49-F238E27FC236}">
                    <a16:creationId xmlns:a16="http://schemas.microsoft.com/office/drawing/2014/main" id="{359FBA34-0341-F561-6F58-90FD77B1B593}"/>
                  </a:ext>
                </a:extLst>
              </p:cNvPr>
              <p:cNvGrpSpPr/>
              <p:nvPr/>
            </p:nvGrpSpPr>
            <p:grpSpPr>
              <a:xfrm>
                <a:off x="1577438" y="5093557"/>
                <a:ext cx="3888216" cy="614801"/>
                <a:chOff x="1700138" y="2289966"/>
                <a:chExt cx="3888216" cy="614801"/>
              </a:xfrm>
            </p:grpSpPr>
            <p:grpSp>
              <p:nvGrpSpPr>
                <p:cNvPr id="57" name="그룹 56">
                  <a:extLst>
                    <a:ext uri="{FF2B5EF4-FFF2-40B4-BE49-F238E27FC236}">
                      <a16:creationId xmlns:a16="http://schemas.microsoft.com/office/drawing/2014/main" id="{CFF9A5FF-6F96-747B-BA72-9F5029DDC859}"/>
                    </a:ext>
                  </a:extLst>
                </p:cNvPr>
                <p:cNvGrpSpPr/>
                <p:nvPr/>
              </p:nvGrpSpPr>
              <p:grpSpPr>
                <a:xfrm>
                  <a:off x="1700138" y="2521781"/>
                  <a:ext cx="602795" cy="382986"/>
                  <a:chOff x="1700138" y="3492156"/>
                  <a:chExt cx="602795" cy="382986"/>
                </a:xfrm>
              </p:grpSpPr>
              <p:cxnSp>
                <p:nvCxnSpPr>
                  <p:cNvPr id="59" name="직선 연결선 58">
                    <a:extLst>
                      <a:ext uri="{FF2B5EF4-FFF2-40B4-BE49-F238E27FC236}">
                        <a16:creationId xmlns:a16="http://schemas.microsoft.com/office/drawing/2014/main" id="{EA47AD00-0EFF-31AD-09B7-263FA80C6BD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700138" y="3492156"/>
                    <a:ext cx="319260" cy="382986"/>
                  </a:xfrm>
                  <a:prstGeom prst="line">
                    <a:avLst/>
                  </a:prstGeom>
                  <a:ln w="28575" cap="rnd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직선 연결선 59">
                    <a:extLst>
                      <a:ext uri="{FF2B5EF4-FFF2-40B4-BE49-F238E27FC236}">
                        <a16:creationId xmlns:a16="http://schemas.microsoft.com/office/drawing/2014/main" id="{474EB91D-FB4E-C195-FAE5-CE0627E6EAD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019398" y="3492156"/>
                    <a:ext cx="283535" cy="0"/>
                  </a:xfrm>
                  <a:prstGeom prst="line">
                    <a:avLst/>
                  </a:prstGeom>
                  <a:ln w="28575" cap="rnd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89AB1EAB-7998-817B-53B9-0004CD5738EE}"/>
                    </a:ext>
                  </a:extLst>
                </p:cNvPr>
                <p:cNvSpPr txBox="1"/>
                <p:nvPr/>
              </p:nvSpPr>
              <p:spPr>
                <a:xfrm>
                  <a:off x="2306759" y="2289966"/>
                  <a:ext cx="3281595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ko-KR" sz="2400" err="1">
                      <a:latin typeface="나눔스퀘어" panose="020B0600000101010101" pitchFamily="50" charset="-127"/>
                      <a:ea typeface="+mn-ea"/>
                      <a:cs typeface="+mn-cs"/>
                    </a:rPr>
                    <a:t>GeneSys</a:t>
                  </a:r>
                  <a:endParaRPr lang="ko-KR" altLang="en-US" sz="2400">
                    <a:latin typeface="나눔스퀘어" panose="020B0600000101010101" pitchFamily="50" charset="-127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1" name="그룹 60">
                <a:extLst>
                  <a:ext uri="{FF2B5EF4-FFF2-40B4-BE49-F238E27FC236}">
                    <a16:creationId xmlns:a16="http://schemas.microsoft.com/office/drawing/2014/main" id="{5BF512B8-6FAB-79C5-AF18-3C68520CBF1B}"/>
                  </a:ext>
                </a:extLst>
              </p:cNvPr>
              <p:cNvGrpSpPr/>
              <p:nvPr/>
            </p:nvGrpSpPr>
            <p:grpSpPr>
              <a:xfrm>
                <a:off x="1577438" y="5606674"/>
                <a:ext cx="3888216" cy="614801"/>
                <a:chOff x="1700138" y="2289966"/>
                <a:chExt cx="3888216" cy="614801"/>
              </a:xfrm>
            </p:grpSpPr>
            <p:grpSp>
              <p:nvGrpSpPr>
                <p:cNvPr id="62" name="그룹 61">
                  <a:extLst>
                    <a:ext uri="{FF2B5EF4-FFF2-40B4-BE49-F238E27FC236}">
                      <a16:creationId xmlns:a16="http://schemas.microsoft.com/office/drawing/2014/main" id="{FCC63C7A-17BA-1E13-FA36-94F1714E04CF}"/>
                    </a:ext>
                  </a:extLst>
                </p:cNvPr>
                <p:cNvGrpSpPr/>
                <p:nvPr/>
              </p:nvGrpSpPr>
              <p:grpSpPr>
                <a:xfrm>
                  <a:off x="1700138" y="2521781"/>
                  <a:ext cx="602795" cy="382986"/>
                  <a:chOff x="1700138" y="3492156"/>
                  <a:chExt cx="602795" cy="382986"/>
                </a:xfrm>
              </p:grpSpPr>
              <p:cxnSp>
                <p:nvCxnSpPr>
                  <p:cNvPr id="2048" name="직선 연결선 2047">
                    <a:extLst>
                      <a:ext uri="{FF2B5EF4-FFF2-40B4-BE49-F238E27FC236}">
                        <a16:creationId xmlns:a16="http://schemas.microsoft.com/office/drawing/2014/main" id="{F27314BD-BC68-2BBE-0846-1A9B8C99686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700138" y="3492156"/>
                    <a:ext cx="319260" cy="382986"/>
                  </a:xfrm>
                  <a:prstGeom prst="line">
                    <a:avLst/>
                  </a:prstGeom>
                  <a:ln w="28575" cap="rnd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49" name="직선 연결선 2048">
                    <a:extLst>
                      <a:ext uri="{FF2B5EF4-FFF2-40B4-BE49-F238E27FC236}">
                        <a16:creationId xmlns:a16="http://schemas.microsoft.com/office/drawing/2014/main" id="{BFB33049-63D1-0820-EA44-ACF0E12FA41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019398" y="3492156"/>
                    <a:ext cx="283535" cy="0"/>
                  </a:xfrm>
                  <a:prstGeom prst="line">
                    <a:avLst/>
                  </a:prstGeom>
                  <a:ln w="28575" cap="rnd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3601116C-33D2-15A2-8C40-2B5252B032F5}"/>
                    </a:ext>
                  </a:extLst>
                </p:cNvPr>
                <p:cNvSpPr txBox="1"/>
                <p:nvPr/>
              </p:nvSpPr>
              <p:spPr>
                <a:xfrm>
                  <a:off x="2306759" y="2289966"/>
                  <a:ext cx="3281595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ko-KR" sz="2400">
                      <a:latin typeface="나눔스퀘어" panose="020B0600000101010101" pitchFamily="50" charset="-127"/>
                    </a:rPr>
                    <a:t>Scale-Sim v3</a:t>
                  </a:r>
                  <a:endParaRPr lang="ko-KR" altLang="en-US" sz="2400">
                    <a:latin typeface="나눔스퀘어" panose="020B0600000101010101" pitchFamily="50" charset="-127"/>
                  </a:endParaRPr>
                </a:p>
              </p:txBody>
            </p:sp>
          </p:grpSp>
        </p:grpSp>
      </p:grpSp>
      <p:sp>
        <p:nvSpPr>
          <p:cNvPr id="2085" name="TextBox 2084">
            <a:extLst>
              <a:ext uri="{FF2B5EF4-FFF2-40B4-BE49-F238E27FC236}">
                <a16:creationId xmlns:a16="http://schemas.microsoft.com/office/drawing/2014/main" id="{92D25812-795D-AEC4-5319-292EE6732E4A}"/>
              </a:ext>
            </a:extLst>
          </p:cNvPr>
          <p:cNvSpPr txBox="1"/>
          <p:nvPr/>
        </p:nvSpPr>
        <p:spPr>
          <a:xfrm>
            <a:off x="-102542" y="5084230"/>
            <a:ext cx="12397083" cy="12307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324000" rIns="324000" anchor="ctr">
            <a:noAutofit/>
          </a:bodyPr>
          <a:lstStyle/>
          <a:p>
            <a:pPr algn="ctr"/>
            <a:r>
              <a:rPr lang="en-US" altLang="ko-KR" sz="2800">
                <a:latin typeface="나눔스퀘어" panose="020B0600000101010101" pitchFamily="50" charset="-127"/>
                <a:ea typeface="나눔스퀘어" panose="020B0600000101010101" pitchFamily="50" charset="-127"/>
                <a:cs typeface="Roboto" panose="02000000000000000000" pitchFamily="2" charset="0"/>
              </a:rPr>
              <a:t>We propose </a:t>
            </a:r>
            <a:r>
              <a:rPr lang="en-US" altLang="ko-KR" sz="2800" b="1" err="1">
                <a:solidFill>
                  <a:srgbClr val="C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Roboto" panose="02000000000000000000" pitchFamily="2" charset="0"/>
              </a:rPr>
              <a:t>PyTorchSim</a:t>
            </a:r>
            <a:r>
              <a:rPr lang="en-US" altLang="ko-KR" sz="2800">
                <a:latin typeface="나눔스퀘어" panose="020B0600000101010101" pitchFamily="50" charset="-127"/>
                <a:ea typeface="나눔스퀘어" panose="020B0600000101010101" pitchFamily="50" charset="-127"/>
                <a:cs typeface="Roboto" panose="02000000000000000000" pitchFamily="2" charset="0"/>
              </a:rPr>
              <a:t>, which can </a:t>
            </a:r>
            <a:r>
              <a:rPr lang="en-US" altLang="ko-KR" sz="2800"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Roboto" panose="02000000000000000000" pitchFamily="2" charset="0"/>
              </a:rPr>
              <a:t>better satisfy </a:t>
            </a:r>
            <a:r>
              <a:rPr lang="en-US" altLang="ko-KR" sz="2800">
                <a:latin typeface="나눔스퀘어" panose="020B0600000101010101" pitchFamily="50" charset="-127"/>
                <a:ea typeface="나눔스퀘어" panose="020B0600000101010101" pitchFamily="50" charset="-127"/>
                <a:cs typeface="Roboto" panose="02000000000000000000" pitchFamily="2" charset="0"/>
              </a:rPr>
              <a:t>the key requirements for NPU simulation</a:t>
            </a:r>
          </a:p>
        </p:txBody>
      </p:sp>
    </p:spTree>
    <p:extLst>
      <p:ext uri="{BB962C8B-B14F-4D97-AF65-F5344CB8AC3E}">
        <p14:creationId xmlns:p14="http://schemas.microsoft.com/office/powerpoint/2010/main" val="337838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7" grpId="0"/>
      <p:bldP spid="208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1F3A0B-D73F-4C12-6E93-9A35F7068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>
            <a:extLst>
              <a:ext uri="{FF2B5EF4-FFF2-40B4-BE49-F238E27FC236}">
                <a16:creationId xmlns:a16="http://schemas.microsoft.com/office/drawing/2014/main" id="{6F7974D3-EDA6-B10A-DB3A-29B113122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Contents</a:t>
            </a:r>
            <a:endParaRPr lang="ko-KR" altLang="en-US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5F03A304-73AA-C76A-918B-41D69A3EE2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>
                <a:solidFill>
                  <a:schemeClr val="bg1">
                    <a:lumMod val="65000"/>
                  </a:schemeClr>
                </a:solidFill>
              </a:rPr>
              <a:t>Background / Motivation</a:t>
            </a:r>
          </a:p>
          <a:p>
            <a:pPr>
              <a:buClr>
                <a:srgbClr val="CA0464"/>
              </a:buClr>
            </a:pPr>
            <a:r>
              <a:rPr lang="en-US" altLang="ko-KR" b="1" err="1">
                <a:solidFill>
                  <a:srgbClr val="CA0464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PyTorchSim</a:t>
            </a:r>
            <a:endParaRPr lang="en-US" altLang="ko-KR" b="1">
              <a:solidFill>
                <a:srgbClr val="CA0464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lvl="1">
              <a:buClr>
                <a:srgbClr val="CA0464"/>
              </a:buClr>
            </a:pPr>
            <a:r>
              <a:rPr lang="en-US" altLang="ko-KR" err="1">
                <a:solidFill>
                  <a:srgbClr val="CA0464"/>
                </a:solidFill>
              </a:rPr>
              <a:t>PyTorchSim</a:t>
            </a:r>
            <a:r>
              <a:rPr lang="en-US" altLang="ko-KR">
                <a:solidFill>
                  <a:srgbClr val="CA0464"/>
                </a:solidFill>
              </a:rPr>
              <a:t> overview</a:t>
            </a:r>
            <a:endParaRPr lang="en-US" altLang="ko-KR" b="1">
              <a:solidFill>
                <a:srgbClr val="CA0464"/>
              </a:solidFill>
            </a:endParaRPr>
          </a:p>
          <a:p>
            <a:pPr lvl="1">
              <a:buClr>
                <a:srgbClr val="CA0464"/>
              </a:buClr>
            </a:pPr>
            <a:r>
              <a:rPr lang="en-US" altLang="ko-KR">
                <a:solidFill>
                  <a:srgbClr val="CA0464"/>
                </a:solidFill>
              </a:rPr>
              <a:t>NPU core modeling</a:t>
            </a:r>
          </a:p>
          <a:p>
            <a:pPr lvl="1">
              <a:buClr>
                <a:srgbClr val="CA0464"/>
              </a:buClr>
            </a:pPr>
            <a:r>
              <a:rPr lang="en-US" altLang="ko-KR">
                <a:solidFill>
                  <a:srgbClr val="CA0464"/>
                </a:solidFill>
              </a:rPr>
              <a:t>Compilation flow</a:t>
            </a:r>
          </a:p>
          <a:p>
            <a:r>
              <a:rPr lang="en-US" altLang="ko-KR"/>
              <a:t>Methodology &amp; Evaluation</a:t>
            </a:r>
          </a:p>
          <a:p>
            <a:r>
              <a:rPr lang="en-US" altLang="ko-KR"/>
              <a:t>Case study</a:t>
            </a:r>
          </a:p>
          <a:p>
            <a:pPr lvl="1"/>
            <a:r>
              <a:rPr lang="en-US" altLang="ko-KR"/>
              <a:t>Impact of DNN Training Hyperparameter</a:t>
            </a:r>
          </a:p>
          <a:p>
            <a:pPr lvl="1"/>
            <a:r>
              <a:rPr lang="en-US" altLang="ko-KR"/>
              <a:t>Scheduling for </a:t>
            </a:r>
            <a:r>
              <a:rPr lang="en-US" altLang="ko-KR" err="1"/>
              <a:t>Chiplet</a:t>
            </a:r>
            <a:r>
              <a:rPr lang="en-US" altLang="ko-KR"/>
              <a:t>-based NPUs</a:t>
            </a:r>
          </a:p>
          <a:p>
            <a:r>
              <a:rPr lang="en-US" altLang="ko-KR"/>
              <a:t>Summary</a:t>
            </a:r>
          </a:p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81626310"/>
      </p:ext>
    </p:extLst>
  </p:cSld>
  <p:clrMapOvr>
    <a:masterClrMapping/>
  </p:clrMapOvr>
</p:sld>
</file>

<file path=ppt/theme/theme1.xml><?xml version="1.0" encoding="utf-8"?>
<a:theme xmlns:a="http://schemas.openxmlformats.org/drawingml/2006/main" name="PSAL_no_gradation">
  <a:themeElements>
    <a:clrScheme name="사용자 지정 10">
      <a:dk1>
        <a:srgbClr val="3A3F50"/>
      </a:dk1>
      <a:lt1>
        <a:srgbClr val="FFFFFF"/>
      </a:lt1>
      <a:dk2>
        <a:srgbClr val="757B89"/>
      </a:dk2>
      <a:lt2>
        <a:srgbClr val="E9EAF2"/>
      </a:lt2>
      <a:accent1>
        <a:srgbClr val="872175"/>
      </a:accent1>
      <a:accent2>
        <a:srgbClr val="CA0464"/>
      </a:accent2>
      <a:accent3>
        <a:srgbClr val="552980"/>
      </a:accent3>
      <a:accent4>
        <a:srgbClr val="FFB300"/>
      </a:accent4>
      <a:accent5>
        <a:srgbClr val="DABA65"/>
      </a:accent5>
      <a:accent6>
        <a:srgbClr val="66665C"/>
      </a:accent6>
      <a:hlink>
        <a:srgbClr val="007BB9"/>
      </a:hlink>
      <a:folHlink>
        <a:srgbClr val="6611CC"/>
      </a:folHlink>
    </a:clrScheme>
    <a:fontScheme name="Office 2013 - 2022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dirty="0" smtClean="0"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SAL_no_gradation" id="{07A02833-73A4-4664-A09F-2E429A5CDD01}" vid="{ABE48DC8-6E2D-414D-9F91-ACD84452392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9f7fb2f-830e-47fb-abec-3523fdcc13a1">
      <Terms xmlns="http://schemas.microsoft.com/office/infopath/2007/PartnerControls"/>
    </lcf76f155ced4ddcb4097134ff3c332f>
    <TaxCatchAll xmlns="59d22255-7a4e-445c-a057-06d942fc6196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91492CD47657E64B8487A8246408C4BE" ma:contentTypeVersion="16" ma:contentTypeDescription="새 문서를 만듭니다." ma:contentTypeScope="" ma:versionID="2c44bc0e0bf0245637810dad616b7902">
  <xsd:schema xmlns:xsd="http://www.w3.org/2001/XMLSchema" xmlns:xs="http://www.w3.org/2001/XMLSchema" xmlns:p="http://schemas.microsoft.com/office/2006/metadata/properties" xmlns:ns2="f9f7fb2f-830e-47fb-abec-3523fdcc13a1" xmlns:ns3="59d22255-7a4e-445c-a057-06d942fc6196" targetNamespace="http://schemas.microsoft.com/office/2006/metadata/properties" ma:root="true" ma:fieldsID="77e29f9524528beb7d33d0880620355d" ns2:_="" ns3:_="">
    <xsd:import namespace="f9f7fb2f-830e-47fb-abec-3523fdcc13a1"/>
    <xsd:import namespace="59d22255-7a4e-445c-a057-06d942fc619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LengthInSeconds" minOccurs="0"/>
                <xsd:element ref="ns2:MediaServiceBillingMetadata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f7fb2f-830e-47fb-abec-3523fdcc13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이미지 태그" ma:readOnly="false" ma:fieldId="{5cf76f15-5ced-4ddc-b409-7134ff3c332f}" ma:taxonomyMulti="true" ma:sspId="f6223de4-15ab-4a83-af7e-8c9254df05a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d22255-7a4e-445c-a057-06d942fc6196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6ddc3465-5e36-4a73-bc4b-22aea8ea5fd2}" ma:internalName="TaxCatchAll" ma:showField="CatchAllData" ma:web="59d22255-7a4e-445c-a057-06d942fc619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공유 대상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세부 정보 공유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8505861-5A82-406C-AFCD-7127BD3C2F82}">
  <ds:schemaRefs>
    <ds:schemaRef ds:uri="59d22255-7a4e-445c-a057-06d942fc6196"/>
    <ds:schemaRef ds:uri="f9f7fb2f-830e-47fb-abec-3523fdcc13a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081533F-D9CA-4FA5-959F-E0994BF81F3C}">
  <ds:schemaRefs>
    <ds:schemaRef ds:uri="59d22255-7a4e-445c-a057-06d942fc6196"/>
    <ds:schemaRef ds:uri="f9f7fb2f-830e-47fb-abec-3523fdcc13a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E75B144-EB82-4229-A83E-6F81D83527C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5752</Words>
  <Application>Microsoft Office PowerPoint</Application>
  <PresentationFormat>와이드스크린</PresentationFormat>
  <Paragraphs>1261</Paragraphs>
  <Slides>42</Slides>
  <Notes>42</Notes>
  <HiddenSlides>0</HiddenSlides>
  <MMClips>0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42</vt:i4>
      </vt:variant>
    </vt:vector>
  </HeadingPairs>
  <TitlesOfParts>
    <vt:vector size="53" baseType="lpstr">
      <vt:lpstr>NanumSquare ExtraBold</vt:lpstr>
      <vt:lpstr>나눔스퀘어</vt:lpstr>
      <vt:lpstr>나눔스퀘어 Bold</vt:lpstr>
      <vt:lpstr>나눔스퀘어 Light</vt:lpstr>
      <vt:lpstr>Barlow Light</vt:lpstr>
      <vt:lpstr>Cambria Math</vt:lpstr>
      <vt:lpstr>Consolas</vt:lpstr>
      <vt:lpstr>Montserrat</vt:lpstr>
      <vt:lpstr>Open Sans ExtraBold</vt:lpstr>
      <vt:lpstr>맑은 고딕</vt:lpstr>
      <vt:lpstr>PSAL_no_gradation</vt:lpstr>
      <vt:lpstr>PyTorchSim: A Comprehensive, Fast, and Accurate NPU Simulation Framework</vt:lpstr>
      <vt:lpstr>AI Model &amp; Hardware Trends</vt:lpstr>
      <vt:lpstr>Evolution of Neural Processing Units</vt:lpstr>
      <vt:lpstr>NPU Simulator Requirements – AI Model</vt:lpstr>
      <vt:lpstr>NPU Simulator Requirements – NPU Hardware</vt:lpstr>
      <vt:lpstr>NPU Simulator Requirements – Compiler</vt:lpstr>
      <vt:lpstr>NPU ISA</vt:lpstr>
      <vt:lpstr>Existing NPU Models</vt:lpstr>
      <vt:lpstr>Contents</vt:lpstr>
      <vt:lpstr>PyTorchSim Framework: Overview</vt:lpstr>
      <vt:lpstr>Modeling Common Building Blocks in NPU Cores</vt:lpstr>
      <vt:lpstr>VCIX: A Generic Interface for Dataflow Units </vt:lpstr>
      <vt:lpstr>PyTorchSim Compilation Flow</vt:lpstr>
      <vt:lpstr>Instruction-Level Simulation (ILS)</vt:lpstr>
      <vt:lpstr>Key Insight behind NPU Execution</vt:lpstr>
      <vt:lpstr>Tile Operation Graph (TOG)</vt:lpstr>
      <vt:lpstr>Tile-Level Simulation (TLS) Execution Flow</vt:lpstr>
      <vt:lpstr>PyTorchSim TLS Compilation Flow</vt:lpstr>
      <vt:lpstr>Data-Dependent Timing Behavior Example</vt:lpstr>
      <vt:lpstr>PyTorchSim TLS Compilation Flow</vt:lpstr>
      <vt:lpstr>Putting It All Together</vt:lpstr>
      <vt:lpstr>Evaluation Methodology</vt:lpstr>
      <vt:lpstr>Evaluation: Validation against Real TPU v3</vt:lpstr>
      <vt:lpstr>Evaluation: Speedup</vt:lpstr>
      <vt:lpstr>Contents</vt:lpstr>
      <vt:lpstr>CS1: Impact of DNN Training Hyperparameter </vt:lpstr>
      <vt:lpstr>CS2: Impact of Data Placement for Chiplet-based NPUs</vt:lpstr>
      <vt:lpstr>CS2: Impact of Data Placement for Chiplet-based NPUs</vt:lpstr>
      <vt:lpstr>CS2: Impact of Data Placement for Chiplet-based NPUs</vt:lpstr>
      <vt:lpstr>More Results and Discussions in the Paper</vt:lpstr>
      <vt:lpstr>Summary</vt:lpstr>
      <vt:lpstr>PyTorchSim is Open Source</vt:lpstr>
      <vt:lpstr>Backup</vt:lpstr>
      <vt:lpstr>Comparison of the features of different NPU sim.</vt:lpstr>
      <vt:lpstr>Compilation flow with simplified example IR</vt:lpstr>
      <vt:lpstr>Tile Operation Graph</vt:lpstr>
      <vt:lpstr>Custom Instructions</vt:lpstr>
      <vt:lpstr>CS3: Heterogeneous Dense-Sparse NPU</vt:lpstr>
      <vt:lpstr>CS3: Heterogeneous Dense-Sparse NPU</vt:lpstr>
      <vt:lpstr>System-driven Requirements</vt:lpstr>
      <vt:lpstr>Why AI compiler support matters</vt:lpstr>
      <vt:lpstr>Understanding Tile Operation Graph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>Low-overhead General-purpose Near-Data Processing in CXL Memory Expanders</dc:subject>
  <dc:creator>wonhyuk</dc:creator>
  <cp:keywords/>
  <dc:description/>
  <cp:lastModifiedBy>양원혁(컴퓨터공학과)</cp:lastModifiedBy>
  <cp:revision>1</cp:revision>
  <dcterms:created xsi:type="dcterms:W3CDTF">2024-01-21T08:10:52Z</dcterms:created>
  <dcterms:modified xsi:type="dcterms:W3CDTF">2025-10-23T03:32:01Z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0x01010091492CD47657E64B8487A8246408C4BE</vt:lpwstr>
  </property>
  <property fmtid="{D5CDD505-2E9C-101B-9397-08002B2CF9AE}" pid="3" name="MediaServiceImageTags">
    <vt:lpwstr/>
  </property>
</Properties>
</file>